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439.xml"/>
  <Override ContentType="application/vnd.openxmlformats-officedocument.presentationml.slideLayout+xml" PartName="/ppt/slideLayouts/slideLayout447.xml"/>
  <Override ContentType="application/vnd.openxmlformats-officedocument.presentationml.slideLayout+xml" PartName="/ppt/slideLayouts/slideLayout366.xml"/>
  <Override ContentType="application/vnd.openxmlformats-officedocument.presentationml.slideLayout+xml" PartName="/ppt/slideLayouts/slideLayout455.xml"/>
  <Override ContentType="application/vnd.openxmlformats-officedocument.presentationml.slideLayout+xml" PartName="/ppt/slideLayouts/slideLayout96.xml"/>
  <Override ContentType="application/vnd.openxmlformats-officedocument.presentationml.slideLayout+xml" PartName="/ppt/slideLayouts/slideLayout358.xml"/>
  <Override ContentType="application/vnd.openxmlformats-officedocument.presentationml.slideLayout+xml" PartName="/ppt/slideLayouts/slideLayout269.xml"/>
  <Override ContentType="application/vnd.openxmlformats-officedocument.presentationml.slideLayout+xml" PartName="/ppt/slideLayouts/slideLayout285.xml"/>
  <Override ContentType="application/vnd.openxmlformats-officedocument.presentationml.slideLayout+xml" PartName="/ppt/slideLayouts/slideLayout110.xml"/>
  <Override ContentType="application/vnd.openxmlformats-officedocument.presentationml.slideLayout+xml" PartName="/ppt/slideLayouts/slideLayout382.xml"/>
  <Override ContentType="application/vnd.openxmlformats-officedocument.presentationml.slideLayout+xml" PartName="/ppt/slideLayouts/slideLayout277.xml"/>
  <Override ContentType="application/vnd.openxmlformats-officedocument.presentationml.slideLayout+xml" PartName="/ppt/slideLayouts/slideLayout196.xml"/>
  <Override ContentType="application/vnd.openxmlformats-officedocument.presentationml.slideLayout+xml" PartName="/ppt/slideLayouts/slideLayout102.xml"/>
  <Override ContentType="application/vnd.openxmlformats-officedocument.presentationml.slideLayout+xml" PartName="/ppt/slideLayouts/slideLayout463.xml"/>
  <Override ContentType="application/vnd.openxmlformats-officedocument.presentationml.slideLayout+xml" PartName="/ppt/slideLayouts/slideLayout188.xml"/>
  <Override ContentType="application/vnd.openxmlformats-officedocument.presentationml.slideLayout+xml" PartName="/ppt/slideLayouts/slideLayout374.xml"/>
  <Override ContentType="application/vnd.openxmlformats-officedocument.presentationml.slideLayout+xml" PartName="/ppt/slideLayouts/slideLayout165.xml"/>
  <Override ContentType="application/vnd.openxmlformats-officedocument.presentationml.slideLayout+xml" PartName="/ppt/slideLayouts/slideLayout343.xml"/>
  <Override ContentType="application/vnd.openxmlformats-officedocument.presentationml.slideLayout+xml" PartName="/ppt/slideLayouts/slideLayout262.xml"/>
  <Override ContentType="application/vnd.openxmlformats-officedocument.presentationml.slideLayout+xml" PartName="/ppt/slideLayouts/slideLayout65.xml"/>
  <Override ContentType="application/vnd.openxmlformats-officedocument.presentationml.slideLayout+xml" PartName="/ppt/slideLayouts/slideLayout390.xml"/>
  <Override ContentType="application/vnd.openxmlformats-officedocument.presentationml.slideLayout+xml" PartName="/ppt/slideLayouts/slideLayout293.xml"/>
  <Override ContentType="application/vnd.openxmlformats-officedocument.presentationml.slideLayout+xml" PartName="/ppt/slideLayouts/slideLayout440.xml"/>
  <Override ContentType="application/vnd.openxmlformats-officedocument.presentationml.slideLayout+xml" PartName="/ppt/slideLayouts/slideLayout49.xml"/>
  <Override ContentType="application/vnd.openxmlformats-officedocument.presentationml.slideLayout+xml" PartName="/ppt/slideLayouts/slideLayout319.xml"/>
  <Override ContentType="application/vnd.openxmlformats-officedocument.presentationml.slideLayout+xml" PartName="/ppt/slideLayouts/slideLayout117.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311.xml"/>
  <Override ContentType="application/vnd.openxmlformats-officedocument.presentationml.slideLayout+xml" PartName="/ppt/slideLayouts/slideLayout41.xml"/>
  <Override ContentType="application/vnd.openxmlformats-officedocument.presentationml.slideLayout+xml" PartName="/ppt/slideLayouts/slideLayout214.xml"/>
  <Override ContentType="application/vnd.openxmlformats-officedocument.presentationml.slideLayout+xml" PartName="/ppt/slideLayouts/slideLayout15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238.xml"/>
  <Override ContentType="application/vnd.openxmlformats-officedocument.presentationml.slideLayout+xml" PartName="/ppt/slideLayouts/slideLayout424.xml"/>
  <Override ContentType="application/vnd.openxmlformats-officedocument.presentationml.slideLayout+xml" PartName="/ppt/slideLayouts/slideLayout73.xml"/>
  <Override ContentType="application/vnd.openxmlformats-officedocument.presentationml.slideLayout+xml" PartName="/ppt/slideLayouts/slideLayout415.xml"/>
  <Override ContentType="application/vnd.openxmlformats-officedocument.presentationml.slideLayout+xml" PartName="/ppt/slideLayouts/slideLayout351.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407.xml"/>
  <Override ContentType="application/vnd.openxmlformats-officedocument.presentationml.slideLayout+xml" PartName="/ppt/slideLayouts/slideLayout432.xml"/>
  <Override ContentType="application/vnd.openxmlformats-officedocument.presentationml.slideLayout+xml" PartName="/ppt/slideLayouts/slideLayout304.xml"/>
  <Override ContentType="application/vnd.openxmlformats-officedocument.presentationml.slideLayout+xml" PartName="/ppt/slideLayouts/slideLayout334.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270.xml"/>
  <Override ContentType="application/vnd.openxmlformats-officedocument.presentationml.slideLayout+xml" PartName="/ppt/slideLayouts/slideLayout253.xml"/>
  <Override ContentType="application/vnd.openxmlformats-officedocument.presentationml.slideLayout+xml" PartName="/ppt/slideLayouts/slideLayout400.xml"/>
  <Override ContentType="application/vnd.openxmlformats-officedocument.presentationml.slideLayout+xml" PartName="/ppt/slideLayouts/slideLayout189.xml"/>
  <Override ContentType="application/vnd.openxmlformats-officedocument.presentationml.slideLayout+xml" PartName="/ppt/slideLayouts/slideLayout278.xml"/>
  <Override ContentType="application/vnd.openxmlformats-officedocument.presentationml.slideLayout+xml" PartName="/ppt/slideLayouts/slideLayout464.xml"/>
  <Override ContentType="application/vnd.openxmlformats-officedocument.presentationml.slideLayout+xml" PartName="/ppt/slideLayouts/slideLayout367.xml"/>
  <Override ContentType="application/vnd.openxmlformats-officedocument.presentationml.slideLayout+xml" PartName="/ppt/slideLayouts/slideLayout103.xml"/>
  <Override ContentType="application/vnd.openxmlformats-officedocument.presentationml.slideLayout+xml" PartName="/ppt/slideLayouts/slideLayout89.xml"/>
  <Override ContentType="application/vnd.openxmlformats-officedocument.presentationml.slideLayout+xml" PartName="/ppt/slideLayouts/slideLayout446.xml"/>
  <Override ContentType="application/vnd.openxmlformats-officedocument.presentationml.slideLayout+xml" PartName="/ppt/slideLayouts/slideLayout357.xml"/>
  <Override ContentType="application/vnd.openxmlformats-officedocument.presentationml.slideLayout+xml" PartName="/ppt/slideLayouts/slideLayout180.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391.xml"/>
  <Override ContentType="application/vnd.openxmlformats-officedocument.presentationml.slideLayout+xml" PartName="/ppt/slideLayouts/slideLayout268.xml"/>
  <Override ContentType="application/vnd.openxmlformats-officedocument.presentationml.slideLayout+xml" PartName="/ppt/slideLayouts/slideLayout294.xml"/>
  <Override ContentType="application/vnd.openxmlformats-officedocument.presentationml.slideLayout+xml" PartName="/ppt/slideLayouts/slideLayout18.xml"/>
  <Override ContentType="application/vnd.openxmlformats-officedocument.presentationml.slideLayout+xml" PartName="/ppt/slideLayouts/slideLayout3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245.xml"/>
  <Override ContentType="application/vnd.openxmlformats-officedocument.presentationml.slideLayout+xml" PartName="/ppt/slideLayouts/slideLayout373.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231.xml"/>
  <Override ContentType="application/vnd.openxmlformats-officedocument.presentationml.slideLayout+xml" PartName="/ppt/slideLayouts/slideLayout342.xml"/>
  <Override ContentType="application/vnd.openxmlformats-officedocument.presentationml.slideLayout+xml" PartName="/ppt/slideLayouts/slideLayout230.xml"/>
  <Override ContentType="application/vnd.openxmlformats-officedocument.presentationml.slideLayout+xml" PartName="/ppt/slideLayouts/slideLayout141.xml"/>
  <Override ContentType="application/vnd.openxmlformats-officedocument.presentationml.slideLayout+xml" PartName="/ppt/slideLayouts/slideLayout239.xml"/>
  <Override ContentType="application/vnd.openxmlformats-officedocument.presentationml.slideLayout+xml" PartName="/ppt/slideLayouts/slideLayout425.xml"/>
  <Override ContentType="application/vnd.openxmlformats-officedocument.presentationml.slideLayout+xml" PartName="/ppt/slideLayouts/slideLayout7.xml"/>
  <Override ContentType="application/vnd.openxmlformats-officedocument.presentationml.slideLayout+xml" PartName="/ppt/slideLayouts/slideLayout299.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263.xml"/>
  <Override ContentType="application/vnd.openxmlformats-officedocument.presentationml.slideLayout+xml" PartName="/ppt/slideLayouts/slideLayout352.xml"/>
  <Override ContentType="application/vnd.openxmlformats-officedocument.presentationml.slideLayout+xml" PartName="/ppt/slideLayouts/slideLayout335.xml"/>
  <Override ContentType="application/vnd.openxmlformats-officedocument.presentationml.slideLayout+xml" PartName="/ppt/slideLayouts/slideLayout246.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84.xml"/>
  <Override ContentType="application/vnd.openxmlformats-officedocument.presentationml.slideLayout+xml" PartName="/ppt/slideLayouts/slideLayout207.xml"/>
  <Override ContentType="application/vnd.openxmlformats-officedocument.presentationml.slideLayout+xml" PartName="/ppt/slideLayouts/slideLayout431.xml"/>
  <Override ContentType="application/vnd.openxmlformats-officedocument.presentationml.slideLayout+xml" PartName="/ppt/slideLayouts/slideLayout57.xml"/>
  <Override ContentType="application/vnd.openxmlformats-officedocument.presentationml.slideLayout+xml" PartName="/ppt/slideLayouts/slideLayout414.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63.xml"/>
  <Override ContentType="application/vnd.openxmlformats-officedocument.presentationml.slideLayout+xml" PartName="/ppt/slideLayouts/slideLayout303.xml"/>
  <Override ContentType="application/vnd.openxmlformats-officedocument.presentationml.slideLayout+xml" PartName="/ppt/slideLayouts/slideLayout156.xml"/>
  <Override ContentType="application/vnd.openxmlformats-officedocument.presentationml.slideLayout+xml" PartName="/ppt/slideLayouts/slideLayout408.xml"/>
  <Override ContentType="application/vnd.openxmlformats-officedocument.presentationml.slideLayout+xml" PartName="/ppt/slideLayouts/slideLayout173.xml"/>
  <Override ContentType="application/vnd.openxmlformats-officedocument.presentationml.slideLayout+xml" PartName="/ppt/slideLayouts/slideLayout389.xml"/>
  <Override ContentType="application/vnd.openxmlformats-officedocument.presentationml.slideLayout+xml" PartName="/ppt/slideLayouts/slideLayout320.xml"/>
  <Override ContentType="application/vnd.openxmlformats-officedocument.presentationml.slideLayout+xml" PartName="/ppt/slideLayouts/slideLayout260.xml"/>
  <Override ContentType="application/vnd.openxmlformats-officedocument.presentationml.slideLayout+xml" PartName="/ppt/slideLayouts/slideLayout198.xml"/>
  <Override ContentType="application/vnd.openxmlformats-officedocument.presentationml.slideLayout+xml" PartName="/ppt/slideLayouts/slideLayout252.xml"/>
  <Override ContentType="application/vnd.openxmlformats-officedocument.presentationml.slideLayout+xml" PartName="/ppt/slideLayouts/slideLayout384.xml"/>
  <Override ContentType="application/vnd.openxmlformats-officedocument.presentationml.slideLayout+xml" PartName="/ppt/slideLayouts/slideLayout20.xml"/>
  <Override ContentType="application/vnd.openxmlformats-officedocument.presentationml.slideLayout+xml" PartName="/ppt/slideLayouts/slideLayout295.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06.xml"/>
  <Override ContentType="application/vnd.openxmlformats-officedocument.presentationml.slideLayout+xml" PartName="/ppt/slideLayouts/slideLayout305.xml"/>
  <Override ContentType="application/vnd.openxmlformats-officedocument.presentationml.slideLayout+xml" PartName="/ppt/slideLayouts/slideLayout348.xml"/>
  <Override ContentType="application/vnd.openxmlformats-officedocument.presentationml.slideLayout+xml" PartName="/ppt/slideLayouts/slideLayout47.xml"/>
  <Override ContentType="application/vnd.openxmlformats-officedocument.presentationml.slideLayout+xml" PartName="/ppt/slideLayouts/slideLayout399.xml"/>
  <Override ContentType="application/vnd.openxmlformats-officedocument.presentationml.slideLayout+xml" PartName="/ppt/slideLayouts/slideLayout356.xml"/>
  <Override ContentType="application/vnd.openxmlformats-officedocument.presentationml.slideLayout+xml" PartName="/ppt/slideLayouts/slideLayout5.xml"/>
  <Override ContentType="application/vnd.openxmlformats-officedocument.presentationml.slideLayout+xml" PartName="/ppt/slideLayouts/slideLayout410.xml"/>
  <Override ContentType="application/vnd.openxmlformats-officedocument.presentationml.slideLayout+xml" PartName="/ppt/slideLayouts/slideLayout78.xml"/>
  <Override ContentType="application/vnd.openxmlformats-officedocument.presentationml.slideLayout+xml" PartName="/ppt/slideLayouts/slideLayout232.xml"/>
  <Override ContentType="application/vnd.openxmlformats-officedocument.presentationml.slideLayout+xml" PartName="/ppt/slideLayouts/slideLayout313.xml"/>
  <Override ContentType="application/vnd.openxmlformats-officedocument.presentationml.slideLayout+xml" PartName="/ppt/slideLayouts/slideLayout275.xml"/>
  <Override ContentType="application/vnd.openxmlformats-officedocument.presentationml.slideLayout+xml" PartName="/ppt/slideLayouts/slideLayout449.xml"/>
  <Override ContentType="application/vnd.openxmlformats-officedocument.presentationml.slideLayout+xml" PartName="/ppt/slideLayouts/slideLayout429.xml"/>
  <Override ContentType="application/vnd.openxmlformats-officedocument.presentationml.slideLayout+xml" PartName="/ppt/slideLayouts/slideLayout35.xml"/>
  <Override ContentType="application/vnd.openxmlformats-officedocument.presentationml.slideLayout+xml" PartName="/ppt/slideLayouts/slideLayout228.xml"/>
  <Override ContentType="application/vnd.openxmlformats-officedocument.presentationml.slideLayout+xml" PartName="/ppt/slideLayouts/slideLayout280.xml"/>
  <Override ContentType="application/vnd.openxmlformats-officedocument.presentationml.slideLayout+xml" PartName="/ppt/slideLayouts/slideLayout453.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325.xml"/>
  <Override ContentType="application/vnd.openxmlformats-officedocument.presentationml.slideLayout+xml" PartName="/ppt/slideLayouts/slideLayout341.xml"/>
  <Override ContentType="application/vnd.openxmlformats-officedocument.presentationml.slideLayout+xml" PartName="/ppt/slideLayouts/slideLayout368.xml"/>
  <Override ContentType="application/vnd.openxmlformats-officedocument.presentationml.slideLayout+xml" PartName="/ppt/slideLayouts/slideLayout328.xml"/>
  <Override ContentType="application/vnd.openxmlformats-officedocument.presentationml.slideLayout+xml" PartName="/ppt/slideLayouts/slideLayout353.xml"/>
  <Override ContentType="application/vnd.openxmlformats-officedocument.presentationml.slideLayout+xml" PartName="/ppt/slideLayouts/slideLayout434.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310.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441.xml"/>
  <Override ContentType="application/vnd.openxmlformats-officedocument.presentationml.slideLayout+xml" PartName="/ppt/slideLayouts/slideLayout298.xml"/>
  <Override ContentType="application/vnd.openxmlformats-officedocument.presentationml.slideLayout+xml" PartName="/ppt/slideLayouts/slideLayout247.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396.xml"/>
  <Override ContentType="application/vnd.openxmlformats-officedocument.presentationml.slideLayout+xml" PartName="/ppt/slideLayouts/slideLayout255.xml"/>
  <Override ContentType="application/vnd.openxmlformats-officedocument.presentationml.slideLayout+xml" PartName="/ppt/slideLayouts/slideLayout381.xml"/>
  <Override ContentType="application/vnd.openxmlformats-officedocument.presentationml.slideLayout+xml" PartName="/ppt/slideLayouts/slideLayout127.xml"/>
  <Override ContentType="application/vnd.openxmlformats-officedocument.presentationml.slideLayout+xml" PartName="/ppt/slideLayouts/slideLayout174.xml"/>
  <Override ContentType="application/vnd.openxmlformats-officedocument.presentationml.slideLayout+xml" PartName="/ppt/slideLayouts/slideLayout462.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240.xml"/>
  <Override ContentType="application/vnd.openxmlformats-officedocument.presentationml.slideLayout+xml" PartName="/ppt/slideLayouts/slideLayout413.xml"/>
  <Override ContentType="application/vnd.openxmlformats-officedocument.presentationml.slideLayout+xml" PartName="/ppt/slideLayouts/slideLayout283.xml"/>
  <Override ContentType="application/vnd.openxmlformats-officedocument.presentationml.slideLayout+xml" PartName="/ppt/slideLayouts/slideLayout456.xml"/>
  <Override ContentType="application/vnd.openxmlformats-officedocument.presentationml.slideLayout+xml" PartName="/ppt/slideLayouts/slideLayout112.xml"/>
  <Override ContentType="application/vnd.openxmlformats-officedocument.presentationml.slideLayout+xml" PartName="/ppt/slideLayouts/slideLayout75.xml"/>
  <Override ContentType="application/vnd.openxmlformats-officedocument.presentationml.slideLayout+xml" PartName="/ppt/slideLayouts/slideLayout426.xml"/>
  <Override ContentType="application/vnd.openxmlformats-officedocument.presentationml.slideLayout+xml" PartName="/ppt/slideLayouts/slideLayout32.xml"/>
  <Override ContentType="application/vnd.openxmlformats-officedocument.presentationml.slideLayout+xml" PartName="/ppt/slideLayouts/slideLayout375.xml"/>
  <Override ContentType="application/vnd.openxmlformats-officedocument.presentationml.slideLayout+xml" PartName="/ppt/slideLayouts/slideLayout3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40.xml"/>
  <Override ContentType="application/vnd.openxmlformats-officedocument.presentationml.slideLayout+xml" PartName="/ppt/slideLayouts/slideLayout306.xml"/>
  <Override ContentType="application/vnd.openxmlformats-officedocument.presentationml.slideLayout+xml" PartName="/ppt/slideLayouts/slideLayout349.xml"/>
  <Override ContentType="application/vnd.openxmlformats-officedocument.presentationml.slideLayout+xml" PartName="/ppt/slideLayouts/slideLayout411.xml"/>
  <Override ContentType="application/vnd.openxmlformats-officedocument.presentationml.slideLayout+xml" PartName="/ppt/slideLayouts/slideLayout233.xml"/>
  <Override ContentType="application/vnd.openxmlformats-officedocument.presentationml.slideLayout+xml" PartName="/ppt/slideLayouts/slideLayout383.xml"/>
  <Override ContentType="application/vnd.openxmlformats-officedocument.presentationml.slideLayout+xml" PartName="/ppt/slideLayouts/slideLayout454.xml"/>
  <Override ContentType="application/vnd.openxmlformats-officedocument.presentationml.slideLayout+xml" PartName="/ppt/slideLayouts/slideLayout60.xml"/>
  <Override ContentType="application/vnd.openxmlformats-officedocument.presentationml.slideLayout+xml" PartName="/ppt/slideLayouts/slideLayout32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369.xml"/>
  <Override ContentType="application/vnd.openxmlformats-officedocument.presentationml.slideLayout+xml" PartName="/ppt/slideLayouts/slideLayout276.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360.xml"/>
  <Override ContentType="application/vnd.openxmlformats-officedocument.presentationml.slideLayout+xml" PartName="/ppt/slideLayouts/slideLayout261.xml"/>
  <Override ContentType="application/vnd.openxmlformats-officedocument.presentationml.slideLayout+xml" PartName="/ppt/slideLayouts/slideLayout4.xml"/>
  <Override ContentType="application/vnd.openxmlformats-officedocument.presentationml.slideLayout+xml" PartName="/ppt/slideLayouts/slideLayout398.xml"/>
  <Override ContentType="application/vnd.openxmlformats-officedocument.presentationml.slideLayout+xml" PartName="/ppt/slideLayouts/slideLayout355.xml"/>
  <Override ContentType="application/vnd.openxmlformats-officedocument.presentationml.slideLayout+xml" PartName="/ppt/slideLayouts/slideLayout405.xml"/>
  <Override ContentType="application/vnd.openxmlformats-officedocument.presentationml.slideLayout+xml" PartName="/ppt/slideLayouts/slideLayout312.xml"/>
  <Override ContentType="application/vnd.openxmlformats-officedocument.presentationml.slideLayout+xml" PartName="/ppt/slideLayouts/slideLayout448.xml"/>
  <Override ContentType="application/vnd.openxmlformats-officedocument.presentationml.slideLayout+xml" PartName="/ppt/slideLayouts/slideLayout227.xml"/>
  <Override ContentType="application/vnd.openxmlformats-officedocument.presentationml.slideLayout+xml" PartName="/ppt/slideLayouts/slideLayout248.xml"/>
  <Override ContentType="application/vnd.openxmlformats-officedocument.presentationml.slideLayout+xml" PartName="/ppt/slideLayouts/slideLayout205.xml"/>
  <Override ContentType="application/vnd.openxmlformats-officedocument.presentationml.slideLayout+xml" PartName="/ppt/slideLayouts/slideLayout354.xml"/>
  <Override ContentType="application/vnd.openxmlformats-officedocument.presentationml.slideLayout+xml" PartName="/ppt/slideLayouts/slideLayout282.xml"/>
  <Override ContentType="application/vnd.openxmlformats-officedocument.presentationml.slideLayout+xml" PartName="/ppt/slideLayouts/slideLayout397.xml"/>
  <Override ContentType="application/vnd.openxmlformats-officedocument.presentationml.slideLayout+xml" PartName="/ppt/slideLayouts/slideLayout76.xml"/>
  <Override ContentType="application/vnd.openxmlformats-officedocument.presentationml.slideLayout+xml" PartName="/ppt/slideLayouts/slideLayout33.xml"/>
  <Override ContentType="application/vnd.openxmlformats-officedocument.presentationml.slideLayout+xml" PartName="/ppt/slideLayouts/slideLayout327.xml"/>
  <Override ContentType="application/vnd.openxmlformats-officedocument.presentationml.slideLayout+xml" PartName="/ppt/slideLayouts/slideLayout433.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361.xml"/>
  <Override ContentType="application/vnd.openxmlformats-officedocument.presentationml.slideLayout+xml" PartName="/ppt/slideLayouts/slideLayout175.xml"/>
  <Override ContentType="application/vnd.openxmlformats-officedocument.presentationml.slideLayout+xml" PartName="/ppt/slideLayouts/slideLayout297.xml"/>
  <Override ContentType="application/vnd.openxmlformats-officedocument.presentationml.slideLayout+xml" PartName="/ppt/slideLayouts/slideLayout211.xml"/>
  <Override ContentType="application/vnd.openxmlformats-officedocument.presentationml.slideLayout+xml" PartName="/ppt/slideLayouts/slideLayout461.xml"/>
  <Override ContentType="application/vnd.openxmlformats-officedocument.presentationml.slideLayout+xml" PartName="/ppt/slideLayouts/slideLayout126.xml"/>
  <Override ContentType="application/vnd.openxmlformats-officedocument.presentationml.slideLayout+xml" PartName="/ppt/slideLayouts/slideLayout254.xml"/>
  <Override ContentType="application/vnd.openxmlformats-officedocument.presentationml.slideLayout+xml" PartName="/ppt/slideLayouts/slideLayout427.xml"/>
  <Override ContentType="application/vnd.openxmlformats-officedocument.presentationml.slideLayout+xml" PartName="/ppt/slideLayouts/slideLayout169.xml"/>
  <Override ContentType="application/vnd.openxmlformats-officedocument.presentationml.slideLayout+xml" PartName="/ppt/slideLayouts/slideLayout27.xml"/>
  <Override ContentType="application/vnd.openxmlformats-officedocument.presentationml.slideLayout+xml" PartName="/ppt/slideLayouts/slideLayout376.xml"/>
  <Override ContentType="application/vnd.openxmlformats-officedocument.presentationml.slideLayout+xml" PartName="/ppt/slideLayouts/slideLayout160.xml"/>
  <Override ContentType="application/vnd.openxmlformats-officedocument.presentationml.slideLayout+xml" PartName="/ppt/slideLayouts/slideLayout333.xml"/>
  <Override ContentType="application/vnd.openxmlformats-officedocument.presentationml.slideLayout+xml" PartName="/ppt/slideLayouts/slideLayout218.xml"/>
  <Override ContentType="application/vnd.openxmlformats-officedocument.presentationml.slideLayout+xml" PartName="/ppt/slideLayouts/slideLayout307.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404.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315.xml"/>
  <Override ContentType="application/vnd.openxmlformats-officedocument.presentationml.slideLayout+xml" PartName="/ppt/slideLayouts/slideLayout137.xml"/>
  <Override ContentType="application/vnd.openxmlformats-officedocument.presentationml.slideLayout+xml" PartName="/ppt/slideLayouts/slideLayout323.xml"/>
  <Override ContentType="application/vnd.openxmlformats-officedocument.presentationml.slideLayout+xml" PartName="/ppt/slideLayouts/slideLayout226.xml"/>
  <Override ContentType="application/vnd.openxmlformats-officedocument.presentationml.slideLayout+xml" PartName="/ppt/slideLayouts/slideLayout412.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250.xml"/>
  <Override ContentType="application/vnd.openxmlformats-officedocument.presentationml.slideLayout+xml" PartName="/ppt/slideLayouts/slideLayout145.xml"/>
  <Override ContentType="application/vnd.openxmlformats-officedocument.presentationml.slideLayout+xml" PartName="/ppt/slideLayouts/slideLayout234.xml"/>
  <Override ContentType="application/vnd.openxmlformats-officedocument.presentationml.slideLayout+xml" PartName="/ppt/slideLayouts/slideLayout420.xml"/>
  <Override ContentType="application/vnd.openxmlformats-officedocument.presentationml.slideLayout+xml" PartName="/ppt/slideLayouts/slideLayout331.xml"/>
  <Override ContentType="application/vnd.openxmlformats-officedocument.presentationml.slideLayout+xml" PartName="/ppt/slideLayouts/slideLayout242.xml"/>
  <Override ContentType="application/vnd.openxmlformats-officedocument.presentationml.slideLayout+xml" PartName="/ppt/slideLayouts/slideLayout289.xml"/>
  <Override ContentType="application/vnd.openxmlformats-officedocument.presentationml.slideLayout+xml" PartName="/ppt/slideLayouts/slideLayout300.xml"/>
  <Override ContentType="application/vnd.openxmlformats-officedocument.presentationml.slideLayout+xml" PartName="/ppt/slideLayouts/slideLayout22.xml"/>
  <Override ContentType="application/vnd.openxmlformats-officedocument.presentationml.slideLayout+xml" PartName="/ppt/slideLayouts/slideLayout386.xml"/>
  <Override ContentType="application/vnd.openxmlformats-officedocument.presentationml.slideLayout+xml" PartName="/ppt/slideLayouts/slideLayout122.xml"/>
  <Override ContentType="application/vnd.openxmlformats-officedocument.presentationml.slideLayout+xml" PartName="/ppt/slideLayouts/slideLayout338.xml"/>
  <Override ContentType="application/vnd.openxmlformats-officedocument.presentationml.slideLayout+xml" PartName="/ppt/slideLayouts/slideLayout53.xml"/>
  <Override ContentType="application/vnd.openxmlformats-officedocument.presentationml.slideLayout+xml" PartName="/ppt/slideLayouts/slideLayout435.xml"/>
  <Override ContentType="application/vnd.openxmlformats-officedocument.presentationml.slideLayout+xml" PartName="/ppt/slideLayouts/slideLayout257.xml"/>
  <Override ContentType="application/vnd.openxmlformats-officedocument.presentationml.slideLayout+xml" PartName="/ppt/slideLayouts/slideLayout84.xml"/>
  <Override ContentType="application/vnd.openxmlformats-officedocument.presentationml.slideLayout+xml" PartName="/ppt/slideLayouts/slideLayout370.xml"/>
  <Override ContentType="application/vnd.openxmlformats-officedocument.presentationml.slideLayout+xml" PartName="/ppt/slideLayouts/slideLayout92.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362.xml"/>
  <Override ContentType="application/vnd.openxmlformats-officedocument.presentationml.slideLayout+xml" PartName="/ppt/slideLayouts/slideLayout451.xml"/>
  <Override ContentType="application/vnd.openxmlformats-officedocument.presentationml.slideLayout+xml" PartName="/ppt/slideLayouts/slideLayout17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281.xml"/>
  <Override ContentType="application/vnd.openxmlformats-officedocument.presentationml.slideLayout+xml" PartName="/ppt/slideLayouts/slideLayout30.xml"/>
  <Override ContentType="application/vnd.openxmlformats-officedocument.presentationml.slideLayout+xml" PartName="/ppt/slideLayouts/slideLayout428.xml"/>
  <Override ContentType="application/vnd.openxmlformats-officedocument.presentationml.slideLayout+xml" PartName="/ppt/slideLayouts/slideLayout467.xml"/>
  <Override ContentType="application/vnd.openxmlformats-officedocument.presentationml.slideLayout+xml" PartName="/ppt/slideLayouts/slideLayout458.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394.xml"/>
  <Override ContentType="application/vnd.openxmlformats-officedocument.presentationml.slideLayout+xml" PartName="/ppt/slideLayouts/slideLayout13.xml"/>
  <Override ContentType="application/vnd.openxmlformats-officedocument.presentationml.slideLayout+xml" PartName="/ppt/slideLayouts/slideLayout347.xml"/>
  <Override ContentType="application/vnd.openxmlformats-officedocument.presentationml.slideLayout+xml" PartName="/ppt/slideLayouts/slideLayout377.xml"/>
  <Override ContentType="application/vnd.openxmlformats-officedocument.presentationml.slideLayout+xml" PartName="/ppt/slideLayouts/slideLayout161.xml"/>
  <Override ContentType="application/vnd.openxmlformats-officedocument.presentationml.slideLayout+xml" PartName="/ppt/slideLayouts/slideLayout266.xml"/>
  <Override ContentType="application/vnd.openxmlformats-officedocument.presentationml.slideLayout+xml" PartName="/ppt/slideLayouts/slideLayout460.xml"/>
  <Override ContentType="application/vnd.openxmlformats-officedocument.presentationml.slideLayout+xml" PartName="/ppt/slideLayouts/slideLayout249.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43.xml"/>
  <Override ContentType="application/vnd.openxmlformats-officedocument.presentationml.slideLayout+xml" PartName="/ppt/slideLayouts/slideLayout45.xml"/>
  <Override ContentType="application/vnd.openxmlformats-officedocument.presentationml.slideLayout+xml" PartName="/ppt/slideLayouts/slideLayout296.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421.xml"/>
  <Override ContentType="application/vnd.openxmlformats-officedocument.presentationml.slideLayout+xml" PartName="/ppt/slideLayouts/slideLayout235.xml"/>
  <Override ContentType="application/vnd.openxmlformats-officedocument.presentationml.slideLayout+xml" PartName="/ppt/slideLayouts/slideLayout46.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308.xml"/>
  <Override ContentType="application/vnd.openxmlformats-officedocument.presentationml.slideLayout+xml" PartName="/ppt/slideLayouts/slideLayout314.xml"/>
  <Override ContentType="application/vnd.openxmlformats-officedocument.presentationml.slideLayout+xml" PartName="/ppt/slideLayouts/slideLayout128.xml"/>
  <Override ContentType="application/vnd.openxmlformats-officedocument.presentationml.slideLayout+xml" PartName="/ppt/slideLayouts/slideLayout403.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162.xml"/>
  <Override ContentType="application/vnd.openxmlformats-officedocument.presentationml.slideLayout+xml" PartName="/ppt/slideLayouts/slideLayout251.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339.xml"/>
  <Override ContentType="application/vnd.openxmlformats-officedocument.presentationml.slideLayout+xml" PartName="/ppt/slideLayouts/slideLayout436.xml"/>
  <Override ContentType="application/vnd.openxmlformats-officedocument.presentationml.slideLayout+xml" PartName="/ppt/slideLayouts/slideLayout288.xml"/>
  <Override ContentType="application/vnd.openxmlformats-officedocument.presentationml.slideLayout+xml" PartName="/ppt/slideLayouts/slideLayout330.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36.xml"/>
  <Override ContentType="application/vnd.openxmlformats-officedocument.presentationml.slideLayout+xml" PartName="/ppt/slideLayouts/slideLayout274.xml"/>
  <Override ContentType="application/vnd.openxmlformats-officedocument.presentationml.slideLayout+xml" PartName="/ppt/slideLayouts/slideLayout385.xml"/>
  <Override ContentType="application/vnd.openxmlformats-officedocument.presentationml.slideLayout+xml" PartName="/ppt/slideLayouts/slideLayout324.xml"/>
  <Override ContentType="application/vnd.openxmlformats-officedocument.presentationml.slideLayout+xml" PartName="/ppt/slideLayouts/slideLayout452.xml"/>
  <Override ContentType="application/vnd.openxmlformats-officedocument.presentationml.slideLayout+xml" PartName="/ppt/slideLayouts/slideLayout273.xml"/>
  <Override ContentType="application/vnd.openxmlformats-officedocument.presentationml.slideLayout+xml" PartName="/ppt/slideLayouts/slideLayout184.xml"/>
  <Override ContentType="application/vnd.openxmlformats-officedocument.presentationml.slideLayout+xml" PartName="/ppt/slideLayouts/slideLayout329.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256.xml"/>
  <Override ContentType="application/vnd.openxmlformats-officedocument.presentationml.slideLayout+xml" PartName="/ppt/slideLayouts/slideLayout442.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395.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419.xml"/>
  <Override ContentType="application/vnd.openxmlformats-officedocument.presentationml.slideLayout+xml" PartName="/ppt/slideLayouts/slideLayout290.xml"/>
  <Override ContentType="application/vnd.openxmlformats-officedocument.presentationml.slideLayout+xml" PartName="/ppt/slideLayouts/slideLayout378.xml"/>
  <Override ContentType="application/vnd.openxmlformats-officedocument.presentationml.slideLayout+xml" PartName="/ppt/slideLayouts/slideLayout267.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457.xml"/>
  <Override ContentType="application/vnd.openxmlformats-officedocument.presentationml.slideLayout+xml" PartName="/ppt/slideLayouts/slideLayout241.xml"/>
  <Override ContentType="application/vnd.openxmlformats-officedocument.presentationml.slideLayout+xml" PartName="/ppt/slideLayouts/slideLayout363.xml"/>
  <Override ContentType="application/vnd.openxmlformats-officedocument.presentationml.slideLayout+xml" PartName="/ppt/slideLayouts/slideLayout31.xml"/>
  <Override ContentType="application/vnd.openxmlformats-officedocument.presentationml.slideLayout+xml" PartName="/ppt/slideLayouts/slideLayout14.xml"/>
  <Override ContentType="application/vnd.openxmlformats-officedocument.presentationml.slideLayout+xml" PartName="/ppt/slideLayouts/slideLayout380.xml"/>
  <Override ContentType="application/vnd.openxmlformats-officedocument.presentationml.slideLayout+xml" PartName="/ppt/slideLayouts/slideLayout199.xml"/>
  <Override ContentType="application/vnd.openxmlformats-officedocument.presentationml.slideLayout+xml" PartName="/ppt/slideLayouts/slideLayout346.xml"/>
  <Override ContentType="application/vnd.openxmlformats-officedocument.presentationml.slideLayout+xml" PartName="/ppt/slideLayouts/slideLayout171.xml"/>
  <Override ContentType="application/vnd.openxmlformats-officedocument.presentationml.slideLayout+xml" PartName="/ppt/slideLayouts/slideLayout392.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437.xml"/>
  <Override ContentType="application/vnd.openxmlformats-officedocument.presentationml.slideLayout+xml" PartName="/ppt/slideLayouts/slideLayout402.xml"/>
  <Override ContentType="application/vnd.openxmlformats-officedocument.presentationml.slideLayout+xml" PartName="/ppt/slideLayouts/slideLayout216.xml"/>
  <Override ContentType="application/vnd.openxmlformats-officedocument.presentationml.slideLayout+xml" PartName="/ppt/slideLayouts/slideLayout309.xml"/>
  <Override ContentType="application/vnd.openxmlformats-officedocument.presentationml.slideLayout+xml" PartName="/ppt/slideLayouts/slideLayout259.xml"/>
  <Override ContentType="application/vnd.openxmlformats-officedocument.presentationml.slideLayout+xml" PartName="/ppt/slideLayouts/slideLayout208.xml"/>
  <Override ContentType="application/vnd.openxmlformats-officedocument.presentationml.slideLayout+xml" PartName="/ppt/slideLayouts/slideLayout178.xml"/>
  <Override ContentType="application/vnd.openxmlformats-officedocument.presentationml.slideLayout+xml" PartName="/ppt/slideLayouts/slideLayout135.xml"/>
  <Override ContentType="application/vnd.openxmlformats-officedocument.presentationml.slideLayout+xml" PartName="/ppt/slideLayouts/slideLayout422.xml"/>
  <Override ContentType="application/vnd.openxmlformats-officedocument.presentationml.slideLayout+xml" PartName="/ppt/slideLayouts/slideLayout465.xml"/>
  <Override ContentType="application/vnd.openxmlformats-officedocument.presentationml.slideLayout+xml" PartName="/ppt/slideLayouts/slideLayout291.xml"/>
  <Override ContentType="application/vnd.openxmlformats-officedocument.presentationml.slideLayout+xml" PartName="/ppt/slideLayouts/slideLayout194.xml"/>
  <Override ContentType="application/vnd.openxmlformats-officedocument.presentationml.slideLayout+xml" PartName="/ppt/slideLayouts/slideLayout287.xml"/>
  <Override ContentType="application/vnd.openxmlformats-officedocument.presentationml.slideLayout+xml" PartName="/ppt/slideLayouts/slideLayout71.xml"/>
  <Override ContentType="application/vnd.openxmlformats-officedocument.presentationml.slideLayout+xml" PartName="/ppt/slideLayouts/slideLayout372.xml"/>
  <Override ContentType="application/vnd.openxmlformats-officedocument.presentationml.slideLayout+xml" PartName="/ppt/slideLayouts/slideLayout151.xml"/>
  <Override ContentType="application/vnd.openxmlformats-officedocument.presentationml.slideLayout+xml" PartName="/ppt/slideLayouts/slideLayout244.xml"/>
  <Override ContentType="application/vnd.openxmlformats-officedocument.presentationml.slideLayout+xml" PartName="/ppt/slideLayouts/slideLayout201.xml"/>
  <Override ContentType="application/vnd.openxmlformats-officedocument.presentationml.slideLayout+xml" PartName="/ppt/slideLayouts/slideLayout302.xml"/>
  <Override ContentType="application/vnd.openxmlformats-officedocument.presentationml.slideLayout+xml" PartName="/ppt/slideLayouts/slideLayout409.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345.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418.xml"/>
  <Override ContentType="application/vnd.openxmlformats-officedocument.presentationml.slideLayout+xml" PartName="/ppt/slideLayouts/slideLayout336.xml"/>
  <Override ContentType="application/vnd.openxmlformats-officedocument.presentationml.slideLayout+xml" PartName="/ppt/slideLayouts/slideLayout388.xml"/>
  <Override ContentType="application/vnd.openxmlformats-officedocument.presentationml.slideLayout+xml" PartName="/ppt/slideLayouts/slideLayout166.xml"/>
  <Override ContentType="application/vnd.openxmlformats-officedocument.presentationml.slideLayout+xml" PartName="/ppt/slideLayouts/slideLayout379.xml"/>
  <Override ContentType="application/vnd.openxmlformats-officedocument.presentationml.slideLayout+xml" PartName="/ppt/slideLayouts/slideLayout272.xml"/>
  <Override ContentType="application/vnd.openxmlformats-officedocument.presentationml.slideLayout+xml" PartName="/ppt/slideLayouts/slideLayout264.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43.xml"/>
  <Override ContentType="application/vnd.openxmlformats-officedocument.presentationml.slideLayout+xml" PartName="/ppt/slideLayouts/slideLayout364.xml"/>
  <Override ContentType="application/vnd.openxmlformats-officedocument.presentationml.slideLayout+xml" PartName="/ppt/slideLayouts/slideLayout51.xml"/>
  <Override ContentType="application/vnd.openxmlformats-officedocument.presentationml.slideLayout+xml" PartName="/ppt/slideLayouts/slideLayout445.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317.xml"/>
  <Override ContentType="application/vnd.openxmlformats-officedocument.presentationml.slideLayout+xml" PartName="/ppt/slideLayouts/slideLayout187.xml"/>
  <Override ContentType="application/vnd.openxmlformats-officedocument.presentationml.slideLayout+xml" PartName="/ppt/slideLayouts/slideLayout321.xml"/>
  <Override ContentType="application/vnd.openxmlformats-officedocument.presentationml.slideLayout+xml" PartName="/ppt/slideLayouts/slideLayout236.xml"/>
  <Override ContentType="application/vnd.openxmlformats-officedocument.presentationml.slideLayout+xml" PartName="/ppt/slideLayouts/slideLayout191.xml"/>
  <Override ContentType="application/vnd.openxmlformats-officedocument.presentationml.slideLayout+xml" PartName="/ppt/slideLayouts/slideLayout279.xml"/>
  <Override ContentType="application/vnd.openxmlformats-officedocument.presentationml.slideLayout+xml" PartName="/ppt/slideLayouts/slideLayout430.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200.xml"/>
  <Override ContentType="application/vnd.openxmlformats-officedocument.presentationml.slideLayout+xml" PartName="/ppt/slideLayouts/slideLayout243.xml"/>
  <Override ContentType="application/vnd.openxmlformats-officedocument.presentationml.slideLayout+xml" PartName="/ppt/slideLayouts/slideLayout286.xml"/>
  <Override ContentType="application/vnd.openxmlformats-officedocument.presentationml.slideLayout+xml" PartName="/ppt/slideLayouts/slideLayout438.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179.xml"/>
  <Override ContentType="application/vnd.openxmlformats-officedocument.presentationml.slideLayout+xml" PartName="/ppt/slideLayouts/slideLayout365.xml"/>
  <Override ContentType="application/vnd.openxmlformats-officedocument.presentationml.slideLayout+xml" PartName="/ppt/slideLayouts/slideLayout322.xml"/>
  <Override ContentType="application/vnd.openxmlformats-officedocument.presentationml.slideLayout+xml" PartName="/ppt/slideLayouts/slideLayout136.xml"/>
  <Override ContentType="application/vnd.openxmlformats-officedocument.presentationml.slideLayout+xml" PartName="/ppt/slideLayouts/slideLayout292.xml"/>
  <Override ContentType="application/vnd.openxmlformats-officedocument.presentationml.slideLayout+xml" PartName="/ppt/slideLayouts/slideLayout423.xml"/>
  <Override ContentType="application/vnd.openxmlformats-officedocument.presentationml.slideLayout+xml" PartName="/ppt/slideLayouts/slideLayout215.xml"/>
  <Override ContentType="application/vnd.openxmlformats-officedocument.presentationml.slideLayout+xml" PartName="/ppt/slideLayouts/slideLayout258.xml"/>
  <Override ContentType="application/vnd.openxmlformats-officedocument.presentationml.slideLayout+xml" PartName="/ppt/slideLayouts/slideLayout466.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417.xml"/>
  <Override ContentType="application/vnd.openxmlformats-officedocument.presentationml.slideLayout+xml" PartName="/ppt/slideLayouts/slideLayout337.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265.xml"/>
  <Override ContentType="application/vnd.openxmlformats-officedocument.presentationml.slideLayout+xml" PartName="/ppt/slideLayouts/slideLayout59.xml"/>
  <Override ContentType="application/vnd.openxmlformats-officedocument.presentationml.slideLayout+xml" PartName="/ppt/slideLayouts/slideLayout371.xml"/>
  <Override ContentType="application/vnd.openxmlformats-officedocument.presentationml.slideLayout+xml" PartName="/ppt/slideLayouts/slideLayout387.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416.xml"/>
  <Override ContentType="application/vnd.openxmlformats-officedocument.presentationml.slideLayout+xml" PartName="/ppt/slideLayouts/slideLayout459.xml"/>
  <Override ContentType="application/vnd.openxmlformats-officedocument.presentationml.slideLayout+xml" PartName="/ppt/slideLayouts/slideLayout344.xml"/>
  <Override ContentType="application/vnd.openxmlformats-officedocument.presentationml.slideLayout+xml" PartName="/ppt/slideLayouts/slideLayout115.xml"/>
  <Override ContentType="application/vnd.openxmlformats-officedocument.presentationml.slideLayout+xml" PartName="/ppt/slideLayouts/slideLayout301.xml"/>
  <Override ContentType="application/vnd.openxmlformats-officedocument.presentationml.slideLayout+xml" PartName="/ppt/slideLayouts/slideLayout450.xml"/>
  <Override ContentType="application/vnd.openxmlformats-officedocument.presentationml.slideLayout+xml" PartName="/ppt/slideLayouts/slideLayout192.xml"/>
  <Override ContentType="application/vnd.openxmlformats-officedocument.presentationml.slideLayout+xml" PartName="/ppt/slideLayouts/slideLayout100.xml"/>
  <Override ContentType="application/vnd.openxmlformats-officedocument.presentationml.slideLayout+xml" PartName="/ppt/slideLayouts/slideLayout237.xml"/>
  <Override ContentType="application/vnd.openxmlformats-officedocument.presentationml.slideLayout+xml" PartName="/ppt/slideLayouts/slideLayout143.xml"/>
  <Override ContentType="application/vnd.openxmlformats-officedocument.presentationml.slideLayout+xml" PartName="/ppt/slideLayouts/slideLayout401.xml"/>
  <Override ContentType="application/vnd.openxmlformats-officedocument.presentationml.slideLayout+xml" PartName="/ppt/slideLayouts/slideLayout271.xml"/>
  <Override ContentType="application/vnd.openxmlformats-officedocument.presentationml.slideLayout+xml" PartName="/ppt/slideLayouts/slideLayout444.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350.xml"/>
  <Override ContentType="application/vnd.openxmlformats-officedocument.presentationml.slideLayout+xml" PartName="/ppt/slideLayouts/slideLayout93.xml"/>
  <Override ContentType="application/vnd.openxmlformats-officedocument.presentationml.slideLayout+xml" PartName="/ppt/slideLayouts/slideLayout316.xml"/>
  <Override ContentType="application/vnd.openxmlformats-officedocument.presentationml.slideLayout+xml" PartName="/ppt/slideLayouts/slideLayout393.xml"/>
  <Override ContentType="application/vnd.openxmlformats-officedocument.presentationml.slideLayout+xml" PartName="/ppt/slideLayouts/slideLayout186.xml"/>
  <Override ContentType="application/vnd.openxmlformats-officedocument.presentationml.slideLayout+xml" PartName="/ppt/slideLayouts/slideLayout359.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1.xml"/>
  <Override ContentType="application/vnd.openxmlformats-officedocument.presentationml.slideMaster+xml" PartName="/ppt/slideMasters/slideMaster13.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7.xml"/>
  <Override ContentType="application/vnd.openxmlformats-officedocument.presentationml.slideMaster+xml" PartName="/ppt/slideMasters/slideMaster5.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14.xml"/>
  <Override ContentType="application/vnd.openxmlformats-officedocument.presentationml.slideMaster+xml" PartName="/ppt/slideMasters/slideMaster12.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14.xml"/>
  <Override ContentType="application/vnd.openxmlformats-officedocument.theme+xml" PartName="/ppt/theme/theme6.xml"/>
  <Override ContentType="application/vnd.openxmlformats-officedocument.theme+xml" PartName="/ppt/theme/theme3.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15.xml"/>
  <Override ContentType="application/vnd.openxmlformats-officedocument.theme+xml" PartName="/ppt/theme/theme9.xml"/>
  <Override ContentType="application/vnd.openxmlformats-officedocument.theme+xml" PartName="/ppt/theme/theme13.xml"/>
  <Override ContentType="application/vnd.openxmlformats-officedocument.theme+xml" PartName="/ppt/theme/theme7.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1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15" r:id="rId4"/>
    <p:sldMasterId id="2147484116" r:id="rId5"/>
    <p:sldMasterId id="2147484117" r:id="rId6"/>
    <p:sldMasterId id="2147484118" r:id="rId7"/>
    <p:sldMasterId id="2147484119" r:id="rId8"/>
    <p:sldMasterId id="2147484120" r:id="rId9"/>
    <p:sldMasterId id="2147484121" r:id="rId10"/>
    <p:sldMasterId id="2147484122" r:id="rId11"/>
    <p:sldMasterId id="2147484123" r:id="rId12"/>
    <p:sldMasterId id="2147484124" r:id="rId13"/>
    <p:sldMasterId id="2147484125" r:id="rId14"/>
    <p:sldMasterId id="2147484126" r:id="rId15"/>
    <p:sldMasterId id="2147484127" r:id="rId16"/>
    <p:sldMasterId id="2147484128" r:id="rId17"/>
  </p:sldMasterIdLst>
  <p:notesMasterIdLst>
    <p:notesMasterId r:id="rId18"/>
  </p:notes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 id="276" r:id="rId39"/>
    <p:sldId id="277" r:id="rId40"/>
    <p:sldId id="278" r:id="rId41"/>
    <p:sldId id="279" r:id="rId42"/>
    <p:sldId id="280" r:id="rId43"/>
    <p:sldId id="281" r:id="rId44"/>
  </p:sldIdLst>
  <p:sldSz cy="5143500" cx="9144000"/>
  <p:notesSz cx="6858000" cy="9144000"/>
  <p:embeddedFontLst>
    <p:embeddedFont>
      <p:font typeface="Roboto"/>
      <p:regular r:id="rId45"/>
      <p:bold r:id="rId46"/>
      <p:italic r:id="rId47"/>
      <p:boldItalic r:id="rId48"/>
    </p:embeddedFont>
    <p:embeddedFont>
      <p:font typeface="Lato"/>
      <p:regular r:id="rId49"/>
      <p:bold r:id="rId50"/>
      <p:italic r:id="rId51"/>
      <p:boldItalic r:id="rId52"/>
    </p:embeddedFont>
    <p:embeddedFont>
      <p:font typeface="Bebas Neue"/>
      <p:regular r:id="rId53"/>
    </p:embeddedFont>
    <p:embeddedFont>
      <p:font typeface="Archivo"/>
      <p:regular r:id="rId54"/>
      <p:bold r:id="rId55"/>
      <p:italic r:id="rId56"/>
      <p:boldItalic r:id="rId57"/>
    </p:embeddedFont>
    <p:embeddedFont>
      <p:font typeface="Alatsi"/>
      <p:regular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22.xml"/><Relationship Id="rId42" Type="http://schemas.openxmlformats.org/officeDocument/2006/relationships/slide" Target="slides/slide24.xml"/><Relationship Id="rId41" Type="http://schemas.openxmlformats.org/officeDocument/2006/relationships/slide" Target="slides/slide23.xml"/><Relationship Id="rId44" Type="http://schemas.openxmlformats.org/officeDocument/2006/relationships/slide" Target="slides/slide26.xml"/><Relationship Id="rId43" Type="http://schemas.openxmlformats.org/officeDocument/2006/relationships/slide" Target="slides/slide25.xml"/><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8.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Lato-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13.xml"/><Relationship Id="rId30" Type="http://schemas.openxmlformats.org/officeDocument/2006/relationships/slide" Target="slides/slide12.xml"/><Relationship Id="rId33" Type="http://schemas.openxmlformats.org/officeDocument/2006/relationships/slide" Target="slides/slide15.xml"/><Relationship Id="rId32" Type="http://schemas.openxmlformats.org/officeDocument/2006/relationships/slide" Target="slides/slide14.xml"/><Relationship Id="rId35" Type="http://schemas.openxmlformats.org/officeDocument/2006/relationships/slide" Target="slides/slide17.xml"/><Relationship Id="rId34" Type="http://schemas.openxmlformats.org/officeDocument/2006/relationships/slide" Target="slides/slide16.xml"/><Relationship Id="rId37" Type="http://schemas.openxmlformats.org/officeDocument/2006/relationships/slide" Target="slides/slide19.xml"/><Relationship Id="rId36" Type="http://schemas.openxmlformats.org/officeDocument/2006/relationships/slide" Target="slides/slide18.xml"/><Relationship Id="rId39" Type="http://schemas.openxmlformats.org/officeDocument/2006/relationships/slide" Target="slides/slide21.xml"/><Relationship Id="rId38" Type="http://schemas.openxmlformats.org/officeDocument/2006/relationships/slide" Target="slides/slide20.xml"/><Relationship Id="rId20" Type="http://schemas.openxmlformats.org/officeDocument/2006/relationships/slide" Target="slides/slide2.xml"/><Relationship Id="rId22" Type="http://schemas.openxmlformats.org/officeDocument/2006/relationships/slide" Target="slides/slide4.xml"/><Relationship Id="rId21" Type="http://schemas.openxmlformats.org/officeDocument/2006/relationships/slide" Target="slides/slide3.xml"/><Relationship Id="rId24" Type="http://schemas.openxmlformats.org/officeDocument/2006/relationships/slide" Target="slides/slide6.xml"/><Relationship Id="rId23" Type="http://schemas.openxmlformats.org/officeDocument/2006/relationships/slide" Target="slides/slide5.xml"/><Relationship Id="rId26" Type="http://schemas.openxmlformats.org/officeDocument/2006/relationships/slide" Target="slides/slide8.xml"/><Relationship Id="rId25" Type="http://schemas.openxmlformats.org/officeDocument/2006/relationships/slide" Target="slides/slide7.xml"/><Relationship Id="rId28" Type="http://schemas.openxmlformats.org/officeDocument/2006/relationships/slide" Target="slides/slide10.xml"/><Relationship Id="rId27" Type="http://schemas.openxmlformats.org/officeDocument/2006/relationships/slide" Target="slides/slide9.xml"/><Relationship Id="rId29" Type="http://schemas.openxmlformats.org/officeDocument/2006/relationships/slide" Target="slides/slide11.xml"/><Relationship Id="rId51" Type="http://schemas.openxmlformats.org/officeDocument/2006/relationships/font" Target="fonts/Lato-italic.fntdata"/><Relationship Id="rId50" Type="http://schemas.openxmlformats.org/officeDocument/2006/relationships/font" Target="fonts/Lato-bold.fntdata"/><Relationship Id="rId53" Type="http://schemas.openxmlformats.org/officeDocument/2006/relationships/font" Target="fonts/BebasNeue-regular.fntdata"/><Relationship Id="rId52" Type="http://schemas.openxmlformats.org/officeDocument/2006/relationships/font" Target="fonts/Lato-boldItalic.fntdata"/><Relationship Id="rId11" Type="http://schemas.openxmlformats.org/officeDocument/2006/relationships/slideMaster" Target="slideMasters/slideMaster8.xml"/><Relationship Id="rId55" Type="http://schemas.openxmlformats.org/officeDocument/2006/relationships/font" Target="fonts/Archivo-bold.fntdata"/><Relationship Id="rId10" Type="http://schemas.openxmlformats.org/officeDocument/2006/relationships/slideMaster" Target="slideMasters/slideMaster7.xml"/><Relationship Id="rId54" Type="http://schemas.openxmlformats.org/officeDocument/2006/relationships/font" Target="fonts/Archivo-regular.fntdata"/><Relationship Id="rId13" Type="http://schemas.openxmlformats.org/officeDocument/2006/relationships/slideMaster" Target="slideMasters/slideMaster10.xml"/><Relationship Id="rId57" Type="http://schemas.openxmlformats.org/officeDocument/2006/relationships/font" Target="fonts/Archivo-boldItalic.fntdata"/><Relationship Id="rId12" Type="http://schemas.openxmlformats.org/officeDocument/2006/relationships/slideMaster" Target="slideMasters/slideMaster9.xml"/><Relationship Id="rId56" Type="http://schemas.openxmlformats.org/officeDocument/2006/relationships/font" Target="fonts/Archivo-italic.fntdata"/><Relationship Id="rId15" Type="http://schemas.openxmlformats.org/officeDocument/2006/relationships/slideMaster" Target="slideMasters/slideMaster12.xml"/><Relationship Id="rId14" Type="http://schemas.openxmlformats.org/officeDocument/2006/relationships/slideMaster" Target="slideMasters/slideMaster11.xml"/><Relationship Id="rId58" Type="http://schemas.openxmlformats.org/officeDocument/2006/relationships/font" Target="fonts/Alatsi-regular.fntdata"/><Relationship Id="rId17" Type="http://schemas.openxmlformats.org/officeDocument/2006/relationships/slideMaster" Target="slideMasters/slideMaster14.xml"/><Relationship Id="rId16" Type="http://schemas.openxmlformats.org/officeDocument/2006/relationships/slideMaster" Target="slideMasters/slideMaster13.xml"/><Relationship Id="rId19" Type="http://schemas.openxmlformats.org/officeDocument/2006/relationships/slide" Target="slides/slide1.xml"/><Relationship Id="rId1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66" name="Shape 19266"/>
        <p:cNvGrpSpPr/>
        <p:nvPr/>
      </p:nvGrpSpPr>
      <p:grpSpPr>
        <a:xfrm>
          <a:off x="0" y="0"/>
          <a:ext cx="0" cy="0"/>
          <a:chOff x="0" y="0"/>
          <a:chExt cx="0" cy="0"/>
        </a:xfrm>
      </p:grpSpPr>
      <p:sp>
        <p:nvSpPr>
          <p:cNvPr id="19267" name="Google Shape;19267;g353e05d6de6_0_8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68" name="Google Shape;19268;g353e05d6de6_0_8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[morning/afternoon] everyone. Today I’m going to show you how AI and drones are transforming vineyard management — from detecting diseases early to forecasting grape yields with precision. This is all part of what we call Precision Viticulture, and it’s an area where computer vision is having real-world business impact."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93" name="Shape 20493"/>
        <p:cNvGrpSpPr/>
        <p:nvPr/>
      </p:nvGrpSpPr>
      <p:grpSpPr>
        <a:xfrm>
          <a:off x="0" y="0"/>
          <a:ext cx="0" cy="0"/>
          <a:chOff x="0" y="0"/>
          <a:chExt cx="0" cy="0"/>
        </a:xfrm>
      </p:grpSpPr>
      <p:sp>
        <p:nvSpPr>
          <p:cNvPr id="20494" name="Google Shape;20494;g353e05d6de6_0_2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95" name="Google Shape;20495;g353e05d6de6_0_2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5" name="Shape 20725"/>
        <p:cNvGrpSpPr/>
        <p:nvPr/>
      </p:nvGrpSpPr>
      <p:grpSpPr>
        <a:xfrm>
          <a:off x="0" y="0"/>
          <a:ext cx="0" cy="0"/>
          <a:chOff x="0" y="0"/>
          <a:chExt cx="0" cy="0"/>
        </a:xfrm>
      </p:grpSpPr>
      <p:sp>
        <p:nvSpPr>
          <p:cNvPr id="20726" name="Google Shape;20726;g353e05d6de6_0_24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27" name="Google Shape;20727;g353e05d6de6_0_24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33" name="Shape 20733"/>
        <p:cNvGrpSpPr/>
        <p:nvPr/>
      </p:nvGrpSpPr>
      <p:grpSpPr>
        <a:xfrm>
          <a:off x="0" y="0"/>
          <a:ext cx="0" cy="0"/>
          <a:chOff x="0" y="0"/>
          <a:chExt cx="0" cy="0"/>
        </a:xfrm>
      </p:grpSpPr>
      <p:sp>
        <p:nvSpPr>
          <p:cNvPr id="20734" name="Google Shape;20734;g353e05d6de6_0_27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35" name="Google Shape;20735;g353e05d6de6_0_27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37" name="Shape 20937"/>
        <p:cNvGrpSpPr/>
        <p:nvPr/>
      </p:nvGrpSpPr>
      <p:grpSpPr>
        <a:xfrm>
          <a:off x="0" y="0"/>
          <a:ext cx="0" cy="0"/>
          <a:chOff x="0" y="0"/>
          <a:chExt cx="0" cy="0"/>
        </a:xfrm>
      </p:grpSpPr>
      <p:sp>
        <p:nvSpPr>
          <p:cNvPr id="20938" name="Google Shape;20938;g353e05d6de6_0_28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39" name="Google Shape;20939;g353e05d6de6_0_28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rgbClr val="F8FAFF"/>
                </a:solidFill>
                <a:highlight>
                  <a:srgbClr val="292A2D"/>
                </a:highlight>
                <a:latin typeface="Roboto"/>
                <a:ea typeface="Roboto"/>
                <a:cs typeface="Roboto"/>
                <a:sym typeface="Roboto"/>
              </a:rPr>
              <a:t>"Water scarcity threatens maize production, especially in rainfed smallholder farms. This study demonstrates how UAVs equipped with multispectral and thermal sensors can pinpoint water stress early, enabling precise irrigation to conserve water and boost yields."</a:t>
            </a:r>
            <a:br>
              <a:rPr i="1" lang="en" sz="1200">
                <a:solidFill>
                  <a:srgbClr val="F8FAFF"/>
                </a:solidFill>
                <a:highlight>
                  <a:srgbClr val="292A2D"/>
                </a:highlight>
                <a:latin typeface="Roboto"/>
                <a:ea typeface="Roboto"/>
                <a:cs typeface="Roboto"/>
                <a:sym typeface="Roboto"/>
              </a:rPr>
            </a:br>
            <a:br>
              <a:rPr i="1" lang="en" sz="1200">
                <a:solidFill>
                  <a:srgbClr val="F8FAFF"/>
                </a:solidFill>
                <a:highlight>
                  <a:srgbClr val="292A2D"/>
                </a:highlight>
                <a:latin typeface="Roboto"/>
                <a:ea typeface="Roboto"/>
                <a:cs typeface="Roboto"/>
                <a:sym typeface="Roboto"/>
              </a:rPr>
            </a:b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4" name="Shape 20944"/>
        <p:cNvGrpSpPr/>
        <p:nvPr/>
      </p:nvGrpSpPr>
      <p:grpSpPr>
        <a:xfrm>
          <a:off x="0" y="0"/>
          <a:ext cx="0" cy="0"/>
          <a:chOff x="0" y="0"/>
          <a:chExt cx="0" cy="0"/>
        </a:xfrm>
      </p:grpSpPr>
      <p:sp>
        <p:nvSpPr>
          <p:cNvPr id="20945" name="Google Shape;20945;g353e05d6de6_0_29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6" name="Google Shape;20946;g353e05d6de6_0_29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3" name="Shape 21103"/>
        <p:cNvGrpSpPr/>
        <p:nvPr/>
      </p:nvGrpSpPr>
      <p:grpSpPr>
        <a:xfrm>
          <a:off x="0" y="0"/>
          <a:ext cx="0" cy="0"/>
          <a:chOff x="0" y="0"/>
          <a:chExt cx="0" cy="0"/>
        </a:xfrm>
      </p:grpSpPr>
      <p:sp>
        <p:nvSpPr>
          <p:cNvPr id="21104" name="Google Shape;21104;g353e05d6de6_0_29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05" name="Google Shape;21105;g353e05d6de6_0_29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15" name="Shape 21115"/>
        <p:cNvGrpSpPr/>
        <p:nvPr/>
      </p:nvGrpSpPr>
      <p:grpSpPr>
        <a:xfrm>
          <a:off x="0" y="0"/>
          <a:ext cx="0" cy="0"/>
          <a:chOff x="0" y="0"/>
          <a:chExt cx="0" cy="0"/>
        </a:xfrm>
      </p:grpSpPr>
      <p:sp>
        <p:nvSpPr>
          <p:cNvPr id="21116" name="Google Shape;21116;g353e05d6de6_0_39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17" name="Google Shape;21117;g353e05d6de6_0_39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4" name="Shape 21294"/>
        <p:cNvGrpSpPr/>
        <p:nvPr/>
      </p:nvGrpSpPr>
      <p:grpSpPr>
        <a:xfrm>
          <a:off x="0" y="0"/>
          <a:ext cx="0" cy="0"/>
          <a:chOff x="0" y="0"/>
          <a:chExt cx="0" cy="0"/>
        </a:xfrm>
      </p:grpSpPr>
      <p:sp>
        <p:nvSpPr>
          <p:cNvPr id="21295" name="Google Shape;21295;g353e05d6de6_0_42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6" name="Google Shape;21296;g353e05d6de6_0_42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06" name="Shape 21406"/>
        <p:cNvGrpSpPr/>
        <p:nvPr/>
      </p:nvGrpSpPr>
      <p:grpSpPr>
        <a:xfrm>
          <a:off x="0" y="0"/>
          <a:ext cx="0" cy="0"/>
          <a:chOff x="0" y="0"/>
          <a:chExt cx="0" cy="0"/>
        </a:xfrm>
      </p:grpSpPr>
      <p:sp>
        <p:nvSpPr>
          <p:cNvPr id="21407" name="Google Shape;21407;g353e05d6de6_0_45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8" name="Google Shape;21408;g353e05d6de6_0_45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8" name="Shape 21418"/>
        <p:cNvGrpSpPr/>
        <p:nvPr/>
      </p:nvGrpSpPr>
      <p:grpSpPr>
        <a:xfrm>
          <a:off x="0" y="0"/>
          <a:ext cx="0" cy="0"/>
          <a:chOff x="0" y="0"/>
          <a:chExt cx="0" cy="0"/>
        </a:xfrm>
      </p:grpSpPr>
      <p:sp>
        <p:nvSpPr>
          <p:cNvPr id="21419" name="Google Shape;21419;g353e05d6de6_0_47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20" name="Google Shape;21420;g353e05d6de6_0_47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5" name="Shape 19455"/>
        <p:cNvGrpSpPr/>
        <p:nvPr/>
      </p:nvGrpSpPr>
      <p:grpSpPr>
        <a:xfrm>
          <a:off x="0" y="0"/>
          <a:ext cx="0" cy="0"/>
          <a:chOff x="0" y="0"/>
          <a:chExt cx="0" cy="0"/>
        </a:xfrm>
      </p:grpSpPr>
      <p:sp>
        <p:nvSpPr>
          <p:cNvPr id="19456" name="Google Shape;19456;g353e05d6de6_0_4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57" name="Google Shape;19457;g353e05d6de6_0_4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vineyards cover hundreds of acres, making manual scouting both time-consuming and inconsistent. Growers struggle with labor shortages and subjective assessments. AI-powered drones offer scalable, high-resolution monitoring that can cut scouting time by 70% according to recent studies."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6" name="Shape 21426"/>
        <p:cNvGrpSpPr/>
        <p:nvPr/>
      </p:nvGrpSpPr>
      <p:grpSpPr>
        <a:xfrm>
          <a:off x="0" y="0"/>
          <a:ext cx="0" cy="0"/>
          <a:chOff x="0" y="0"/>
          <a:chExt cx="0" cy="0"/>
        </a:xfrm>
      </p:grpSpPr>
      <p:sp>
        <p:nvSpPr>
          <p:cNvPr id="21427" name="Google Shape;21427;g353e05d6de6_0_48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28" name="Google Shape;21428;g353e05d6de6_0_48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33" name="Shape 21433"/>
        <p:cNvGrpSpPr/>
        <p:nvPr/>
      </p:nvGrpSpPr>
      <p:grpSpPr>
        <a:xfrm>
          <a:off x="0" y="0"/>
          <a:ext cx="0" cy="0"/>
          <a:chOff x="0" y="0"/>
          <a:chExt cx="0" cy="0"/>
        </a:xfrm>
      </p:grpSpPr>
      <p:sp>
        <p:nvSpPr>
          <p:cNvPr id="21434" name="Google Shape;21434;g353e05d6de6_0_48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35" name="Google Shape;21435;g353e05d6de6_0_48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40" name="Shape 21440"/>
        <p:cNvGrpSpPr/>
        <p:nvPr/>
      </p:nvGrpSpPr>
      <p:grpSpPr>
        <a:xfrm>
          <a:off x="0" y="0"/>
          <a:ext cx="0" cy="0"/>
          <a:chOff x="0" y="0"/>
          <a:chExt cx="0" cy="0"/>
        </a:xfrm>
      </p:grpSpPr>
      <p:sp>
        <p:nvSpPr>
          <p:cNvPr id="21441" name="Google Shape;21441;g353e05d6de6_0_48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2" name="Google Shape;21442;g353e05d6de6_0_48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47" name="Shape 21447"/>
        <p:cNvGrpSpPr/>
        <p:nvPr/>
      </p:nvGrpSpPr>
      <p:grpSpPr>
        <a:xfrm>
          <a:off x="0" y="0"/>
          <a:ext cx="0" cy="0"/>
          <a:chOff x="0" y="0"/>
          <a:chExt cx="0" cy="0"/>
        </a:xfrm>
      </p:grpSpPr>
      <p:sp>
        <p:nvSpPr>
          <p:cNvPr id="21448" name="Google Shape;21448;g353e05d6de6_0_50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9" name="Google Shape;21449;g353e05d6de6_0_50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63" name="Shape 21563"/>
        <p:cNvGrpSpPr/>
        <p:nvPr/>
      </p:nvGrpSpPr>
      <p:grpSpPr>
        <a:xfrm>
          <a:off x="0" y="0"/>
          <a:ext cx="0" cy="0"/>
          <a:chOff x="0" y="0"/>
          <a:chExt cx="0" cy="0"/>
        </a:xfrm>
      </p:grpSpPr>
      <p:sp>
        <p:nvSpPr>
          <p:cNvPr id="21564" name="Google Shape;21564;g353e05d6de6_0_53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65" name="Google Shape;21565;g353e05d6de6_0_53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68" name="Shape 21568"/>
        <p:cNvGrpSpPr/>
        <p:nvPr/>
      </p:nvGrpSpPr>
      <p:grpSpPr>
        <a:xfrm>
          <a:off x="0" y="0"/>
          <a:ext cx="0" cy="0"/>
          <a:chOff x="0" y="0"/>
          <a:chExt cx="0" cy="0"/>
        </a:xfrm>
      </p:grpSpPr>
      <p:sp>
        <p:nvSpPr>
          <p:cNvPr id="21569" name="Google Shape;21569;g353e05d6de6_0_53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0" name="Google Shape;21570;g353e05d6de6_0_53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73" name="Shape 21573"/>
        <p:cNvGrpSpPr/>
        <p:nvPr/>
      </p:nvGrpSpPr>
      <p:grpSpPr>
        <a:xfrm>
          <a:off x="0" y="0"/>
          <a:ext cx="0" cy="0"/>
          <a:chOff x="0" y="0"/>
          <a:chExt cx="0" cy="0"/>
        </a:xfrm>
      </p:grpSpPr>
      <p:sp>
        <p:nvSpPr>
          <p:cNvPr id="21574" name="Google Shape;21574;g353e05d6de6_0_53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5" name="Google Shape;21575;g353e05d6de6_0_53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93" name="Shape 19593"/>
        <p:cNvGrpSpPr/>
        <p:nvPr/>
      </p:nvGrpSpPr>
      <p:grpSpPr>
        <a:xfrm>
          <a:off x="0" y="0"/>
          <a:ext cx="0" cy="0"/>
          <a:chOff x="0" y="0"/>
          <a:chExt cx="0" cy="0"/>
        </a:xfrm>
      </p:grpSpPr>
      <p:sp>
        <p:nvSpPr>
          <p:cNvPr id="19594" name="Google Shape;19594;g353e05d6de6_0_11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5" name="Google Shape;19595;g353e05d6de6_0_11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3" name="Shape 19843"/>
        <p:cNvGrpSpPr/>
        <p:nvPr/>
      </p:nvGrpSpPr>
      <p:grpSpPr>
        <a:xfrm>
          <a:off x="0" y="0"/>
          <a:ext cx="0" cy="0"/>
          <a:chOff x="0" y="0"/>
          <a:chExt cx="0" cy="0"/>
        </a:xfrm>
      </p:grpSpPr>
      <p:sp>
        <p:nvSpPr>
          <p:cNvPr id="19844" name="Google Shape;19844;g353e05d6de6_0_15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5" name="Google Shape;19845;g353e05d6de6_0_15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goals of AI detection in vineyards are fourfold: detecting diseases early, optimizing irrigation, forecasting yield, and even supporting plant breeding through phenotyping. Let’s dive into exactly how drones and algorithms make this possible."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6" name="Shape 20036"/>
        <p:cNvGrpSpPr/>
        <p:nvPr/>
      </p:nvGrpSpPr>
      <p:grpSpPr>
        <a:xfrm>
          <a:off x="0" y="0"/>
          <a:ext cx="0" cy="0"/>
          <a:chOff x="0" y="0"/>
          <a:chExt cx="0" cy="0"/>
        </a:xfrm>
      </p:grpSpPr>
      <p:sp>
        <p:nvSpPr>
          <p:cNvPr id="20037" name="Google Shape;20037;g353e05d6de6_0_18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38" name="Google Shape;20038;g353e05d6de6_0_18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Mounted sensors capture multiple data layers — color (RGB), multispectral for chlorophyll and stress, thermal for water loss, and even 3D depth from LiDAR. AI models then process this data — from YOLO object detection to Random Forest regressions for stress levels."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2" name="Shape 20092"/>
        <p:cNvGrpSpPr/>
        <p:nvPr/>
      </p:nvGrpSpPr>
      <p:grpSpPr>
        <a:xfrm>
          <a:off x="0" y="0"/>
          <a:ext cx="0" cy="0"/>
          <a:chOff x="0" y="0"/>
          <a:chExt cx="0" cy="0"/>
        </a:xfrm>
      </p:grpSpPr>
      <p:sp>
        <p:nvSpPr>
          <p:cNvPr id="20093" name="Google Shape;20093;g353e05d6de6_0_33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94" name="Google Shape;20094;g353e05d6de6_0_33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94" name="Shape 20294"/>
        <p:cNvGrpSpPr/>
        <p:nvPr/>
      </p:nvGrpSpPr>
      <p:grpSpPr>
        <a:xfrm>
          <a:off x="0" y="0"/>
          <a:ext cx="0" cy="0"/>
          <a:chOff x="0" y="0"/>
          <a:chExt cx="0" cy="0"/>
        </a:xfrm>
      </p:grpSpPr>
      <p:sp>
        <p:nvSpPr>
          <p:cNvPr id="20295" name="Google Shape;20295;g353e05d6de6_0_34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6" name="Google Shape;20296;g353e05d6de6_0_34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24" name="Shape 20324"/>
        <p:cNvGrpSpPr/>
        <p:nvPr/>
      </p:nvGrpSpPr>
      <p:grpSpPr>
        <a:xfrm>
          <a:off x="0" y="0"/>
          <a:ext cx="0" cy="0"/>
          <a:chOff x="0" y="0"/>
          <a:chExt cx="0" cy="0"/>
        </a:xfrm>
      </p:grpSpPr>
      <p:sp>
        <p:nvSpPr>
          <p:cNvPr id="20325" name="Google Shape;20325;g353e05d6de6_0_31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26" name="Google Shape;20326;g353e05d6de6_0_31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3" name="Shape 20483"/>
        <p:cNvGrpSpPr/>
        <p:nvPr/>
      </p:nvGrpSpPr>
      <p:grpSpPr>
        <a:xfrm>
          <a:off x="0" y="0"/>
          <a:ext cx="0" cy="0"/>
          <a:chOff x="0" y="0"/>
          <a:chExt cx="0" cy="0"/>
        </a:xfrm>
      </p:grpSpPr>
      <p:sp>
        <p:nvSpPr>
          <p:cNvPr id="20484" name="Google Shape;20484;g353e05d6de6_0_36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5" name="Google Shape;20485;g353e05d6de6_0_36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research bridges the gap between AI innovation and real-world agriculture. By solving critical challenges like occlusion and lighting variation, these methods give growers actionable data weeks before harvest. While current systems work best in controlled conditions, ongoing improvements in 3D modeling and data fusion are making them viable for complex vineyard environments."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3350" name="Shape 3350"/>
        <p:cNvGrpSpPr/>
        <p:nvPr/>
      </p:nvGrpSpPr>
      <p:grpSpPr>
        <a:xfrm>
          <a:off x="0" y="0"/>
          <a:ext cx="0" cy="0"/>
          <a:chOff x="0" y="0"/>
          <a:chExt cx="0" cy="0"/>
        </a:xfrm>
      </p:grpSpPr>
      <p:sp>
        <p:nvSpPr>
          <p:cNvPr id="3351" name="Google Shape;3351;p104"/>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0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353" name="Google Shape;3353;p104"/>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3354" name="Google Shape;3354;p104"/>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3355" name="Google Shape;3355;p104"/>
          <p:cNvGrpSpPr/>
          <p:nvPr/>
        </p:nvGrpSpPr>
        <p:grpSpPr>
          <a:xfrm>
            <a:off x="-1260012" y="4284668"/>
            <a:ext cx="10436575" cy="1123732"/>
            <a:chOff x="-12" y="3827468"/>
            <a:chExt cx="10436575" cy="1123732"/>
          </a:xfrm>
        </p:grpSpPr>
        <p:grpSp>
          <p:nvGrpSpPr>
            <p:cNvPr id="3356" name="Google Shape;3356;p104"/>
            <p:cNvGrpSpPr/>
            <p:nvPr/>
          </p:nvGrpSpPr>
          <p:grpSpPr>
            <a:xfrm>
              <a:off x="-12" y="4147734"/>
              <a:ext cx="10436575" cy="803466"/>
              <a:chOff x="0" y="4340034"/>
              <a:chExt cx="10436575" cy="803466"/>
            </a:xfrm>
          </p:grpSpPr>
          <p:sp>
            <p:nvSpPr>
              <p:cNvPr id="3357" name="Google Shape;3357;p10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0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0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0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0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0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104"/>
            <p:cNvGrpSpPr/>
            <p:nvPr/>
          </p:nvGrpSpPr>
          <p:grpSpPr>
            <a:xfrm>
              <a:off x="1441312" y="3827468"/>
              <a:ext cx="8923278" cy="640911"/>
              <a:chOff x="-60396" y="3370342"/>
              <a:chExt cx="4148047" cy="297932"/>
            </a:xfrm>
          </p:grpSpPr>
          <p:sp>
            <p:nvSpPr>
              <p:cNvPr id="3364" name="Google Shape;3364;p104"/>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04"/>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04"/>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04"/>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04"/>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104"/>
            <p:cNvGrpSpPr/>
            <p:nvPr/>
          </p:nvGrpSpPr>
          <p:grpSpPr>
            <a:xfrm>
              <a:off x="1670256" y="3841707"/>
              <a:ext cx="4262785" cy="673413"/>
              <a:chOff x="722033" y="3368117"/>
              <a:chExt cx="2501781" cy="395242"/>
            </a:xfrm>
          </p:grpSpPr>
          <p:sp>
            <p:nvSpPr>
              <p:cNvPr id="3370" name="Google Shape;3370;p104"/>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04"/>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04"/>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3" name="Google Shape;3373;p104"/>
          <p:cNvGrpSpPr/>
          <p:nvPr/>
        </p:nvGrpSpPr>
        <p:grpSpPr>
          <a:xfrm>
            <a:off x="-341437" y="4403500"/>
            <a:ext cx="10436575" cy="1197200"/>
            <a:chOff x="-646237" y="3946300"/>
            <a:chExt cx="10436575" cy="1197200"/>
          </a:xfrm>
        </p:grpSpPr>
        <p:grpSp>
          <p:nvGrpSpPr>
            <p:cNvPr id="3374" name="Google Shape;3374;p104"/>
            <p:cNvGrpSpPr/>
            <p:nvPr/>
          </p:nvGrpSpPr>
          <p:grpSpPr>
            <a:xfrm>
              <a:off x="-646237" y="4340034"/>
              <a:ext cx="10436575" cy="803466"/>
              <a:chOff x="0" y="4340034"/>
              <a:chExt cx="10436575" cy="803466"/>
            </a:xfrm>
          </p:grpSpPr>
          <p:sp>
            <p:nvSpPr>
              <p:cNvPr id="3375" name="Google Shape;3375;p10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0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0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0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0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0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104"/>
            <p:cNvGrpSpPr/>
            <p:nvPr/>
          </p:nvGrpSpPr>
          <p:grpSpPr>
            <a:xfrm>
              <a:off x="4308937" y="4033230"/>
              <a:ext cx="3914202" cy="583186"/>
              <a:chOff x="2321682" y="3315239"/>
              <a:chExt cx="1819544" cy="271098"/>
            </a:xfrm>
          </p:grpSpPr>
          <p:sp>
            <p:nvSpPr>
              <p:cNvPr id="3382" name="Google Shape;3382;p104"/>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0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0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0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0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104"/>
            <p:cNvGrpSpPr/>
            <p:nvPr/>
          </p:nvGrpSpPr>
          <p:grpSpPr>
            <a:xfrm>
              <a:off x="-394271" y="3974757"/>
              <a:ext cx="4674696" cy="723875"/>
              <a:chOff x="926599" y="3323555"/>
              <a:chExt cx="2743527" cy="424859"/>
            </a:xfrm>
          </p:grpSpPr>
          <p:sp>
            <p:nvSpPr>
              <p:cNvPr id="3388" name="Google Shape;3388;p104"/>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0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04"/>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104"/>
            <p:cNvGrpSpPr/>
            <p:nvPr/>
          </p:nvGrpSpPr>
          <p:grpSpPr>
            <a:xfrm>
              <a:off x="8251040" y="3946300"/>
              <a:ext cx="767639" cy="575285"/>
              <a:chOff x="1286413" y="3306853"/>
              <a:chExt cx="450519" cy="337648"/>
            </a:xfrm>
          </p:grpSpPr>
          <p:sp>
            <p:nvSpPr>
              <p:cNvPr id="3392" name="Google Shape;3392;p10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0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0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395" name="Shape 3395"/>
        <p:cNvGrpSpPr/>
        <p:nvPr/>
      </p:nvGrpSpPr>
      <p:grpSpPr>
        <a:xfrm>
          <a:off x="0" y="0"/>
          <a:ext cx="0" cy="0"/>
          <a:chOff x="0" y="0"/>
          <a:chExt cx="0" cy="0"/>
        </a:xfrm>
      </p:grpSpPr>
      <p:sp>
        <p:nvSpPr>
          <p:cNvPr id="3396" name="Google Shape;3396;p105"/>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05"/>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98" name="Google Shape;3398;p105"/>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99" name="Google Shape;3399;p10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400" name="Google Shape;3400;p105"/>
          <p:cNvGrpSpPr/>
          <p:nvPr/>
        </p:nvGrpSpPr>
        <p:grpSpPr>
          <a:xfrm>
            <a:off x="-1054412" y="4150168"/>
            <a:ext cx="10350815" cy="1242270"/>
            <a:chOff x="76188" y="3708930"/>
            <a:chExt cx="10350815" cy="1242270"/>
          </a:xfrm>
        </p:grpSpPr>
        <p:grpSp>
          <p:nvGrpSpPr>
            <p:cNvPr id="3401" name="Google Shape;3401;p105"/>
            <p:cNvGrpSpPr/>
            <p:nvPr/>
          </p:nvGrpSpPr>
          <p:grpSpPr>
            <a:xfrm>
              <a:off x="76188" y="4147734"/>
              <a:ext cx="10350815" cy="803466"/>
              <a:chOff x="76200" y="4340034"/>
              <a:chExt cx="10350815" cy="803466"/>
            </a:xfrm>
          </p:grpSpPr>
          <p:sp>
            <p:nvSpPr>
              <p:cNvPr id="3402" name="Google Shape;3402;p10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05"/>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05"/>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0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05"/>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0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105"/>
            <p:cNvGrpSpPr/>
            <p:nvPr/>
          </p:nvGrpSpPr>
          <p:grpSpPr>
            <a:xfrm>
              <a:off x="6221512" y="3708930"/>
              <a:ext cx="1307895" cy="575273"/>
              <a:chOff x="2161713" y="3315239"/>
              <a:chExt cx="607984" cy="267420"/>
            </a:xfrm>
          </p:grpSpPr>
          <p:sp>
            <p:nvSpPr>
              <p:cNvPr id="3409" name="Google Shape;3409;p10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0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0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0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0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105"/>
            <p:cNvGrpSpPr/>
            <p:nvPr/>
          </p:nvGrpSpPr>
          <p:grpSpPr>
            <a:xfrm>
              <a:off x="2631902" y="3737325"/>
              <a:ext cx="767639" cy="575285"/>
              <a:chOff x="1286413" y="3306853"/>
              <a:chExt cx="450519" cy="337648"/>
            </a:xfrm>
          </p:grpSpPr>
          <p:sp>
            <p:nvSpPr>
              <p:cNvPr id="3415" name="Google Shape;3415;p1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8" name="Google Shape;3418;p105"/>
          <p:cNvGrpSpPr/>
          <p:nvPr/>
        </p:nvGrpSpPr>
        <p:grpSpPr>
          <a:xfrm>
            <a:off x="-814262" y="4413900"/>
            <a:ext cx="10436575" cy="1197200"/>
            <a:chOff x="-646237" y="3946300"/>
            <a:chExt cx="10436575" cy="1197200"/>
          </a:xfrm>
        </p:grpSpPr>
        <p:grpSp>
          <p:nvGrpSpPr>
            <p:cNvPr id="3419" name="Google Shape;3419;p105"/>
            <p:cNvGrpSpPr/>
            <p:nvPr/>
          </p:nvGrpSpPr>
          <p:grpSpPr>
            <a:xfrm>
              <a:off x="-646237" y="4340034"/>
              <a:ext cx="10436575" cy="803466"/>
              <a:chOff x="0" y="4340034"/>
              <a:chExt cx="10436575" cy="803466"/>
            </a:xfrm>
          </p:grpSpPr>
          <p:sp>
            <p:nvSpPr>
              <p:cNvPr id="3420" name="Google Shape;3420;p10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0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0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0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0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0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105"/>
            <p:cNvGrpSpPr/>
            <p:nvPr/>
          </p:nvGrpSpPr>
          <p:grpSpPr>
            <a:xfrm>
              <a:off x="3964812" y="4033230"/>
              <a:ext cx="1307895" cy="575273"/>
              <a:chOff x="2161713" y="3315239"/>
              <a:chExt cx="607984" cy="267420"/>
            </a:xfrm>
          </p:grpSpPr>
          <p:sp>
            <p:nvSpPr>
              <p:cNvPr id="3427" name="Google Shape;3427;p10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0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0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0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0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2" name="Google Shape;3432;p105"/>
            <p:cNvGrpSpPr/>
            <p:nvPr/>
          </p:nvGrpSpPr>
          <p:grpSpPr>
            <a:xfrm>
              <a:off x="218815" y="3946300"/>
              <a:ext cx="767639" cy="575285"/>
              <a:chOff x="1286413" y="3306853"/>
              <a:chExt cx="450519" cy="337648"/>
            </a:xfrm>
          </p:grpSpPr>
          <p:sp>
            <p:nvSpPr>
              <p:cNvPr id="3433" name="Google Shape;3433;p1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105"/>
            <p:cNvGrpSpPr/>
            <p:nvPr/>
          </p:nvGrpSpPr>
          <p:grpSpPr>
            <a:xfrm>
              <a:off x="8251040" y="3946300"/>
              <a:ext cx="767639" cy="575285"/>
              <a:chOff x="1286413" y="3306853"/>
              <a:chExt cx="450519" cy="337648"/>
            </a:xfrm>
          </p:grpSpPr>
          <p:sp>
            <p:nvSpPr>
              <p:cNvPr id="3437" name="Google Shape;3437;p1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3440" name="Shape 3440"/>
        <p:cNvGrpSpPr/>
        <p:nvPr/>
      </p:nvGrpSpPr>
      <p:grpSpPr>
        <a:xfrm>
          <a:off x="0" y="0"/>
          <a:ext cx="0" cy="0"/>
          <a:chOff x="0" y="0"/>
          <a:chExt cx="0" cy="0"/>
        </a:xfrm>
      </p:grpSpPr>
      <p:sp>
        <p:nvSpPr>
          <p:cNvPr id="3441" name="Google Shape;3441;p106"/>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06"/>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443" name="Google Shape;3443;p106"/>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444" name="Google Shape;3444;p106"/>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45" name="Google Shape;3445;p106"/>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46" name="Google Shape;3446;p10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447" name="Google Shape;3447;p106"/>
          <p:cNvGrpSpPr/>
          <p:nvPr/>
        </p:nvGrpSpPr>
        <p:grpSpPr>
          <a:xfrm>
            <a:off x="-1260287" y="4293764"/>
            <a:ext cx="10436575" cy="1181286"/>
            <a:chOff x="-12" y="3769914"/>
            <a:chExt cx="10436575" cy="1181286"/>
          </a:xfrm>
        </p:grpSpPr>
        <p:grpSp>
          <p:nvGrpSpPr>
            <p:cNvPr id="3448" name="Google Shape;3448;p106"/>
            <p:cNvGrpSpPr/>
            <p:nvPr/>
          </p:nvGrpSpPr>
          <p:grpSpPr>
            <a:xfrm>
              <a:off x="-12" y="4147734"/>
              <a:ext cx="10436575" cy="803466"/>
              <a:chOff x="0" y="4340034"/>
              <a:chExt cx="10436575" cy="803466"/>
            </a:xfrm>
          </p:grpSpPr>
          <p:sp>
            <p:nvSpPr>
              <p:cNvPr id="3449" name="Google Shape;3449;p10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0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0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0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0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0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106"/>
            <p:cNvGrpSpPr/>
            <p:nvPr/>
          </p:nvGrpSpPr>
          <p:grpSpPr>
            <a:xfrm>
              <a:off x="5844875" y="3769914"/>
              <a:ext cx="4480058" cy="632815"/>
              <a:chOff x="1986631" y="3343588"/>
              <a:chExt cx="2082585" cy="294168"/>
            </a:xfrm>
          </p:grpSpPr>
          <p:sp>
            <p:nvSpPr>
              <p:cNvPr id="3456" name="Google Shape;3456;p106"/>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06"/>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06"/>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06"/>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06"/>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106"/>
            <p:cNvGrpSpPr/>
            <p:nvPr/>
          </p:nvGrpSpPr>
          <p:grpSpPr>
            <a:xfrm>
              <a:off x="2631902" y="3827462"/>
              <a:ext cx="862689" cy="575245"/>
              <a:chOff x="1286413" y="3359757"/>
              <a:chExt cx="506303" cy="337625"/>
            </a:xfrm>
          </p:grpSpPr>
          <p:sp>
            <p:nvSpPr>
              <p:cNvPr id="3462" name="Google Shape;3462;p106"/>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0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06"/>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5" name="Google Shape;3465;p106"/>
          <p:cNvGrpSpPr/>
          <p:nvPr/>
        </p:nvGrpSpPr>
        <p:grpSpPr>
          <a:xfrm>
            <a:off x="-1255837" y="4397075"/>
            <a:ext cx="10436575" cy="1203625"/>
            <a:chOff x="-646237" y="3939875"/>
            <a:chExt cx="10436575" cy="1203625"/>
          </a:xfrm>
        </p:grpSpPr>
        <p:grpSp>
          <p:nvGrpSpPr>
            <p:cNvPr id="3466" name="Google Shape;3466;p106"/>
            <p:cNvGrpSpPr/>
            <p:nvPr/>
          </p:nvGrpSpPr>
          <p:grpSpPr>
            <a:xfrm>
              <a:off x="-646237" y="4340034"/>
              <a:ext cx="10436575" cy="803466"/>
              <a:chOff x="0" y="4340034"/>
              <a:chExt cx="10436575" cy="803466"/>
            </a:xfrm>
          </p:grpSpPr>
          <p:sp>
            <p:nvSpPr>
              <p:cNvPr id="3467" name="Google Shape;3467;p10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0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0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0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0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0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106"/>
            <p:cNvGrpSpPr/>
            <p:nvPr/>
          </p:nvGrpSpPr>
          <p:grpSpPr>
            <a:xfrm>
              <a:off x="1235925" y="4061651"/>
              <a:ext cx="4036783" cy="637002"/>
              <a:chOff x="893171" y="3328451"/>
              <a:chExt cx="1876526" cy="296115"/>
            </a:xfrm>
          </p:grpSpPr>
          <p:sp>
            <p:nvSpPr>
              <p:cNvPr id="3474" name="Google Shape;3474;p106"/>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06"/>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0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0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0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106"/>
            <p:cNvGrpSpPr/>
            <p:nvPr/>
          </p:nvGrpSpPr>
          <p:grpSpPr>
            <a:xfrm>
              <a:off x="629615" y="3960537"/>
              <a:ext cx="5355260" cy="647960"/>
              <a:chOff x="1527507" y="3315210"/>
              <a:chExt cx="3142943" cy="380303"/>
            </a:xfrm>
          </p:grpSpPr>
          <p:sp>
            <p:nvSpPr>
              <p:cNvPr id="3480" name="Google Shape;3480;p106"/>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06"/>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06"/>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106"/>
            <p:cNvGrpSpPr/>
            <p:nvPr/>
          </p:nvGrpSpPr>
          <p:grpSpPr>
            <a:xfrm>
              <a:off x="7390590" y="3939875"/>
              <a:ext cx="1920385" cy="625232"/>
              <a:chOff x="781424" y="3303082"/>
              <a:chExt cx="1127053" cy="366963"/>
            </a:xfrm>
          </p:grpSpPr>
          <p:sp>
            <p:nvSpPr>
              <p:cNvPr id="3484" name="Google Shape;3484;p106"/>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06"/>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0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3487" name="Shape 3487"/>
        <p:cNvGrpSpPr/>
        <p:nvPr/>
      </p:nvGrpSpPr>
      <p:grpSpPr>
        <a:xfrm>
          <a:off x="0" y="0"/>
          <a:ext cx="0" cy="0"/>
          <a:chOff x="0" y="0"/>
          <a:chExt cx="0" cy="0"/>
        </a:xfrm>
      </p:grpSpPr>
      <p:sp>
        <p:nvSpPr>
          <p:cNvPr id="3488" name="Google Shape;3488;p107"/>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0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490" name="Google Shape;3490;p107"/>
          <p:cNvGrpSpPr/>
          <p:nvPr/>
        </p:nvGrpSpPr>
        <p:grpSpPr>
          <a:xfrm>
            <a:off x="-646250" y="4380968"/>
            <a:ext cx="10436575" cy="1228057"/>
            <a:chOff x="-12" y="3723143"/>
            <a:chExt cx="10436575" cy="1228057"/>
          </a:xfrm>
        </p:grpSpPr>
        <p:grpSp>
          <p:nvGrpSpPr>
            <p:cNvPr id="3491" name="Google Shape;3491;p107"/>
            <p:cNvGrpSpPr/>
            <p:nvPr/>
          </p:nvGrpSpPr>
          <p:grpSpPr>
            <a:xfrm>
              <a:off x="-12" y="4147734"/>
              <a:ext cx="10436575" cy="803466"/>
              <a:chOff x="0" y="4340034"/>
              <a:chExt cx="10436575" cy="803466"/>
            </a:xfrm>
          </p:grpSpPr>
          <p:sp>
            <p:nvSpPr>
              <p:cNvPr id="3492" name="Google Shape;3492;p10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0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0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0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0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0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107"/>
            <p:cNvGrpSpPr/>
            <p:nvPr/>
          </p:nvGrpSpPr>
          <p:grpSpPr>
            <a:xfrm>
              <a:off x="5596725" y="3723143"/>
              <a:ext cx="4136037" cy="764961"/>
              <a:chOff x="1871276" y="3321846"/>
              <a:chExt cx="1922665" cy="355597"/>
            </a:xfrm>
          </p:grpSpPr>
          <p:sp>
            <p:nvSpPr>
              <p:cNvPr id="3499" name="Google Shape;3499;p107"/>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07"/>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07"/>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07"/>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07"/>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107"/>
            <p:cNvGrpSpPr/>
            <p:nvPr/>
          </p:nvGrpSpPr>
          <p:grpSpPr>
            <a:xfrm>
              <a:off x="1121352" y="3841682"/>
              <a:ext cx="886310" cy="603938"/>
              <a:chOff x="399888" y="3368103"/>
              <a:chExt cx="520166" cy="354465"/>
            </a:xfrm>
          </p:grpSpPr>
          <p:sp>
            <p:nvSpPr>
              <p:cNvPr id="3505" name="Google Shape;3505;p107"/>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07"/>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07"/>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8" name="Google Shape;3508;p107"/>
          <p:cNvGrpSpPr/>
          <p:nvPr/>
        </p:nvGrpSpPr>
        <p:grpSpPr>
          <a:xfrm>
            <a:off x="-1255837" y="4479700"/>
            <a:ext cx="10436575" cy="1197200"/>
            <a:chOff x="-646237" y="3946300"/>
            <a:chExt cx="10436575" cy="1197200"/>
          </a:xfrm>
        </p:grpSpPr>
        <p:grpSp>
          <p:nvGrpSpPr>
            <p:cNvPr id="3509" name="Google Shape;3509;p107"/>
            <p:cNvGrpSpPr/>
            <p:nvPr/>
          </p:nvGrpSpPr>
          <p:grpSpPr>
            <a:xfrm>
              <a:off x="-646237" y="4340034"/>
              <a:ext cx="10436575" cy="803466"/>
              <a:chOff x="0" y="4340034"/>
              <a:chExt cx="10436575" cy="803466"/>
            </a:xfrm>
          </p:grpSpPr>
          <p:sp>
            <p:nvSpPr>
              <p:cNvPr id="3510" name="Google Shape;3510;p10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0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0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0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0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0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107"/>
            <p:cNvGrpSpPr/>
            <p:nvPr/>
          </p:nvGrpSpPr>
          <p:grpSpPr>
            <a:xfrm>
              <a:off x="4147874" y="4033230"/>
              <a:ext cx="1427591" cy="651211"/>
              <a:chOff x="2246810" y="3315239"/>
              <a:chExt cx="663625" cy="302720"/>
            </a:xfrm>
          </p:grpSpPr>
          <p:sp>
            <p:nvSpPr>
              <p:cNvPr id="3517" name="Google Shape;3517;p107"/>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0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0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0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07"/>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107"/>
            <p:cNvGrpSpPr/>
            <p:nvPr/>
          </p:nvGrpSpPr>
          <p:grpSpPr>
            <a:xfrm>
              <a:off x="218815" y="3946300"/>
              <a:ext cx="1970514" cy="686835"/>
              <a:chOff x="1286413" y="3306853"/>
              <a:chExt cx="1156473" cy="403119"/>
            </a:xfrm>
          </p:grpSpPr>
          <p:sp>
            <p:nvSpPr>
              <p:cNvPr id="3523" name="Google Shape;3523;p107"/>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0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07"/>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107"/>
            <p:cNvGrpSpPr/>
            <p:nvPr/>
          </p:nvGrpSpPr>
          <p:grpSpPr>
            <a:xfrm>
              <a:off x="8404881" y="3960537"/>
              <a:ext cx="818445" cy="575245"/>
              <a:chOff x="1376700" y="3315210"/>
              <a:chExt cx="480336" cy="337625"/>
            </a:xfrm>
          </p:grpSpPr>
          <p:sp>
            <p:nvSpPr>
              <p:cNvPr id="3527" name="Google Shape;3527;p107"/>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07"/>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0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0" name="Google Shape;3530;p107"/>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3531" name="Google Shape;3531;p107"/>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3532" name="Google Shape;3532;p107"/>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533" name="Google Shape;3533;p107"/>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534" name="Shape 3534"/>
        <p:cNvGrpSpPr/>
        <p:nvPr/>
      </p:nvGrpSpPr>
      <p:grpSpPr>
        <a:xfrm>
          <a:off x="0" y="0"/>
          <a:ext cx="0" cy="0"/>
          <a:chOff x="0" y="0"/>
          <a:chExt cx="0" cy="0"/>
        </a:xfrm>
      </p:grpSpPr>
      <p:sp>
        <p:nvSpPr>
          <p:cNvPr id="3535" name="Google Shape;3535;p108"/>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08"/>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537" name="Google Shape;3537;p108"/>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38" name="Google Shape;3538;p108"/>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39" name="Google Shape;3539;p108"/>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40" name="Google Shape;3540;p10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541" name="Google Shape;3541;p108"/>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542" name="Google Shape;3542;p108"/>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3543" name="Google Shape;3543;p108"/>
          <p:cNvGrpSpPr/>
          <p:nvPr/>
        </p:nvGrpSpPr>
        <p:grpSpPr>
          <a:xfrm>
            <a:off x="-12" y="4394730"/>
            <a:ext cx="10436575" cy="1242270"/>
            <a:chOff x="-12" y="3708930"/>
            <a:chExt cx="10436575" cy="1242270"/>
          </a:xfrm>
        </p:grpSpPr>
        <p:grpSp>
          <p:nvGrpSpPr>
            <p:cNvPr id="3544" name="Google Shape;3544;p108"/>
            <p:cNvGrpSpPr/>
            <p:nvPr/>
          </p:nvGrpSpPr>
          <p:grpSpPr>
            <a:xfrm>
              <a:off x="-12" y="4147734"/>
              <a:ext cx="10436575" cy="803466"/>
              <a:chOff x="0" y="4340034"/>
              <a:chExt cx="10436575" cy="803466"/>
            </a:xfrm>
          </p:grpSpPr>
          <p:sp>
            <p:nvSpPr>
              <p:cNvPr id="3545" name="Google Shape;3545;p10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0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0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0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0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0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108"/>
            <p:cNvGrpSpPr/>
            <p:nvPr/>
          </p:nvGrpSpPr>
          <p:grpSpPr>
            <a:xfrm>
              <a:off x="6221512" y="3708930"/>
              <a:ext cx="1307895" cy="575273"/>
              <a:chOff x="2161713" y="3315239"/>
              <a:chExt cx="607984" cy="267420"/>
            </a:xfrm>
          </p:grpSpPr>
          <p:sp>
            <p:nvSpPr>
              <p:cNvPr id="3552" name="Google Shape;3552;p10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0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0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0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0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7" name="Google Shape;3557;p108"/>
            <p:cNvGrpSpPr/>
            <p:nvPr/>
          </p:nvGrpSpPr>
          <p:grpSpPr>
            <a:xfrm>
              <a:off x="2631902" y="3841982"/>
              <a:ext cx="767639" cy="622988"/>
              <a:chOff x="1286413" y="3368279"/>
              <a:chExt cx="450519" cy="365646"/>
            </a:xfrm>
          </p:grpSpPr>
          <p:sp>
            <p:nvSpPr>
              <p:cNvPr id="3558" name="Google Shape;3558;p108"/>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08"/>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08"/>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561" name="Shape 3561"/>
        <p:cNvGrpSpPr/>
        <p:nvPr/>
      </p:nvGrpSpPr>
      <p:grpSpPr>
        <a:xfrm>
          <a:off x="0" y="0"/>
          <a:ext cx="0" cy="0"/>
          <a:chOff x="0" y="0"/>
          <a:chExt cx="0" cy="0"/>
        </a:xfrm>
      </p:grpSpPr>
      <p:sp>
        <p:nvSpPr>
          <p:cNvPr id="3562" name="Google Shape;3562;p109"/>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0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564" name="Google Shape;3564;p109"/>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565" name="Google Shape;3565;p109"/>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66" name="Google Shape;3566;p109"/>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67" name="Google Shape;3567;p109"/>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68" name="Google Shape;3568;p109"/>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569" name="Google Shape;3569;p109"/>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3570" name="Google Shape;3570;p109"/>
          <p:cNvGrpSpPr/>
          <p:nvPr/>
        </p:nvGrpSpPr>
        <p:grpSpPr>
          <a:xfrm>
            <a:off x="-12" y="4113700"/>
            <a:ext cx="10436575" cy="1228050"/>
            <a:chOff x="-12" y="3723150"/>
            <a:chExt cx="10436575" cy="1228050"/>
          </a:xfrm>
        </p:grpSpPr>
        <p:grpSp>
          <p:nvGrpSpPr>
            <p:cNvPr id="3571" name="Google Shape;3571;p109"/>
            <p:cNvGrpSpPr/>
            <p:nvPr/>
          </p:nvGrpSpPr>
          <p:grpSpPr>
            <a:xfrm>
              <a:off x="-12" y="4147734"/>
              <a:ext cx="10436575" cy="803466"/>
              <a:chOff x="0" y="4340034"/>
              <a:chExt cx="10436575" cy="803466"/>
            </a:xfrm>
          </p:grpSpPr>
          <p:sp>
            <p:nvSpPr>
              <p:cNvPr id="3572" name="Google Shape;3572;p10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0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0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0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0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0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109"/>
            <p:cNvGrpSpPr/>
            <p:nvPr/>
          </p:nvGrpSpPr>
          <p:grpSpPr>
            <a:xfrm>
              <a:off x="104387" y="3799080"/>
              <a:ext cx="8912870" cy="692298"/>
              <a:chOff x="-681874" y="3357146"/>
              <a:chExt cx="4143209" cy="321820"/>
            </a:xfrm>
          </p:grpSpPr>
          <p:sp>
            <p:nvSpPr>
              <p:cNvPr id="3579" name="Google Shape;3579;p109"/>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09"/>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09"/>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09"/>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09"/>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109"/>
            <p:cNvGrpSpPr/>
            <p:nvPr/>
          </p:nvGrpSpPr>
          <p:grpSpPr>
            <a:xfrm>
              <a:off x="463427" y="3723150"/>
              <a:ext cx="3073248" cy="589460"/>
              <a:chOff x="13759" y="3298534"/>
              <a:chExt cx="1803655" cy="345968"/>
            </a:xfrm>
          </p:grpSpPr>
          <p:sp>
            <p:nvSpPr>
              <p:cNvPr id="3585" name="Google Shape;3585;p109"/>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09"/>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88" name="Google Shape;3588;p109"/>
          <p:cNvGrpSpPr/>
          <p:nvPr/>
        </p:nvGrpSpPr>
        <p:grpSpPr>
          <a:xfrm>
            <a:off x="-1255837" y="4327300"/>
            <a:ext cx="10436575" cy="1197200"/>
            <a:chOff x="-646237" y="3946300"/>
            <a:chExt cx="10436575" cy="1197200"/>
          </a:xfrm>
        </p:grpSpPr>
        <p:grpSp>
          <p:nvGrpSpPr>
            <p:cNvPr id="3589" name="Google Shape;3589;p109"/>
            <p:cNvGrpSpPr/>
            <p:nvPr/>
          </p:nvGrpSpPr>
          <p:grpSpPr>
            <a:xfrm>
              <a:off x="-646237" y="4340034"/>
              <a:ext cx="10436575" cy="803466"/>
              <a:chOff x="0" y="4340034"/>
              <a:chExt cx="10436575" cy="803466"/>
            </a:xfrm>
          </p:grpSpPr>
          <p:sp>
            <p:nvSpPr>
              <p:cNvPr id="3590" name="Google Shape;3590;p10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0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0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0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0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0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109"/>
            <p:cNvGrpSpPr/>
            <p:nvPr/>
          </p:nvGrpSpPr>
          <p:grpSpPr>
            <a:xfrm>
              <a:off x="1218442" y="4079995"/>
              <a:ext cx="5307715" cy="618659"/>
              <a:chOff x="885044" y="3336978"/>
              <a:chExt cx="2467328" cy="287588"/>
            </a:xfrm>
          </p:grpSpPr>
          <p:sp>
            <p:nvSpPr>
              <p:cNvPr id="3597" name="Google Shape;3597;p10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09"/>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09"/>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0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09"/>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109"/>
            <p:cNvGrpSpPr/>
            <p:nvPr/>
          </p:nvGrpSpPr>
          <p:grpSpPr>
            <a:xfrm>
              <a:off x="218815" y="3946300"/>
              <a:ext cx="767639" cy="575285"/>
              <a:chOff x="1286413" y="3306853"/>
              <a:chExt cx="450519" cy="337648"/>
            </a:xfrm>
          </p:grpSpPr>
          <p:sp>
            <p:nvSpPr>
              <p:cNvPr id="3603" name="Google Shape;3603;p1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109"/>
            <p:cNvGrpSpPr/>
            <p:nvPr/>
          </p:nvGrpSpPr>
          <p:grpSpPr>
            <a:xfrm>
              <a:off x="6363790" y="3974757"/>
              <a:ext cx="2803089" cy="680488"/>
              <a:chOff x="178806" y="3323555"/>
              <a:chExt cx="1645102" cy="399394"/>
            </a:xfrm>
          </p:grpSpPr>
          <p:sp>
            <p:nvSpPr>
              <p:cNvPr id="3607" name="Google Shape;3607;p109"/>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09"/>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09"/>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610" name="Shape 3610"/>
        <p:cNvGrpSpPr/>
        <p:nvPr/>
      </p:nvGrpSpPr>
      <p:grpSpPr>
        <a:xfrm>
          <a:off x="0" y="0"/>
          <a:ext cx="0" cy="0"/>
          <a:chOff x="0" y="0"/>
          <a:chExt cx="0" cy="0"/>
        </a:xfrm>
      </p:grpSpPr>
      <p:sp>
        <p:nvSpPr>
          <p:cNvPr id="3611" name="Google Shape;3611;p110"/>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10"/>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13" name="Google Shape;3613;p110"/>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14" name="Google Shape;3614;p110"/>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15" name="Google Shape;3615;p110"/>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16" name="Google Shape;3616;p110"/>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17" name="Google Shape;3617;p11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618" name="Google Shape;3618;p110"/>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19" name="Google Shape;3619;p110"/>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20" name="Google Shape;3620;p110"/>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3621" name="Google Shape;3621;p110"/>
          <p:cNvGrpSpPr/>
          <p:nvPr/>
        </p:nvGrpSpPr>
        <p:grpSpPr>
          <a:xfrm>
            <a:off x="-15150" y="4244600"/>
            <a:ext cx="10436575" cy="1163800"/>
            <a:chOff x="-12" y="3787400"/>
            <a:chExt cx="10436575" cy="1163800"/>
          </a:xfrm>
        </p:grpSpPr>
        <p:grpSp>
          <p:nvGrpSpPr>
            <p:cNvPr id="3622" name="Google Shape;3622;p110"/>
            <p:cNvGrpSpPr/>
            <p:nvPr/>
          </p:nvGrpSpPr>
          <p:grpSpPr>
            <a:xfrm>
              <a:off x="-12" y="4147734"/>
              <a:ext cx="10436575" cy="803466"/>
              <a:chOff x="0" y="4340034"/>
              <a:chExt cx="10436575" cy="803466"/>
            </a:xfrm>
          </p:grpSpPr>
          <p:sp>
            <p:nvSpPr>
              <p:cNvPr id="3623" name="Google Shape;3623;p11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1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1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1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1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1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110"/>
            <p:cNvGrpSpPr/>
            <p:nvPr/>
          </p:nvGrpSpPr>
          <p:grpSpPr>
            <a:xfrm>
              <a:off x="6572505" y="3856155"/>
              <a:ext cx="1369485" cy="620136"/>
              <a:chOff x="2324874" y="3383678"/>
              <a:chExt cx="636614" cy="288274"/>
            </a:xfrm>
          </p:grpSpPr>
          <p:sp>
            <p:nvSpPr>
              <p:cNvPr id="3630" name="Google Shape;3630;p110"/>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10"/>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10"/>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10"/>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10"/>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110"/>
            <p:cNvGrpSpPr/>
            <p:nvPr/>
          </p:nvGrpSpPr>
          <p:grpSpPr>
            <a:xfrm>
              <a:off x="208577" y="3787400"/>
              <a:ext cx="796535" cy="575245"/>
              <a:chOff x="-135810" y="3336243"/>
              <a:chExt cx="467478" cy="337625"/>
            </a:xfrm>
          </p:grpSpPr>
          <p:sp>
            <p:nvSpPr>
              <p:cNvPr id="3636" name="Google Shape;3636;p110"/>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10"/>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10"/>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9" name="Google Shape;3639;p110"/>
          <p:cNvGrpSpPr/>
          <p:nvPr/>
        </p:nvGrpSpPr>
        <p:grpSpPr>
          <a:xfrm>
            <a:off x="-710912" y="4308175"/>
            <a:ext cx="10436575" cy="1197200"/>
            <a:chOff x="-646237" y="3946300"/>
            <a:chExt cx="10436575" cy="1197200"/>
          </a:xfrm>
        </p:grpSpPr>
        <p:grpSp>
          <p:nvGrpSpPr>
            <p:cNvPr id="3640" name="Google Shape;3640;p110"/>
            <p:cNvGrpSpPr/>
            <p:nvPr/>
          </p:nvGrpSpPr>
          <p:grpSpPr>
            <a:xfrm>
              <a:off x="-646237" y="4340034"/>
              <a:ext cx="10436575" cy="803466"/>
              <a:chOff x="0" y="4340034"/>
              <a:chExt cx="10436575" cy="803466"/>
            </a:xfrm>
          </p:grpSpPr>
          <p:sp>
            <p:nvSpPr>
              <p:cNvPr id="3641" name="Google Shape;3641;p11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1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1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1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1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1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110"/>
            <p:cNvGrpSpPr/>
            <p:nvPr/>
          </p:nvGrpSpPr>
          <p:grpSpPr>
            <a:xfrm>
              <a:off x="3964812" y="4033230"/>
              <a:ext cx="1307895" cy="575273"/>
              <a:chOff x="2161713" y="3315239"/>
              <a:chExt cx="607984" cy="267420"/>
            </a:xfrm>
          </p:grpSpPr>
          <p:sp>
            <p:nvSpPr>
              <p:cNvPr id="3648" name="Google Shape;3648;p11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1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1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1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1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110"/>
            <p:cNvGrpSpPr/>
            <p:nvPr/>
          </p:nvGrpSpPr>
          <p:grpSpPr>
            <a:xfrm>
              <a:off x="1497369" y="3974757"/>
              <a:ext cx="751060" cy="666838"/>
              <a:chOff x="2036782" y="3323555"/>
              <a:chExt cx="440789" cy="391383"/>
            </a:xfrm>
          </p:grpSpPr>
          <p:sp>
            <p:nvSpPr>
              <p:cNvPr id="3654" name="Google Shape;3654;p110"/>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10"/>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10"/>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7" name="Google Shape;3657;p110"/>
            <p:cNvGrpSpPr/>
            <p:nvPr/>
          </p:nvGrpSpPr>
          <p:grpSpPr>
            <a:xfrm>
              <a:off x="8251040" y="3946300"/>
              <a:ext cx="767639" cy="575285"/>
              <a:chOff x="1286413" y="3306853"/>
              <a:chExt cx="450519" cy="337648"/>
            </a:xfrm>
          </p:grpSpPr>
          <p:sp>
            <p:nvSpPr>
              <p:cNvPr id="3658" name="Google Shape;3658;p11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1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1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661" name="Shape 3661"/>
        <p:cNvGrpSpPr/>
        <p:nvPr/>
      </p:nvGrpSpPr>
      <p:grpSpPr>
        <a:xfrm>
          <a:off x="0" y="0"/>
          <a:ext cx="0" cy="0"/>
          <a:chOff x="0" y="0"/>
          <a:chExt cx="0" cy="0"/>
        </a:xfrm>
      </p:grpSpPr>
      <p:sp>
        <p:nvSpPr>
          <p:cNvPr id="3662" name="Google Shape;3662;p111"/>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1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664" name="Google Shape;3664;p111"/>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65" name="Google Shape;3665;p111"/>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66" name="Google Shape;3666;p111"/>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67" name="Google Shape;3667;p111"/>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68" name="Google Shape;3668;p111"/>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69" name="Google Shape;3669;p111"/>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70" name="Google Shape;3670;p111"/>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71" name="Google Shape;3671;p111"/>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72" name="Google Shape;3672;p111"/>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73" name="Google Shape;3673;p111"/>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74" name="Google Shape;3674;p111"/>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675" name="Google Shape;3675;p111"/>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3676" name="Google Shape;3676;p111"/>
          <p:cNvGrpSpPr/>
          <p:nvPr/>
        </p:nvGrpSpPr>
        <p:grpSpPr>
          <a:xfrm>
            <a:off x="-1255837" y="4335082"/>
            <a:ext cx="10436575" cy="1225718"/>
            <a:chOff x="-12" y="3725482"/>
            <a:chExt cx="10436575" cy="1225718"/>
          </a:xfrm>
        </p:grpSpPr>
        <p:grpSp>
          <p:nvGrpSpPr>
            <p:cNvPr id="3677" name="Google Shape;3677;p111"/>
            <p:cNvGrpSpPr/>
            <p:nvPr/>
          </p:nvGrpSpPr>
          <p:grpSpPr>
            <a:xfrm>
              <a:off x="-12" y="4147734"/>
              <a:ext cx="10436575" cy="803466"/>
              <a:chOff x="0" y="4340034"/>
              <a:chExt cx="10436575" cy="803466"/>
            </a:xfrm>
          </p:grpSpPr>
          <p:sp>
            <p:nvSpPr>
              <p:cNvPr id="3678" name="Google Shape;3678;p11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1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1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1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1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1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111"/>
            <p:cNvGrpSpPr/>
            <p:nvPr/>
          </p:nvGrpSpPr>
          <p:grpSpPr>
            <a:xfrm>
              <a:off x="6642162" y="3737318"/>
              <a:ext cx="1215283" cy="620748"/>
              <a:chOff x="2357255" y="3328436"/>
              <a:chExt cx="564932" cy="288559"/>
            </a:xfrm>
          </p:grpSpPr>
          <p:sp>
            <p:nvSpPr>
              <p:cNvPr id="3685" name="Google Shape;3685;p111"/>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11"/>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11"/>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11"/>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11"/>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111"/>
            <p:cNvGrpSpPr/>
            <p:nvPr/>
          </p:nvGrpSpPr>
          <p:grpSpPr>
            <a:xfrm>
              <a:off x="3736816" y="3725482"/>
              <a:ext cx="822471" cy="589200"/>
              <a:chOff x="1934874" y="3299902"/>
              <a:chExt cx="482699" cy="345815"/>
            </a:xfrm>
          </p:grpSpPr>
          <p:sp>
            <p:nvSpPr>
              <p:cNvPr id="3691" name="Google Shape;3691;p111"/>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11"/>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11"/>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4" name="Google Shape;3694;p111"/>
          <p:cNvGrpSpPr/>
          <p:nvPr/>
        </p:nvGrpSpPr>
        <p:grpSpPr>
          <a:xfrm>
            <a:off x="-541125" y="4488875"/>
            <a:ext cx="10436575" cy="1197200"/>
            <a:chOff x="-646237" y="3946300"/>
            <a:chExt cx="10436575" cy="1197200"/>
          </a:xfrm>
        </p:grpSpPr>
        <p:grpSp>
          <p:nvGrpSpPr>
            <p:cNvPr id="3695" name="Google Shape;3695;p111"/>
            <p:cNvGrpSpPr/>
            <p:nvPr/>
          </p:nvGrpSpPr>
          <p:grpSpPr>
            <a:xfrm>
              <a:off x="-646237" y="4340034"/>
              <a:ext cx="10436575" cy="803466"/>
              <a:chOff x="0" y="4340034"/>
              <a:chExt cx="10436575" cy="803466"/>
            </a:xfrm>
          </p:grpSpPr>
          <p:sp>
            <p:nvSpPr>
              <p:cNvPr id="3696" name="Google Shape;3696;p11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1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1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1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1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1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111"/>
            <p:cNvGrpSpPr/>
            <p:nvPr/>
          </p:nvGrpSpPr>
          <p:grpSpPr>
            <a:xfrm>
              <a:off x="3964812" y="4033230"/>
              <a:ext cx="1307895" cy="575273"/>
              <a:chOff x="2161713" y="3315239"/>
              <a:chExt cx="607984" cy="267420"/>
            </a:xfrm>
          </p:grpSpPr>
          <p:sp>
            <p:nvSpPr>
              <p:cNvPr id="3703" name="Google Shape;3703;p11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1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1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1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1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111"/>
            <p:cNvGrpSpPr/>
            <p:nvPr/>
          </p:nvGrpSpPr>
          <p:grpSpPr>
            <a:xfrm>
              <a:off x="67904" y="3974757"/>
              <a:ext cx="776471" cy="633738"/>
              <a:chOff x="1197845" y="3323555"/>
              <a:chExt cx="455702" cy="371955"/>
            </a:xfrm>
          </p:grpSpPr>
          <p:sp>
            <p:nvSpPr>
              <p:cNvPr id="3709" name="Google Shape;3709;p111"/>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1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11"/>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111"/>
            <p:cNvGrpSpPr/>
            <p:nvPr/>
          </p:nvGrpSpPr>
          <p:grpSpPr>
            <a:xfrm>
              <a:off x="8251040" y="3946300"/>
              <a:ext cx="767639" cy="575285"/>
              <a:chOff x="1286413" y="3306853"/>
              <a:chExt cx="450519" cy="337648"/>
            </a:xfrm>
          </p:grpSpPr>
          <p:sp>
            <p:nvSpPr>
              <p:cNvPr id="3713" name="Google Shape;3713;p11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1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1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716" name="Shape 3716"/>
        <p:cNvGrpSpPr/>
        <p:nvPr/>
      </p:nvGrpSpPr>
      <p:grpSpPr>
        <a:xfrm>
          <a:off x="0" y="0"/>
          <a:ext cx="0" cy="0"/>
          <a:chOff x="0" y="0"/>
          <a:chExt cx="0" cy="0"/>
        </a:xfrm>
      </p:grpSpPr>
      <p:sp>
        <p:nvSpPr>
          <p:cNvPr id="3717" name="Google Shape;3717;p112"/>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12"/>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19" name="Google Shape;3719;p112"/>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20" name="Google Shape;3720;p112"/>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21" name="Google Shape;3721;p112"/>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22" name="Google Shape;3722;p112"/>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23" name="Google Shape;3723;p112"/>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724" name="Google Shape;3724;p112"/>
          <p:cNvGrpSpPr/>
          <p:nvPr/>
        </p:nvGrpSpPr>
        <p:grpSpPr>
          <a:xfrm flipH="1">
            <a:off x="-1111506" y="4128330"/>
            <a:ext cx="10436575" cy="1242270"/>
            <a:chOff x="-12" y="3708930"/>
            <a:chExt cx="10436575" cy="1242270"/>
          </a:xfrm>
        </p:grpSpPr>
        <p:grpSp>
          <p:nvGrpSpPr>
            <p:cNvPr id="3725" name="Google Shape;3725;p112"/>
            <p:cNvGrpSpPr/>
            <p:nvPr/>
          </p:nvGrpSpPr>
          <p:grpSpPr>
            <a:xfrm>
              <a:off x="-12" y="4147734"/>
              <a:ext cx="10436575" cy="803466"/>
              <a:chOff x="0" y="4340034"/>
              <a:chExt cx="10436575" cy="803466"/>
            </a:xfrm>
          </p:grpSpPr>
          <p:sp>
            <p:nvSpPr>
              <p:cNvPr id="3726" name="Google Shape;3726;p11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1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1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1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1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1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112"/>
            <p:cNvGrpSpPr/>
            <p:nvPr/>
          </p:nvGrpSpPr>
          <p:grpSpPr>
            <a:xfrm>
              <a:off x="6221512" y="3708930"/>
              <a:ext cx="1307895" cy="575273"/>
              <a:chOff x="2161713" y="3315239"/>
              <a:chExt cx="607984" cy="267420"/>
            </a:xfrm>
          </p:grpSpPr>
          <p:sp>
            <p:nvSpPr>
              <p:cNvPr id="3733" name="Google Shape;3733;p11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1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1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1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1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8" name="Google Shape;3738;p112"/>
            <p:cNvGrpSpPr/>
            <p:nvPr/>
          </p:nvGrpSpPr>
          <p:grpSpPr>
            <a:xfrm>
              <a:off x="2574527" y="3799087"/>
              <a:ext cx="911064" cy="589422"/>
              <a:chOff x="1252740" y="3343103"/>
              <a:chExt cx="534693" cy="345946"/>
            </a:xfrm>
          </p:grpSpPr>
          <p:sp>
            <p:nvSpPr>
              <p:cNvPr id="3739" name="Google Shape;3739;p112"/>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12"/>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12"/>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2" name="Google Shape;3742;p112"/>
          <p:cNvGrpSpPr/>
          <p:nvPr/>
        </p:nvGrpSpPr>
        <p:grpSpPr>
          <a:xfrm flipH="1">
            <a:off x="-594687" y="4222525"/>
            <a:ext cx="10436575" cy="1197200"/>
            <a:chOff x="-646237" y="3946300"/>
            <a:chExt cx="10436575" cy="1197200"/>
          </a:xfrm>
        </p:grpSpPr>
        <p:grpSp>
          <p:nvGrpSpPr>
            <p:cNvPr id="3743" name="Google Shape;3743;p112"/>
            <p:cNvGrpSpPr/>
            <p:nvPr/>
          </p:nvGrpSpPr>
          <p:grpSpPr>
            <a:xfrm>
              <a:off x="-646237" y="4340034"/>
              <a:ext cx="10436575" cy="803466"/>
              <a:chOff x="0" y="4340034"/>
              <a:chExt cx="10436575" cy="803466"/>
            </a:xfrm>
          </p:grpSpPr>
          <p:sp>
            <p:nvSpPr>
              <p:cNvPr id="3744" name="Google Shape;3744;p11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1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1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1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1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1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112"/>
            <p:cNvGrpSpPr/>
            <p:nvPr/>
          </p:nvGrpSpPr>
          <p:grpSpPr>
            <a:xfrm>
              <a:off x="3964812" y="4033230"/>
              <a:ext cx="1307895" cy="575273"/>
              <a:chOff x="2161713" y="3315239"/>
              <a:chExt cx="607984" cy="267420"/>
            </a:xfrm>
          </p:grpSpPr>
          <p:sp>
            <p:nvSpPr>
              <p:cNvPr id="3751" name="Google Shape;3751;p11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1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1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1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1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112"/>
            <p:cNvGrpSpPr/>
            <p:nvPr/>
          </p:nvGrpSpPr>
          <p:grpSpPr>
            <a:xfrm>
              <a:off x="218815" y="3946300"/>
              <a:ext cx="767639" cy="575285"/>
              <a:chOff x="1286413" y="3306853"/>
              <a:chExt cx="450519" cy="337648"/>
            </a:xfrm>
          </p:grpSpPr>
          <p:sp>
            <p:nvSpPr>
              <p:cNvPr id="3757" name="Google Shape;3757;p11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1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1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112"/>
            <p:cNvGrpSpPr/>
            <p:nvPr/>
          </p:nvGrpSpPr>
          <p:grpSpPr>
            <a:xfrm>
              <a:off x="8251040" y="3946300"/>
              <a:ext cx="767639" cy="575285"/>
              <a:chOff x="1286413" y="3306853"/>
              <a:chExt cx="450519" cy="337648"/>
            </a:xfrm>
          </p:grpSpPr>
          <p:sp>
            <p:nvSpPr>
              <p:cNvPr id="3761" name="Google Shape;3761;p11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1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1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3764" name="Shape 3764"/>
        <p:cNvGrpSpPr/>
        <p:nvPr/>
      </p:nvGrpSpPr>
      <p:grpSpPr>
        <a:xfrm>
          <a:off x="0" y="0"/>
          <a:ext cx="0" cy="0"/>
          <a:chOff x="0" y="0"/>
          <a:chExt cx="0" cy="0"/>
        </a:xfrm>
      </p:grpSpPr>
      <p:sp>
        <p:nvSpPr>
          <p:cNvPr id="3765" name="Google Shape;3765;p113"/>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13"/>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67" name="Google Shape;3767;p113"/>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68" name="Google Shape;3768;p113"/>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69" name="Google Shape;3769;p113"/>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70" name="Google Shape;3770;p113"/>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771" name="Google Shape;3771;p113"/>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72" name="Google Shape;3772;p113"/>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3773" name="Google Shape;3773;p113"/>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3774" name="Google Shape;3774;p113"/>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3775" name="Google Shape;3775;p113"/>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776" name="Google Shape;3776;p113"/>
          <p:cNvGrpSpPr/>
          <p:nvPr/>
        </p:nvGrpSpPr>
        <p:grpSpPr>
          <a:xfrm>
            <a:off x="-471912" y="4272544"/>
            <a:ext cx="10436575" cy="1246781"/>
            <a:chOff x="-646237" y="3896719"/>
            <a:chExt cx="10436575" cy="1246781"/>
          </a:xfrm>
        </p:grpSpPr>
        <p:grpSp>
          <p:nvGrpSpPr>
            <p:cNvPr id="3777" name="Google Shape;3777;p113"/>
            <p:cNvGrpSpPr/>
            <p:nvPr/>
          </p:nvGrpSpPr>
          <p:grpSpPr>
            <a:xfrm>
              <a:off x="-646237" y="4340034"/>
              <a:ext cx="10436575" cy="803466"/>
              <a:chOff x="0" y="4340034"/>
              <a:chExt cx="10436575" cy="803466"/>
            </a:xfrm>
          </p:grpSpPr>
          <p:sp>
            <p:nvSpPr>
              <p:cNvPr id="3778" name="Google Shape;3778;p11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1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1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1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1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1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113"/>
            <p:cNvGrpSpPr/>
            <p:nvPr/>
          </p:nvGrpSpPr>
          <p:grpSpPr>
            <a:xfrm>
              <a:off x="2413750" y="3960530"/>
              <a:ext cx="3830820" cy="647986"/>
              <a:chOff x="1440691" y="3281444"/>
              <a:chExt cx="1780783" cy="301221"/>
            </a:xfrm>
          </p:grpSpPr>
          <p:sp>
            <p:nvSpPr>
              <p:cNvPr id="3785" name="Google Shape;3785;p113"/>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13"/>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13"/>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13"/>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13"/>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113"/>
            <p:cNvGrpSpPr/>
            <p:nvPr/>
          </p:nvGrpSpPr>
          <p:grpSpPr>
            <a:xfrm>
              <a:off x="-13121" y="3896719"/>
              <a:ext cx="822446" cy="624825"/>
              <a:chOff x="1150292" y="3277753"/>
              <a:chExt cx="482684" cy="366725"/>
            </a:xfrm>
          </p:grpSpPr>
          <p:sp>
            <p:nvSpPr>
              <p:cNvPr id="3791" name="Google Shape;3791;p11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1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13"/>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113"/>
            <p:cNvGrpSpPr/>
            <p:nvPr/>
          </p:nvGrpSpPr>
          <p:grpSpPr>
            <a:xfrm>
              <a:off x="7913827" y="3945050"/>
              <a:ext cx="1148298" cy="688097"/>
              <a:chOff x="1088506" y="3306120"/>
              <a:chExt cx="673923" cy="403860"/>
            </a:xfrm>
          </p:grpSpPr>
          <p:sp>
            <p:nvSpPr>
              <p:cNvPr id="3795" name="Google Shape;3795;p113"/>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13"/>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13"/>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8" name="Google Shape;3798;p113"/>
          <p:cNvGrpSpPr/>
          <p:nvPr/>
        </p:nvGrpSpPr>
        <p:grpSpPr>
          <a:xfrm>
            <a:off x="-12" y="4180343"/>
            <a:ext cx="10436575" cy="1228057"/>
            <a:chOff x="-12" y="3723143"/>
            <a:chExt cx="10436575" cy="1228057"/>
          </a:xfrm>
        </p:grpSpPr>
        <p:grpSp>
          <p:nvGrpSpPr>
            <p:cNvPr id="3799" name="Google Shape;3799;p113"/>
            <p:cNvGrpSpPr/>
            <p:nvPr/>
          </p:nvGrpSpPr>
          <p:grpSpPr>
            <a:xfrm>
              <a:off x="-12" y="4147734"/>
              <a:ext cx="10436575" cy="803466"/>
              <a:chOff x="0" y="4340034"/>
              <a:chExt cx="10436575" cy="803466"/>
            </a:xfrm>
          </p:grpSpPr>
          <p:sp>
            <p:nvSpPr>
              <p:cNvPr id="3800" name="Google Shape;3800;p11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1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1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1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1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1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113"/>
            <p:cNvGrpSpPr/>
            <p:nvPr/>
          </p:nvGrpSpPr>
          <p:grpSpPr>
            <a:xfrm>
              <a:off x="5596725" y="3723143"/>
              <a:ext cx="3321858" cy="692036"/>
              <a:chOff x="1871276" y="3321846"/>
              <a:chExt cx="1544188" cy="321698"/>
            </a:xfrm>
          </p:grpSpPr>
          <p:sp>
            <p:nvSpPr>
              <p:cNvPr id="3807" name="Google Shape;3807;p113"/>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13"/>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13"/>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13"/>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13"/>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113"/>
            <p:cNvGrpSpPr/>
            <p:nvPr/>
          </p:nvGrpSpPr>
          <p:grpSpPr>
            <a:xfrm>
              <a:off x="2631902" y="3737325"/>
              <a:ext cx="767639" cy="575285"/>
              <a:chOff x="1286413" y="3306853"/>
              <a:chExt cx="450519" cy="337648"/>
            </a:xfrm>
          </p:grpSpPr>
          <p:sp>
            <p:nvSpPr>
              <p:cNvPr id="3813" name="Google Shape;3813;p11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1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1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816" name="Shape 3816"/>
        <p:cNvGrpSpPr/>
        <p:nvPr/>
      </p:nvGrpSpPr>
      <p:grpSpPr>
        <a:xfrm>
          <a:off x="0" y="0"/>
          <a:ext cx="0" cy="0"/>
          <a:chOff x="0" y="0"/>
          <a:chExt cx="0" cy="0"/>
        </a:xfrm>
      </p:grpSpPr>
      <p:sp>
        <p:nvSpPr>
          <p:cNvPr id="3817" name="Google Shape;3817;p114"/>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1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819" name="Google Shape;3819;p114"/>
          <p:cNvGrpSpPr/>
          <p:nvPr/>
        </p:nvGrpSpPr>
        <p:grpSpPr>
          <a:xfrm>
            <a:off x="116988" y="4668405"/>
            <a:ext cx="10436575" cy="1089870"/>
            <a:chOff x="-12" y="3861330"/>
            <a:chExt cx="10436575" cy="1089870"/>
          </a:xfrm>
        </p:grpSpPr>
        <p:grpSp>
          <p:nvGrpSpPr>
            <p:cNvPr id="3820" name="Google Shape;3820;p114"/>
            <p:cNvGrpSpPr/>
            <p:nvPr/>
          </p:nvGrpSpPr>
          <p:grpSpPr>
            <a:xfrm>
              <a:off x="-12" y="4147734"/>
              <a:ext cx="10436575" cy="803466"/>
              <a:chOff x="0" y="4340034"/>
              <a:chExt cx="10436575" cy="803466"/>
            </a:xfrm>
          </p:grpSpPr>
          <p:sp>
            <p:nvSpPr>
              <p:cNvPr id="3821" name="Google Shape;3821;p11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1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1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1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1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1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114"/>
            <p:cNvGrpSpPr/>
            <p:nvPr/>
          </p:nvGrpSpPr>
          <p:grpSpPr>
            <a:xfrm>
              <a:off x="6221512" y="3861330"/>
              <a:ext cx="1307895" cy="575273"/>
              <a:chOff x="2161713" y="3386084"/>
              <a:chExt cx="607984" cy="267420"/>
            </a:xfrm>
          </p:grpSpPr>
          <p:sp>
            <p:nvSpPr>
              <p:cNvPr id="3828" name="Google Shape;3828;p114"/>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14"/>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14"/>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14"/>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14"/>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114"/>
            <p:cNvGrpSpPr/>
            <p:nvPr/>
          </p:nvGrpSpPr>
          <p:grpSpPr>
            <a:xfrm>
              <a:off x="2631902" y="3889225"/>
              <a:ext cx="843839" cy="575785"/>
              <a:chOff x="1286413" y="3396007"/>
              <a:chExt cx="495240" cy="337941"/>
            </a:xfrm>
          </p:grpSpPr>
          <p:sp>
            <p:nvSpPr>
              <p:cNvPr id="3834" name="Google Shape;3834;p114"/>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14"/>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7" name="Google Shape;3837;p114"/>
          <p:cNvGrpSpPr/>
          <p:nvPr/>
        </p:nvGrpSpPr>
        <p:grpSpPr>
          <a:xfrm>
            <a:off x="-1292575" y="4595975"/>
            <a:ext cx="10436575" cy="1197200"/>
            <a:chOff x="-646237" y="3946300"/>
            <a:chExt cx="10436575" cy="1197200"/>
          </a:xfrm>
        </p:grpSpPr>
        <p:grpSp>
          <p:nvGrpSpPr>
            <p:cNvPr id="3838" name="Google Shape;3838;p114"/>
            <p:cNvGrpSpPr/>
            <p:nvPr/>
          </p:nvGrpSpPr>
          <p:grpSpPr>
            <a:xfrm>
              <a:off x="-646237" y="4340034"/>
              <a:ext cx="10436575" cy="803466"/>
              <a:chOff x="0" y="4340034"/>
              <a:chExt cx="10436575" cy="803466"/>
            </a:xfrm>
          </p:grpSpPr>
          <p:sp>
            <p:nvSpPr>
              <p:cNvPr id="3839" name="Google Shape;3839;p11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1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1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1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1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1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114"/>
            <p:cNvGrpSpPr/>
            <p:nvPr/>
          </p:nvGrpSpPr>
          <p:grpSpPr>
            <a:xfrm>
              <a:off x="3964812" y="4033230"/>
              <a:ext cx="1307895" cy="575273"/>
              <a:chOff x="2161713" y="3315239"/>
              <a:chExt cx="607984" cy="267420"/>
            </a:xfrm>
          </p:grpSpPr>
          <p:sp>
            <p:nvSpPr>
              <p:cNvPr id="3846" name="Google Shape;3846;p11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1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1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1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1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114"/>
            <p:cNvGrpSpPr/>
            <p:nvPr/>
          </p:nvGrpSpPr>
          <p:grpSpPr>
            <a:xfrm>
              <a:off x="218815" y="3946300"/>
              <a:ext cx="767639" cy="575285"/>
              <a:chOff x="1286413" y="3306853"/>
              <a:chExt cx="450519" cy="337648"/>
            </a:xfrm>
          </p:grpSpPr>
          <p:sp>
            <p:nvSpPr>
              <p:cNvPr id="3852" name="Google Shape;3852;p11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114"/>
            <p:cNvGrpSpPr/>
            <p:nvPr/>
          </p:nvGrpSpPr>
          <p:grpSpPr>
            <a:xfrm>
              <a:off x="8251040" y="3946300"/>
              <a:ext cx="767639" cy="575285"/>
              <a:chOff x="1286413" y="3306853"/>
              <a:chExt cx="450519" cy="337648"/>
            </a:xfrm>
          </p:grpSpPr>
          <p:sp>
            <p:nvSpPr>
              <p:cNvPr id="3856" name="Google Shape;3856;p11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3859" name="Shape 3859"/>
        <p:cNvGrpSpPr/>
        <p:nvPr/>
      </p:nvGrpSpPr>
      <p:grpSpPr>
        <a:xfrm>
          <a:off x="0" y="0"/>
          <a:ext cx="0" cy="0"/>
          <a:chOff x="0" y="0"/>
          <a:chExt cx="0" cy="0"/>
        </a:xfrm>
      </p:grpSpPr>
      <p:sp>
        <p:nvSpPr>
          <p:cNvPr id="3860" name="Google Shape;3860;p115"/>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1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862" name="Google Shape;3862;p115"/>
          <p:cNvGrpSpPr/>
          <p:nvPr/>
        </p:nvGrpSpPr>
        <p:grpSpPr>
          <a:xfrm>
            <a:off x="-1292587" y="4284980"/>
            <a:ext cx="10436575" cy="1242270"/>
            <a:chOff x="-12" y="3708930"/>
            <a:chExt cx="10436575" cy="1242270"/>
          </a:xfrm>
        </p:grpSpPr>
        <p:grpSp>
          <p:nvGrpSpPr>
            <p:cNvPr id="3863" name="Google Shape;3863;p115"/>
            <p:cNvGrpSpPr/>
            <p:nvPr/>
          </p:nvGrpSpPr>
          <p:grpSpPr>
            <a:xfrm>
              <a:off x="-12" y="4147734"/>
              <a:ext cx="10436575" cy="803466"/>
              <a:chOff x="0" y="4340034"/>
              <a:chExt cx="10436575" cy="803466"/>
            </a:xfrm>
          </p:grpSpPr>
          <p:sp>
            <p:nvSpPr>
              <p:cNvPr id="3864" name="Google Shape;3864;p11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1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1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1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1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1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115"/>
            <p:cNvGrpSpPr/>
            <p:nvPr/>
          </p:nvGrpSpPr>
          <p:grpSpPr>
            <a:xfrm>
              <a:off x="6221512" y="3708930"/>
              <a:ext cx="1307895" cy="575273"/>
              <a:chOff x="2161713" y="3315239"/>
              <a:chExt cx="607984" cy="267420"/>
            </a:xfrm>
          </p:grpSpPr>
          <p:sp>
            <p:nvSpPr>
              <p:cNvPr id="3871" name="Google Shape;3871;p11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1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1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1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1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115"/>
            <p:cNvGrpSpPr/>
            <p:nvPr/>
          </p:nvGrpSpPr>
          <p:grpSpPr>
            <a:xfrm>
              <a:off x="2631902" y="3737325"/>
              <a:ext cx="767639" cy="575285"/>
              <a:chOff x="1286413" y="3306853"/>
              <a:chExt cx="450519" cy="337648"/>
            </a:xfrm>
          </p:grpSpPr>
          <p:sp>
            <p:nvSpPr>
              <p:cNvPr id="3877" name="Google Shape;3877;p11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1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1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0" name="Google Shape;3880;p115"/>
          <p:cNvGrpSpPr/>
          <p:nvPr/>
        </p:nvGrpSpPr>
        <p:grpSpPr>
          <a:xfrm>
            <a:off x="-414487" y="4307512"/>
            <a:ext cx="10436575" cy="1197200"/>
            <a:chOff x="-646237" y="3946300"/>
            <a:chExt cx="10436575" cy="1197200"/>
          </a:xfrm>
        </p:grpSpPr>
        <p:grpSp>
          <p:nvGrpSpPr>
            <p:cNvPr id="3881" name="Google Shape;3881;p115"/>
            <p:cNvGrpSpPr/>
            <p:nvPr/>
          </p:nvGrpSpPr>
          <p:grpSpPr>
            <a:xfrm>
              <a:off x="-646237" y="4340034"/>
              <a:ext cx="10436575" cy="803466"/>
              <a:chOff x="0" y="4340034"/>
              <a:chExt cx="10436575" cy="803466"/>
            </a:xfrm>
          </p:grpSpPr>
          <p:sp>
            <p:nvSpPr>
              <p:cNvPr id="3882" name="Google Shape;3882;p11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1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1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1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1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1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115"/>
            <p:cNvGrpSpPr/>
            <p:nvPr/>
          </p:nvGrpSpPr>
          <p:grpSpPr>
            <a:xfrm>
              <a:off x="4308937" y="3999385"/>
              <a:ext cx="1768315" cy="609119"/>
              <a:chOff x="2321682" y="3299506"/>
              <a:chExt cx="822013" cy="283153"/>
            </a:xfrm>
          </p:grpSpPr>
          <p:sp>
            <p:nvSpPr>
              <p:cNvPr id="3889" name="Google Shape;3889;p115"/>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1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1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1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1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115"/>
            <p:cNvGrpSpPr/>
            <p:nvPr/>
          </p:nvGrpSpPr>
          <p:grpSpPr>
            <a:xfrm>
              <a:off x="940804" y="3960562"/>
              <a:ext cx="1146746" cy="604557"/>
              <a:chOff x="1710140" y="3315224"/>
              <a:chExt cx="673012" cy="354829"/>
            </a:xfrm>
          </p:grpSpPr>
          <p:sp>
            <p:nvSpPr>
              <p:cNvPr id="3895" name="Google Shape;3895;p115"/>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15"/>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15"/>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115"/>
            <p:cNvGrpSpPr/>
            <p:nvPr/>
          </p:nvGrpSpPr>
          <p:grpSpPr>
            <a:xfrm>
              <a:off x="-320185" y="3946300"/>
              <a:ext cx="9338864" cy="575285"/>
              <a:chOff x="-3743944" y="3306853"/>
              <a:chExt cx="5480876" cy="337648"/>
            </a:xfrm>
          </p:grpSpPr>
          <p:sp>
            <p:nvSpPr>
              <p:cNvPr id="3899" name="Google Shape;3899;p11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15"/>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1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3902" name="Shape 3902"/>
        <p:cNvGrpSpPr/>
        <p:nvPr/>
      </p:nvGrpSpPr>
      <p:grpSpPr>
        <a:xfrm>
          <a:off x="0" y="0"/>
          <a:ext cx="0" cy="0"/>
          <a:chOff x="0" y="0"/>
          <a:chExt cx="0" cy="0"/>
        </a:xfrm>
      </p:grpSpPr>
      <p:sp>
        <p:nvSpPr>
          <p:cNvPr id="3903" name="Google Shape;3903;p116"/>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1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905" name="Google Shape;3905;p116"/>
          <p:cNvGrpSpPr/>
          <p:nvPr/>
        </p:nvGrpSpPr>
        <p:grpSpPr>
          <a:xfrm>
            <a:off x="-646250" y="4380968"/>
            <a:ext cx="10436575" cy="1228057"/>
            <a:chOff x="-12" y="3723143"/>
            <a:chExt cx="10436575" cy="1228057"/>
          </a:xfrm>
        </p:grpSpPr>
        <p:grpSp>
          <p:nvGrpSpPr>
            <p:cNvPr id="3906" name="Google Shape;3906;p116"/>
            <p:cNvGrpSpPr/>
            <p:nvPr/>
          </p:nvGrpSpPr>
          <p:grpSpPr>
            <a:xfrm>
              <a:off x="-12" y="4147734"/>
              <a:ext cx="10436575" cy="803466"/>
              <a:chOff x="0" y="4340034"/>
              <a:chExt cx="10436575" cy="803466"/>
            </a:xfrm>
          </p:grpSpPr>
          <p:sp>
            <p:nvSpPr>
              <p:cNvPr id="3907" name="Google Shape;3907;p11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1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1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1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1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1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116"/>
            <p:cNvGrpSpPr/>
            <p:nvPr/>
          </p:nvGrpSpPr>
          <p:grpSpPr>
            <a:xfrm>
              <a:off x="5596725" y="3723143"/>
              <a:ext cx="4136037" cy="764961"/>
              <a:chOff x="1871276" y="3321846"/>
              <a:chExt cx="1922665" cy="355597"/>
            </a:xfrm>
          </p:grpSpPr>
          <p:sp>
            <p:nvSpPr>
              <p:cNvPr id="3914" name="Google Shape;3914;p116"/>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16"/>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16"/>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16"/>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16"/>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116"/>
            <p:cNvGrpSpPr/>
            <p:nvPr/>
          </p:nvGrpSpPr>
          <p:grpSpPr>
            <a:xfrm>
              <a:off x="1121352" y="3841682"/>
              <a:ext cx="886310" cy="603938"/>
              <a:chOff x="399888" y="3368103"/>
              <a:chExt cx="520166" cy="354465"/>
            </a:xfrm>
          </p:grpSpPr>
          <p:sp>
            <p:nvSpPr>
              <p:cNvPr id="3920" name="Google Shape;3920;p116"/>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16"/>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16"/>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3" name="Google Shape;3923;p116"/>
          <p:cNvGrpSpPr/>
          <p:nvPr/>
        </p:nvGrpSpPr>
        <p:grpSpPr>
          <a:xfrm>
            <a:off x="-1255837" y="4479700"/>
            <a:ext cx="10436575" cy="1197200"/>
            <a:chOff x="-646237" y="3946300"/>
            <a:chExt cx="10436575" cy="1197200"/>
          </a:xfrm>
        </p:grpSpPr>
        <p:grpSp>
          <p:nvGrpSpPr>
            <p:cNvPr id="3924" name="Google Shape;3924;p116"/>
            <p:cNvGrpSpPr/>
            <p:nvPr/>
          </p:nvGrpSpPr>
          <p:grpSpPr>
            <a:xfrm>
              <a:off x="-646237" y="4340034"/>
              <a:ext cx="10436575" cy="803466"/>
              <a:chOff x="0" y="4340034"/>
              <a:chExt cx="10436575" cy="803466"/>
            </a:xfrm>
          </p:grpSpPr>
          <p:sp>
            <p:nvSpPr>
              <p:cNvPr id="3925" name="Google Shape;3925;p11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1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1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1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1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1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116"/>
            <p:cNvGrpSpPr/>
            <p:nvPr/>
          </p:nvGrpSpPr>
          <p:grpSpPr>
            <a:xfrm>
              <a:off x="4147874" y="4033230"/>
              <a:ext cx="1427591" cy="651211"/>
              <a:chOff x="2246810" y="3315239"/>
              <a:chExt cx="663625" cy="302720"/>
            </a:xfrm>
          </p:grpSpPr>
          <p:sp>
            <p:nvSpPr>
              <p:cNvPr id="3932" name="Google Shape;3932;p116"/>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1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1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1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16"/>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116"/>
            <p:cNvGrpSpPr/>
            <p:nvPr/>
          </p:nvGrpSpPr>
          <p:grpSpPr>
            <a:xfrm>
              <a:off x="218815" y="3946300"/>
              <a:ext cx="1970514" cy="686835"/>
              <a:chOff x="1286413" y="3306853"/>
              <a:chExt cx="1156473" cy="403119"/>
            </a:xfrm>
          </p:grpSpPr>
          <p:sp>
            <p:nvSpPr>
              <p:cNvPr id="3938" name="Google Shape;3938;p116"/>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1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16"/>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116"/>
            <p:cNvGrpSpPr/>
            <p:nvPr/>
          </p:nvGrpSpPr>
          <p:grpSpPr>
            <a:xfrm>
              <a:off x="8404881" y="3960537"/>
              <a:ext cx="818445" cy="575245"/>
              <a:chOff x="1376700" y="3315210"/>
              <a:chExt cx="480336" cy="337625"/>
            </a:xfrm>
          </p:grpSpPr>
          <p:sp>
            <p:nvSpPr>
              <p:cNvPr id="3942" name="Google Shape;3942;p116"/>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16"/>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1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3945" name="Shape 3945"/>
        <p:cNvGrpSpPr/>
        <p:nvPr/>
      </p:nvGrpSpPr>
      <p:grpSpPr>
        <a:xfrm>
          <a:off x="0" y="0"/>
          <a:ext cx="0" cy="0"/>
          <a:chOff x="0" y="0"/>
          <a:chExt cx="0" cy="0"/>
        </a:xfrm>
      </p:grpSpPr>
      <p:sp>
        <p:nvSpPr>
          <p:cNvPr id="3946" name="Google Shape;3946;p117"/>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7" name="Google Shape;3947;p117"/>
          <p:cNvGrpSpPr/>
          <p:nvPr/>
        </p:nvGrpSpPr>
        <p:grpSpPr>
          <a:xfrm flipH="1">
            <a:off x="-646237" y="4318530"/>
            <a:ext cx="10436575" cy="1242270"/>
            <a:chOff x="-12" y="3708930"/>
            <a:chExt cx="10436575" cy="1242270"/>
          </a:xfrm>
        </p:grpSpPr>
        <p:grpSp>
          <p:nvGrpSpPr>
            <p:cNvPr id="3948" name="Google Shape;3948;p117"/>
            <p:cNvGrpSpPr/>
            <p:nvPr/>
          </p:nvGrpSpPr>
          <p:grpSpPr>
            <a:xfrm>
              <a:off x="-12" y="4147734"/>
              <a:ext cx="10436575" cy="803466"/>
              <a:chOff x="0" y="4340034"/>
              <a:chExt cx="10436575" cy="803466"/>
            </a:xfrm>
          </p:grpSpPr>
          <p:sp>
            <p:nvSpPr>
              <p:cNvPr id="3949" name="Google Shape;3949;p11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1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1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1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1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1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117"/>
            <p:cNvGrpSpPr/>
            <p:nvPr/>
          </p:nvGrpSpPr>
          <p:grpSpPr>
            <a:xfrm>
              <a:off x="6221512" y="3708930"/>
              <a:ext cx="1307895" cy="575273"/>
              <a:chOff x="2161713" y="3315239"/>
              <a:chExt cx="607984" cy="267420"/>
            </a:xfrm>
          </p:grpSpPr>
          <p:sp>
            <p:nvSpPr>
              <p:cNvPr id="3956" name="Google Shape;3956;p11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1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1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1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1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117"/>
            <p:cNvGrpSpPr/>
            <p:nvPr/>
          </p:nvGrpSpPr>
          <p:grpSpPr>
            <a:xfrm>
              <a:off x="2631902" y="3737325"/>
              <a:ext cx="767639" cy="575285"/>
              <a:chOff x="1286413" y="3306853"/>
              <a:chExt cx="450519" cy="337648"/>
            </a:xfrm>
          </p:grpSpPr>
          <p:sp>
            <p:nvSpPr>
              <p:cNvPr id="3962" name="Google Shape;3962;p1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65" name="Google Shape;3965;p11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966" name="Google Shape;3966;p117"/>
          <p:cNvGrpSpPr/>
          <p:nvPr/>
        </p:nvGrpSpPr>
        <p:grpSpPr>
          <a:xfrm flipH="1">
            <a:off x="-12" y="4403500"/>
            <a:ext cx="10436575" cy="1197200"/>
            <a:chOff x="-646237" y="3946300"/>
            <a:chExt cx="10436575" cy="1197200"/>
          </a:xfrm>
        </p:grpSpPr>
        <p:grpSp>
          <p:nvGrpSpPr>
            <p:cNvPr id="3967" name="Google Shape;3967;p117"/>
            <p:cNvGrpSpPr/>
            <p:nvPr/>
          </p:nvGrpSpPr>
          <p:grpSpPr>
            <a:xfrm>
              <a:off x="-646237" y="4340034"/>
              <a:ext cx="10436575" cy="803466"/>
              <a:chOff x="0" y="4340034"/>
              <a:chExt cx="10436575" cy="803466"/>
            </a:xfrm>
          </p:grpSpPr>
          <p:sp>
            <p:nvSpPr>
              <p:cNvPr id="3968" name="Google Shape;3968;p11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1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1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1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1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1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117"/>
            <p:cNvGrpSpPr/>
            <p:nvPr/>
          </p:nvGrpSpPr>
          <p:grpSpPr>
            <a:xfrm>
              <a:off x="3964812" y="4033230"/>
              <a:ext cx="1307895" cy="575273"/>
              <a:chOff x="2161713" y="3315239"/>
              <a:chExt cx="607984" cy="267420"/>
            </a:xfrm>
          </p:grpSpPr>
          <p:sp>
            <p:nvSpPr>
              <p:cNvPr id="3975" name="Google Shape;3975;p11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1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1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1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1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117"/>
            <p:cNvGrpSpPr/>
            <p:nvPr/>
          </p:nvGrpSpPr>
          <p:grpSpPr>
            <a:xfrm>
              <a:off x="218815" y="3946300"/>
              <a:ext cx="767639" cy="575285"/>
              <a:chOff x="1286413" y="3306853"/>
              <a:chExt cx="450519" cy="337648"/>
            </a:xfrm>
          </p:grpSpPr>
          <p:sp>
            <p:nvSpPr>
              <p:cNvPr id="3981" name="Google Shape;3981;p1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117"/>
            <p:cNvGrpSpPr/>
            <p:nvPr/>
          </p:nvGrpSpPr>
          <p:grpSpPr>
            <a:xfrm>
              <a:off x="8251040" y="3946300"/>
              <a:ext cx="767639" cy="575285"/>
              <a:chOff x="1286413" y="3306853"/>
              <a:chExt cx="450519" cy="337648"/>
            </a:xfrm>
          </p:grpSpPr>
          <p:sp>
            <p:nvSpPr>
              <p:cNvPr id="3985" name="Google Shape;3985;p1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3988" name="Shape 3988"/>
        <p:cNvGrpSpPr/>
        <p:nvPr/>
      </p:nvGrpSpPr>
      <p:grpSpPr>
        <a:xfrm>
          <a:off x="0" y="0"/>
          <a:ext cx="0" cy="0"/>
          <a:chOff x="0" y="0"/>
          <a:chExt cx="0" cy="0"/>
        </a:xfrm>
      </p:grpSpPr>
      <p:grpSp>
        <p:nvGrpSpPr>
          <p:cNvPr id="3989" name="Google Shape;3989;p118"/>
          <p:cNvGrpSpPr/>
          <p:nvPr/>
        </p:nvGrpSpPr>
        <p:grpSpPr>
          <a:xfrm flipH="1">
            <a:off x="-899739" y="415030"/>
            <a:ext cx="6575097" cy="4537279"/>
            <a:chOff x="2682681" y="986909"/>
            <a:chExt cx="1036199" cy="633000"/>
          </a:xfrm>
        </p:grpSpPr>
        <p:sp>
          <p:nvSpPr>
            <p:cNvPr id="3990" name="Google Shape;3990;p11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1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1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3" name="Google Shape;3993;p11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994" name="Google Shape;3994;p118"/>
          <p:cNvGrpSpPr/>
          <p:nvPr/>
        </p:nvGrpSpPr>
        <p:grpSpPr>
          <a:xfrm>
            <a:off x="-609612" y="4346951"/>
            <a:ext cx="10436575" cy="1213849"/>
            <a:chOff x="-12" y="3737351"/>
            <a:chExt cx="10436575" cy="1213849"/>
          </a:xfrm>
        </p:grpSpPr>
        <p:grpSp>
          <p:nvGrpSpPr>
            <p:cNvPr id="3995" name="Google Shape;3995;p118"/>
            <p:cNvGrpSpPr/>
            <p:nvPr/>
          </p:nvGrpSpPr>
          <p:grpSpPr>
            <a:xfrm>
              <a:off x="-12" y="4147734"/>
              <a:ext cx="10436575" cy="803466"/>
              <a:chOff x="0" y="4340034"/>
              <a:chExt cx="10436575" cy="803466"/>
            </a:xfrm>
          </p:grpSpPr>
          <p:sp>
            <p:nvSpPr>
              <p:cNvPr id="3996" name="Google Shape;3996;p11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1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1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1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1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1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118"/>
            <p:cNvGrpSpPr/>
            <p:nvPr/>
          </p:nvGrpSpPr>
          <p:grpSpPr>
            <a:xfrm>
              <a:off x="5596725" y="3737351"/>
              <a:ext cx="4083758" cy="706527"/>
              <a:chOff x="1871276" y="3328451"/>
              <a:chExt cx="1898363" cy="328434"/>
            </a:xfrm>
          </p:grpSpPr>
          <p:sp>
            <p:nvSpPr>
              <p:cNvPr id="4003" name="Google Shape;4003;p118"/>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18"/>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18"/>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18"/>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18"/>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118"/>
            <p:cNvGrpSpPr/>
            <p:nvPr/>
          </p:nvGrpSpPr>
          <p:grpSpPr>
            <a:xfrm>
              <a:off x="1160802" y="4042437"/>
              <a:ext cx="1029085" cy="575245"/>
              <a:chOff x="423040" y="3485931"/>
              <a:chExt cx="603959" cy="337625"/>
            </a:xfrm>
          </p:grpSpPr>
          <p:sp>
            <p:nvSpPr>
              <p:cNvPr id="4009" name="Google Shape;4009;p118"/>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18"/>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18"/>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2" name="Google Shape;4012;p118"/>
          <p:cNvGrpSpPr/>
          <p:nvPr/>
        </p:nvGrpSpPr>
        <p:grpSpPr>
          <a:xfrm>
            <a:off x="-1255837" y="4657062"/>
            <a:ext cx="10436575" cy="1096038"/>
            <a:chOff x="-646237" y="4047462"/>
            <a:chExt cx="10436575" cy="1096038"/>
          </a:xfrm>
        </p:grpSpPr>
        <p:grpSp>
          <p:nvGrpSpPr>
            <p:cNvPr id="4013" name="Google Shape;4013;p118"/>
            <p:cNvGrpSpPr/>
            <p:nvPr/>
          </p:nvGrpSpPr>
          <p:grpSpPr>
            <a:xfrm>
              <a:off x="-646237" y="4340034"/>
              <a:ext cx="10436575" cy="803466"/>
              <a:chOff x="0" y="4340034"/>
              <a:chExt cx="10436575" cy="803466"/>
            </a:xfrm>
          </p:grpSpPr>
          <p:sp>
            <p:nvSpPr>
              <p:cNvPr id="4014" name="Google Shape;4014;p11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1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1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1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1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1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118"/>
            <p:cNvGrpSpPr/>
            <p:nvPr/>
          </p:nvGrpSpPr>
          <p:grpSpPr>
            <a:xfrm>
              <a:off x="1568887" y="4098951"/>
              <a:ext cx="3243249" cy="733590"/>
              <a:chOff x="1047951" y="3345790"/>
              <a:chExt cx="1507647" cy="341014"/>
            </a:xfrm>
          </p:grpSpPr>
          <p:sp>
            <p:nvSpPr>
              <p:cNvPr id="4021" name="Google Shape;4021;p118"/>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18"/>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18"/>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18"/>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18"/>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118"/>
            <p:cNvGrpSpPr/>
            <p:nvPr/>
          </p:nvGrpSpPr>
          <p:grpSpPr>
            <a:xfrm>
              <a:off x="610394" y="4061669"/>
              <a:ext cx="877508" cy="593575"/>
              <a:chOff x="1516226" y="3374566"/>
              <a:chExt cx="515000" cy="348383"/>
            </a:xfrm>
          </p:grpSpPr>
          <p:sp>
            <p:nvSpPr>
              <p:cNvPr id="4027" name="Google Shape;4027;p118"/>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18"/>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18"/>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118"/>
            <p:cNvGrpSpPr/>
            <p:nvPr/>
          </p:nvGrpSpPr>
          <p:grpSpPr>
            <a:xfrm>
              <a:off x="7667865" y="4047462"/>
              <a:ext cx="987514" cy="598335"/>
              <a:chOff x="944154" y="3366228"/>
              <a:chExt cx="579561" cy="351177"/>
            </a:xfrm>
          </p:grpSpPr>
          <p:sp>
            <p:nvSpPr>
              <p:cNvPr id="4031" name="Google Shape;4031;p118"/>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18"/>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18"/>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034" name="Shape 4034"/>
        <p:cNvGrpSpPr/>
        <p:nvPr/>
      </p:nvGrpSpPr>
      <p:grpSpPr>
        <a:xfrm>
          <a:off x="0" y="0"/>
          <a:ext cx="0" cy="0"/>
          <a:chOff x="0" y="0"/>
          <a:chExt cx="0" cy="0"/>
        </a:xfrm>
      </p:grpSpPr>
      <p:grpSp>
        <p:nvGrpSpPr>
          <p:cNvPr id="4035" name="Google Shape;4035;p119"/>
          <p:cNvGrpSpPr/>
          <p:nvPr/>
        </p:nvGrpSpPr>
        <p:grpSpPr>
          <a:xfrm flipH="1">
            <a:off x="-54483" y="11"/>
            <a:ext cx="7869309" cy="4807317"/>
            <a:chOff x="2682681" y="986909"/>
            <a:chExt cx="1036199" cy="633000"/>
          </a:xfrm>
        </p:grpSpPr>
        <p:sp>
          <p:nvSpPr>
            <p:cNvPr id="4036" name="Google Shape;4036;p11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1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1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119"/>
          <p:cNvGrpSpPr/>
          <p:nvPr/>
        </p:nvGrpSpPr>
        <p:grpSpPr>
          <a:xfrm>
            <a:off x="-12" y="4215955"/>
            <a:ext cx="10436575" cy="1242270"/>
            <a:chOff x="-12" y="3708930"/>
            <a:chExt cx="10436575" cy="1242270"/>
          </a:xfrm>
        </p:grpSpPr>
        <p:grpSp>
          <p:nvGrpSpPr>
            <p:cNvPr id="4040" name="Google Shape;4040;p119"/>
            <p:cNvGrpSpPr/>
            <p:nvPr/>
          </p:nvGrpSpPr>
          <p:grpSpPr>
            <a:xfrm>
              <a:off x="-12" y="4147734"/>
              <a:ext cx="10436575" cy="803466"/>
              <a:chOff x="0" y="4340034"/>
              <a:chExt cx="10436575" cy="803466"/>
            </a:xfrm>
          </p:grpSpPr>
          <p:sp>
            <p:nvSpPr>
              <p:cNvPr id="4041" name="Google Shape;4041;p11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1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1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1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1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1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119"/>
            <p:cNvGrpSpPr/>
            <p:nvPr/>
          </p:nvGrpSpPr>
          <p:grpSpPr>
            <a:xfrm>
              <a:off x="6221512" y="3708930"/>
              <a:ext cx="1307895" cy="575273"/>
              <a:chOff x="2161713" y="3315239"/>
              <a:chExt cx="607984" cy="267420"/>
            </a:xfrm>
          </p:grpSpPr>
          <p:sp>
            <p:nvSpPr>
              <p:cNvPr id="4048" name="Google Shape;4048;p11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1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1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1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1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119"/>
            <p:cNvGrpSpPr/>
            <p:nvPr/>
          </p:nvGrpSpPr>
          <p:grpSpPr>
            <a:xfrm>
              <a:off x="426966" y="3723157"/>
              <a:ext cx="849071" cy="617750"/>
              <a:chOff x="-7640" y="3298538"/>
              <a:chExt cx="498310" cy="362572"/>
            </a:xfrm>
          </p:grpSpPr>
          <p:sp>
            <p:nvSpPr>
              <p:cNvPr id="4054" name="Google Shape;4054;p119"/>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19"/>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19"/>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57" name="Google Shape;4057;p119"/>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058" name="Google Shape;4058;p119"/>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59" name="Google Shape;4059;p119"/>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4060" name="Google Shape;4060;p119"/>
          <p:cNvGrpSpPr/>
          <p:nvPr/>
        </p:nvGrpSpPr>
        <p:grpSpPr>
          <a:xfrm>
            <a:off x="-1533112" y="4327300"/>
            <a:ext cx="10436575" cy="1197200"/>
            <a:chOff x="-646237" y="3946300"/>
            <a:chExt cx="10436575" cy="1197200"/>
          </a:xfrm>
        </p:grpSpPr>
        <p:grpSp>
          <p:nvGrpSpPr>
            <p:cNvPr id="4061" name="Google Shape;4061;p119"/>
            <p:cNvGrpSpPr/>
            <p:nvPr/>
          </p:nvGrpSpPr>
          <p:grpSpPr>
            <a:xfrm>
              <a:off x="-646237" y="4340034"/>
              <a:ext cx="10436575" cy="803466"/>
              <a:chOff x="0" y="4340034"/>
              <a:chExt cx="10436575" cy="803466"/>
            </a:xfrm>
          </p:grpSpPr>
          <p:sp>
            <p:nvSpPr>
              <p:cNvPr id="4062" name="Google Shape;4062;p11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1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1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1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1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1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119"/>
            <p:cNvGrpSpPr/>
            <p:nvPr/>
          </p:nvGrpSpPr>
          <p:grpSpPr>
            <a:xfrm>
              <a:off x="5458937" y="4033243"/>
              <a:ext cx="961020" cy="589186"/>
              <a:chOff x="2856267" y="3315245"/>
              <a:chExt cx="446737" cy="273887"/>
            </a:xfrm>
          </p:grpSpPr>
          <p:sp>
            <p:nvSpPr>
              <p:cNvPr id="4069" name="Google Shape;4069;p119"/>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19"/>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19"/>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19"/>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19"/>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119"/>
            <p:cNvGrpSpPr/>
            <p:nvPr/>
          </p:nvGrpSpPr>
          <p:grpSpPr>
            <a:xfrm>
              <a:off x="218815" y="3946300"/>
              <a:ext cx="767639" cy="575285"/>
              <a:chOff x="1286413" y="3306853"/>
              <a:chExt cx="450519" cy="337648"/>
            </a:xfrm>
          </p:grpSpPr>
          <p:sp>
            <p:nvSpPr>
              <p:cNvPr id="4075" name="Google Shape;4075;p1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119"/>
            <p:cNvGrpSpPr/>
            <p:nvPr/>
          </p:nvGrpSpPr>
          <p:grpSpPr>
            <a:xfrm>
              <a:off x="8251040" y="3946300"/>
              <a:ext cx="767639" cy="575285"/>
              <a:chOff x="1286413" y="3306853"/>
              <a:chExt cx="450519" cy="337648"/>
            </a:xfrm>
          </p:grpSpPr>
          <p:sp>
            <p:nvSpPr>
              <p:cNvPr id="4079" name="Google Shape;4079;p1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082" name="Shape 4082"/>
        <p:cNvGrpSpPr/>
        <p:nvPr/>
      </p:nvGrpSpPr>
      <p:grpSpPr>
        <a:xfrm>
          <a:off x="0" y="0"/>
          <a:ext cx="0" cy="0"/>
          <a:chOff x="0" y="0"/>
          <a:chExt cx="0" cy="0"/>
        </a:xfrm>
      </p:grpSpPr>
      <p:grpSp>
        <p:nvGrpSpPr>
          <p:cNvPr id="4083" name="Google Shape;4083;p120"/>
          <p:cNvGrpSpPr/>
          <p:nvPr/>
        </p:nvGrpSpPr>
        <p:grpSpPr>
          <a:xfrm>
            <a:off x="90357" y="527530"/>
            <a:ext cx="6575097" cy="4016700"/>
            <a:chOff x="2682681" y="986909"/>
            <a:chExt cx="1036199" cy="633000"/>
          </a:xfrm>
        </p:grpSpPr>
        <p:sp>
          <p:nvSpPr>
            <p:cNvPr id="4084" name="Google Shape;4084;p12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2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2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120"/>
          <p:cNvGrpSpPr/>
          <p:nvPr/>
        </p:nvGrpSpPr>
        <p:grpSpPr>
          <a:xfrm flipH="1">
            <a:off x="-619337" y="3803055"/>
            <a:ext cx="10360375" cy="1242270"/>
            <a:chOff x="76188" y="3708930"/>
            <a:chExt cx="10360375" cy="1242270"/>
          </a:xfrm>
        </p:grpSpPr>
        <p:grpSp>
          <p:nvGrpSpPr>
            <p:cNvPr id="4088" name="Google Shape;4088;p120"/>
            <p:cNvGrpSpPr/>
            <p:nvPr/>
          </p:nvGrpSpPr>
          <p:grpSpPr>
            <a:xfrm>
              <a:off x="76188" y="4147734"/>
              <a:ext cx="10360375" cy="803466"/>
              <a:chOff x="76200" y="4340034"/>
              <a:chExt cx="10360375" cy="803466"/>
            </a:xfrm>
          </p:grpSpPr>
          <p:sp>
            <p:nvSpPr>
              <p:cNvPr id="4089" name="Google Shape;4089;p12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20"/>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2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2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2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2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120"/>
            <p:cNvGrpSpPr/>
            <p:nvPr/>
          </p:nvGrpSpPr>
          <p:grpSpPr>
            <a:xfrm>
              <a:off x="6221512" y="3708930"/>
              <a:ext cx="1307895" cy="575273"/>
              <a:chOff x="2161713" y="3315239"/>
              <a:chExt cx="607984" cy="267420"/>
            </a:xfrm>
          </p:grpSpPr>
          <p:sp>
            <p:nvSpPr>
              <p:cNvPr id="4096" name="Google Shape;4096;p12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2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2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2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2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120"/>
            <p:cNvGrpSpPr/>
            <p:nvPr/>
          </p:nvGrpSpPr>
          <p:grpSpPr>
            <a:xfrm>
              <a:off x="2631902" y="3737325"/>
              <a:ext cx="767639" cy="575285"/>
              <a:chOff x="1286413" y="3306853"/>
              <a:chExt cx="450519" cy="337648"/>
            </a:xfrm>
          </p:grpSpPr>
          <p:sp>
            <p:nvSpPr>
              <p:cNvPr id="4102" name="Google Shape;4102;p1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5" name="Google Shape;4105;p120"/>
          <p:cNvGrpSpPr/>
          <p:nvPr/>
        </p:nvGrpSpPr>
        <p:grpSpPr>
          <a:xfrm>
            <a:off x="5070563" y="527532"/>
            <a:ext cx="2450065" cy="2803943"/>
            <a:chOff x="102290" y="527532"/>
            <a:chExt cx="2450065" cy="2803943"/>
          </a:xfrm>
        </p:grpSpPr>
        <p:grpSp>
          <p:nvGrpSpPr>
            <p:cNvPr id="4106" name="Google Shape;4106;p120"/>
            <p:cNvGrpSpPr/>
            <p:nvPr/>
          </p:nvGrpSpPr>
          <p:grpSpPr>
            <a:xfrm>
              <a:off x="201255" y="1440643"/>
              <a:ext cx="2351100" cy="1890832"/>
              <a:chOff x="74805" y="1836043"/>
              <a:chExt cx="2351100" cy="1890832"/>
            </a:xfrm>
          </p:grpSpPr>
          <p:sp>
            <p:nvSpPr>
              <p:cNvPr id="4107" name="Google Shape;4107;p120"/>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20"/>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20"/>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20"/>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120"/>
            <p:cNvGrpSpPr/>
            <p:nvPr/>
          </p:nvGrpSpPr>
          <p:grpSpPr>
            <a:xfrm>
              <a:off x="102290" y="527532"/>
              <a:ext cx="2296130" cy="608633"/>
              <a:chOff x="5929275" y="535002"/>
              <a:chExt cx="2136332" cy="566276"/>
            </a:xfrm>
          </p:grpSpPr>
          <p:sp>
            <p:nvSpPr>
              <p:cNvPr id="4112" name="Google Shape;4112;p120"/>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3" name="Google Shape;4113;p120"/>
              <p:cNvGrpSpPr/>
              <p:nvPr/>
            </p:nvGrpSpPr>
            <p:grpSpPr>
              <a:xfrm>
                <a:off x="6876827" y="921163"/>
                <a:ext cx="776516" cy="180115"/>
                <a:chOff x="6876827" y="921163"/>
                <a:chExt cx="776516" cy="180115"/>
              </a:xfrm>
            </p:grpSpPr>
            <p:sp>
              <p:nvSpPr>
                <p:cNvPr id="4114" name="Google Shape;4114;p12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2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6" name="Google Shape;4116;p120"/>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20"/>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20"/>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20"/>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20"/>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20"/>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20"/>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20"/>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20"/>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20"/>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20"/>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20"/>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20"/>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20"/>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20"/>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20"/>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20"/>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20"/>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20"/>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5" name="Google Shape;4135;p120"/>
              <p:cNvGrpSpPr/>
              <p:nvPr/>
            </p:nvGrpSpPr>
            <p:grpSpPr>
              <a:xfrm>
                <a:off x="6586301" y="705419"/>
                <a:ext cx="866784" cy="271871"/>
                <a:chOff x="6586301" y="705419"/>
                <a:chExt cx="866784" cy="271871"/>
              </a:xfrm>
            </p:grpSpPr>
            <p:sp>
              <p:nvSpPr>
                <p:cNvPr id="4136" name="Google Shape;4136;p12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2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8" name="Google Shape;4138;p120"/>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20"/>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20"/>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20"/>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2" name="Google Shape;4142;p120"/>
              <p:cNvGrpSpPr/>
              <p:nvPr/>
            </p:nvGrpSpPr>
            <p:grpSpPr>
              <a:xfrm>
                <a:off x="6642174" y="775366"/>
                <a:ext cx="74427" cy="81472"/>
                <a:chOff x="6642174" y="775366"/>
                <a:chExt cx="74427" cy="81472"/>
              </a:xfrm>
            </p:grpSpPr>
            <p:sp>
              <p:nvSpPr>
                <p:cNvPr id="4143" name="Google Shape;4143;p12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2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120"/>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20"/>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20"/>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20"/>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20"/>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20"/>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20"/>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20"/>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20"/>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20"/>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5" name="Google Shape;4155;p120"/>
              <p:cNvGrpSpPr/>
              <p:nvPr/>
            </p:nvGrpSpPr>
            <p:grpSpPr>
              <a:xfrm>
                <a:off x="7278258" y="775366"/>
                <a:ext cx="74427" cy="81472"/>
                <a:chOff x="7278258" y="775366"/>
                <a:chExt cx="74427" cy="81472"/>
              </a:xfrm>
            </p:grpSpPr>
            <p:sp>
              <p:nvSpPr>
                <p:cNvPr id="4156" name="Google Shape;4156;p12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2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8" name="Google Shape;4158;p120"/>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20"/>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20"/>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20"/>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20"/>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20"/>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20"/>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20"/>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20"/>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20"/>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20"/>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20"/>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20"/>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20"/>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20"/>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20"/>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20"/>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20"/>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20"/>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20"/>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20"/>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20"/>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20"/>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20"/>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20"/>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3" name="Google Shape;4183;p120"/>
              <p:cNvGrpSpPr/>
              <p:nvPr/>
            </p:nvGrpSpPr>
            <p:grpSpPr>
              <a:xfrm>
                <a:off x="6586020" y="1067968"/>
                <a:ext cx="773287" cy="33310"/>
                <a:chOff x="6586020" y="1067968"/>
                <a:chExt cx="773287" cy="33310"/>
              </a:xfrm>
            </p:grpSpPr>
            <p:sp>
              <p:nvSpPr>
                <p:cNvPr id="4184" name="Google Shape;4184;p12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2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120"/>
              <p:cNvGrpSpPr/>
              <p:nvPr/>
            </p:nvGrpSpPr>
            <p:grpSpPr>
              <a:xfrm>
                <a:off x="6584452" y="921163"/>
                <a:ext cx="776516" cy="180115"/>
                <a:chOff x="6584452" y="921163"/>
                <a:chExt cx="776516" cy="180115"/>
              </a:xfrm>
            </p:grpSpPr>
            <p:sp>
              <p:nvSpPr>
                <p:cNvPr id="4187" name="Google Shape;4187;p12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2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89" name="Google Shape;4189;p120"/>
          <p:cNvGrpSpPr/>
          <p:nvPr/>
        </p:nvGrpSpPr>
        <p:grpSpPr>
          <a:xfrm flipH="1">
            <a:off x="-49312" y="4040425"/>
            <a:ext cx="10436575" cy="1197200"/>
            <a:chOff x="-646237" y="3946300"/>
            <a:chExt cx="10436575" cy="1197200"/>
          </a:xfrm>
        </p:grpSpPr>
        <p:grpSp>
          <p:nvGrpSpPr>
            <p:cNvPr id="4190" name="Google Shape;4190;p120"/>
            <p:cNvGrpSpPr/>
            <p:nvPr/>
          </p:nvGrpSpPr>
          <p:grpSpPr>
            <a:xfrm>
              <a:off x="-646237" y="4340034"/>
              <a:ext cx="10436575" cy="803466"/>
              <a:chOff x="0" y="4340034"/>
              <a:chExt cx="10436575" cy="803466"/>
            </a:xfrm>
          </p:grpSpPr>
          <p:sp>
            <p:nvSpPr>
              <p:cNvPr id="4191" name="Google Shape;4191;p12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2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2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2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2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2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120"/>
            <p:cNvGrpSpPr/>
            <p:nvPr/>
          </p:nvGrpSpPr>
          <p:grpSpPr>
            <a:xfrm>
              <a:off x="3964812" y="4033230"/>
              <a:ext cx="1307895" cy="575273"/>
              <a:chOff x="2161713" y="3315239"/>
              <a:chExt cx="607984" cy="267420"/>
            </a:xfrm>
          </p:grpSpPr>
          <p:sp>
            <p:nvSpPr>
              <p:cNvPr id="4198" name="Google Shape;4198;p12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2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2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2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2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120"/>
            <p:cNvGrpSpPr/>
            <p:nvPr/>
          </p:nvGrpSpPr>
          <p:grpSpPr>
            <a:xfrm>
              <a:off x="218815" y="3946300"/>
              <a:ext cx="767639" cy="575285"/>
              <a:chOff x="1286413" y="3306853"/>
              <a:chExt cx="450519" cy="337648"/>
            </a:xfrm>
          </p:grpSpPr>
          <p:sp>
            <p:nvSpPr>
              <p:cNvPr id="4204" name="Google Shape;4204;p1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120"/>
            <p:cNvGrpSpPr/>
            <p:nvPr/>
          </p:nvGrpSpPr>
          <p:grpSpPr>
            <a:xfrm>
              <a:off x="8251040" y="3946300"/>
              <a:ext cx="767639" cy="575285"/>
              <a:chOff x="1286413" y="3306853"/>
              <a:chExt cx="450519" cy="337648"/>
            </a:xfrm>
          </p:grpSpPr>
          <p:sp>
            <p:nvSpPr>
              <p:cNvPr id="4208" name="Google Shape;4208;p1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1" name="Google Shape;4211;p120"/>
          <p:cNvGrpSpPr/>
          <p:nvPr/>
        </p:nvGrpSpPr>
        <p:grpSpPr>
          <a:xfrm flipH="1">
            <a:off x="7002022" y="1019193"/>
            <a:ext cx="1875013" cy="3823907"/>
            <a:chOff x="640550" y="1023118"/>
            <a:chExt cx="1875013" cy="3823907"/>
          </a:xfrm>
        </p:grpSpPr>
        <p:sp>
          <p:nvSpPr>
            <p:cNvPr id="4212" name="Google Shape;4212;p120"/>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20"/>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20"/>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20"/>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20"/>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20"/>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20"/>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20"/>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20"/>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20"/>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20"/>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20"/>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20"/>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20"/>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20"/>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20"/>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20"/>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20"/>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20"/>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20"/>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20"/>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20"/>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20"/>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20"/>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20"/>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20"/>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20"/>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20"/>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20"/>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20"/>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20"/>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20"/>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20"/>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20"/>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20"/>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7" name="Google Shape;4247;p120"/>
            <p:cNvGrpSpPr/>
            <p:nvPr/>
          </p:nvGrpSpPr>
          <p:grpSpPr>
            <a:xfrm>
              <a:off x="1327428" y="1581507"/>
              <a:ext cx="298039" cy="336327"/>
              <a:chOff x="1327428" y="1581507"/>
              <a:chExt cx="298039" cy="336327"/>
            </a:xfrm>
          </p:grpSpPr>
          <p:sp>
            <p:nvSpPr>
              <p:cNvPr id="4248" name="Google Shape;4248;p12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2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0" name="Google Shape;4250;p120"/>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20"/>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20"/>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20"/>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20"/>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20"/>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20"/>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20"/>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20"/>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20"/>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20"/>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20"/>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20"/>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20"/>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20"/>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20"/>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20"/>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20"/>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20"/>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269" name="Shape 4269"/>
        <p:cNvGrpSpPr/>
        <p:nvPr/>
      </p:nvGrpSpPr>
      <p:grpSpPr>
        <a:xfrm>
          <a:off x="0" y="0"/>
          <a:ext cx="0" cy="0"/>
          <a:chOff x="0" y="0"/>
          <a:chExt cx="0" cy="0"/>
        </a:xfrm>
      </p:grpSpPr>
      <p:sp>
        <p:nvSpPr>
          <p:cNvPr id="4270" name="Google Shape;4270;p121"/>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1" name="Google Shape;4271;p121"/>
          <p:cNvGrpSpPr/>
          <p:nvPr/>
        </p:nvGrpSpPr>
        <p:grpSpPr>
          <a:xfrm flipH="1">
            <a:off x="6004081" y="198074"/>
            <a:ext cx="3214398" cy="3673808"/>
            <a:chOff x="-37754" y="198074"/>
            <a:chExt cx="3214398" cy="3673808"/>
          </a:xfrm>
        </p:grpSpPr>
        <p:grpSp>
          <p:nvGrpSpPr>
            <p:cNvPr id="4272" name="Google Shape;4272;p121"/>
            <p:cNvGrpSpPr/>
            <p:nvPr/>
          </p:nvGrpSpPr>
          <p:grpSpPr>
            <a:xfrm rot="-827937">
              <a:off x="168141" y="1502034"/>
              <a:ext cx="2802606" cy="2065425"/>
              <a:chOff x="325375" y="3506952"/>
              <a:chExt cx="3087600" cy="1587749"/>
            </a:xfrm>
          </p:grpSpPr>
          <p:sp>
            <p:nvSpPr>
              <p:cNvPr id="4273" name="Google Shape;4273;p121"/>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21"/>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21"/>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21"/>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121"/>
            <p:cNvGrpSpPr/>
            <p:nvPr/>
          </p:nvGrpSpPr>
          <p:grpSpPr>
            <a:xfrm rot="-826804">
              <a:off x="192190" y="387642"/>
              <a:ext cx="1704039" cy="929658"/>
              <a:chOff x="3710932" y="3098628"/>
              <a:chExt cx="1303451" cy="711113"/>
            </a:xfrm>
          </p:grpSpPr>
          <p:sp>
            <p:nvSpPr>
              <p:cNvPr id="4278" name="Google Shape;4278;p12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21"/>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21"/>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21"/>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21"/>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21"/>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21"/>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21"/>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21"/>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21"/>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21"/>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21"/>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21"/>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21"/>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21"/>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21"/>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21"/>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21"/>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21"/>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21"/>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21"/>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21"/>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21"/>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21"/>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21"/>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21"/>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21"/>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2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21"/>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21"/>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21"/>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21"/>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21"/>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21"/>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21"/>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21"/>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21"/>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21"/>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21"/>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21"/>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21"/>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21"/>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21"/>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21"/>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21"/>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21"/>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21"/>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21"/>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21"/>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21"/>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21"/>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21"/>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21"/>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21"/>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21"/>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21"/>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21"/>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21"/>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21"/>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21"/>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21"/>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21"/>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21"/>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21"/>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21"/>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21"/>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21"/>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21"/>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21"/>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21"/>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21"/>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21"/>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21"/>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21"/>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21"/>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21"/>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21"/>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21"/>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21"/>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21"/>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21"/>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21"/>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21"/>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21"/>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21"/>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21"/>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21"/>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21"/>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21"/>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21"/>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21"/>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21"/>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21"/>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21"/>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21"/>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21"/>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21"/>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21"/>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21"/>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21"/>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21"/>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21"/>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21"/>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21"/>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21"/>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21"/>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21"/>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21"/>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21"/>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21"/>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21"/>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21"/>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21"/>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21"/>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21"/>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21"/>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21"/>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21"/>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21"/>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21"/>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21"/>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21"/>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21"/>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21"/>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21"/>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21"/>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21"/>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21"/>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21"/>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21"/>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21"/>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21"/>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21"/>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21"/>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2" name="Google Shape;4412;p121"/>
          <p:cNvGrpSpPr/>
          <p:nvPr/>
        </p:nvGrpSpPr>
        <p:grpSpPr>
          <a:xfrm>
            <a:off x="-609612" y="3632730"/>
            <a:ext cx="10436575" cy="1242270"/>
            <a:chOff x="-12" y="3708930"/>
            <a:chExt cx="10436575" cy="1242270"/>
          </a:xfrm>
        </p:grpSpPr>
        <p:grpSp>
          <p:nvGrpSpPr>
            <p:cNvPr id="4413" name="Google Shape;4413;p121"/>
            <p:cNvGrpSpPr/>
            <p:nvPr/>
          </p:nvGrpSpPr>
          <p:grpSpPr>
            <a:xfrm>
              <a:off x="-12" y="4147734"/>
              <a:ext cx="10436575" cy="803466"/>
              <a:chOff x="0" y="4340034"/>
              <a:chExt cx="10436575" cy="803466"/>
            </a:xfrm>
          </p:grpSpPr>
          <p:sp>
            <p:nvSpPr>
              <p:cNvPr id="4414" name="Google Shape;4414;p12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2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2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2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2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2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121"/>
            <p:cNvGrpSpPr/>
            <p:nvPr/>
          </p:nvGrpSpPr>
          <p:grpSpPr>
            <a:xfrm>
              <a:off x="6221512" y="3708930"/>
              <a:ext cx="1307895" cy="575273"/>
              <a:chOff x="2161713" y="3315239"/>
              <a:chExt cx="607984" cy="267420"/>
            </a:xfrm>
          </p:grpSpPr>
          <p:sp>
            <p:nvSpPr>
              <p:cNvPr id="4421" name="Google Shape;4421;p12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2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2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2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2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121"/>
            <p:cNvGrpSpPr/>
            <p:nvPr/>
          </p:nvGrpSpPr>
          <p:grpSpPr>
            <a:xfrm>
              <a:off x="2631902" y="3737325"/>
              <a:ext cx="767639" cy="575285"/>
              <a:chOff x="1286413" y="3306853"/>
              <a:chExt cx="450519" cy="337648"/>
            </a:xfrm>
          </p:grpSpPr>
          <p:sp>
            <p:nvSpPr>
              <p:cNvPr id="4427" name="Google Shape;4427;p1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30" name="Google Shape;4430;p121"/>
          <p:cNvGrpSpPr/>
          <p:nvPr/>
        </p:nvGrpSpPr>
        <p:grpSpPr>
          <a:xfrm flipH="1">
            <a:off x="-861403" y="856901"/>
            <a:ext cx="3423695" cy="3913780"/>
            <a:chOff x="1634550" y="-170011"/>
            <a:chExt cx="4580806" cy="5236526"/>
          </a:xfrm>
        </p:grpSpPr>
        <p:grpSp>
          <p:nvGrpSpPr>
            <p:cNvPr id="4431" name="Google Shape;4431;p121"/>
            <p:cNvGrpSpPr/>
            <p:nvPr/>
          </p:nvGrpSpPr>
          <p:grpSpPr>
            <a:xfrm>
              <a:off x="1634550" y="-170011"/>
              <a:ext cx="4580806" cy="5236526"/>
              <a:chOff x="5036915" y="454813"/>
              <a:chExt cx="1005180" cy="1149067"/>
            </a:xfrm>
          </p:grpSpPr>
          <p:sp>
            <p:nvSpPr>
              <p:cNvPr id="4432" name="Google Shape;4432;p121"/>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21"/>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21"/>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21"/>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21"/>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21"/>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21"/>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21"/>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21"/>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21"/>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21"/>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21"/>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21"/>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21"/>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21"/>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21"/>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21"/>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21"/>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21"/>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21"/>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21"/>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21"/>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21"/>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21"/>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21"/>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21"/>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21"/>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21"/>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21"/>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21"/>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21"/>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21"/>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21"/>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21"/>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21"/>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21"/>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21"/>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21"/>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21"/>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21"/>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2" name="Google Shape;4472;p121"/>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21"/>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121"/>
          <p:cNvGrpSpPr/>
          <p:nvPr/>
        </p:nvGrpSpPr>
        <p:grpSpPr>
          <a:xfrm>
            <a:off x="-1218112" y="4098700"/>
            <a:ext cx="10436575" cy="1197200"/>
            <a:chOff x="-646237" y="3946300"/>
            <a:chExt cx="10436575" cy="1197200"/>
          </a:xfrm>
        </p:grpSpPr>
        <p:grpSp>
          <p:nvGrpSpPr>
            <p:cNvPr id="4475" name="Google Shape;4475;p121"/>
            <p:cNvGrpSpPr/>
            <p:nvPr/>
          </p:nvGrpSpPr>
          <p:grpSpPr>
            <a:xfrm>
              <a:off x="-646237" y="4340034"/>
              <a:ext cx="10436575" cy="803466"/>
              <a:chOff x="0" y="4340034"/>
              <a:chExt cx="10436575" cy="803466"/>
            </a:xfrm>
          </p:grpSpPr>
          <p:sp>
            <p:nvSpPr>
              <p:cNvPr id="4476" name="Google Shape;4476;p12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2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2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2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2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2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121"/>
            <p:cNvGrpSpPr/>
            <p:nvPr/>
          </p:nvGrpSpPr>
          <p:grpSpPr>
            <a:xfrm>
              <a:off x="3964812" y="4033230"/>
              <a:ext cx="1307895" cy="575273"/>
              <a:chOff x="2161713" y="3315239"/>
              <a:chExt cx="607984" cy="267420"/>
            </a:xfrm>
          </p:grpSpPr>
          <p:sp>
            <p:nvSpPr>
              <p:cNvPr id="4483" name="Google Shape;4483;p12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2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2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2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2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121"/>
            <p:cNvGrpSpPr/>
            <p:nvPr/>
          </p:nvGrpSpPr>
          <p:grpSpPr>
            <a:xfrm>
              <a:off x="218815" y="3946300"/>
              <a:ext cx="767639" cy="575285"/>
              <a:chOff x="1286413" y="3306853"/>
              <a:chExt cx="450519" cy="337648"/>
            </a:xfrm>
          </p:grpSpPr>
          <p:sp>
            <p:nvSpPr>
              <p:cNvPr id="4489" name="Google Shape;4489;p1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121"/>
            <p:cNvGrpSpPr/>
            <p:nvPr/>
          </p:nvGrpSpPr>
          <p:grpSpPr>
            <a:xfrm>
              <a:off x="8251040" y="3946300"/>
              <a:ext cx="767639" cy="575285"/>
              <a:chOff x="1286413" y="3306853"/>
              <a:chExt cx="450519" cy="337648"/>
            </a:xfrm>
          </p:grpSpPr>
          <p:sp>
            <p:nvSpPr>
              <p:cNvPr id="4493" name="Google Shape;4493;p1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499" name="Shape 4499"/>
        <p:cNvGrpSpPr/>
        <p:nvPr/>
      </p:nvGrpSpPr>
      <p:grpSpPr>
        <a:xfrm>
          <a:off x="0" y="0"/>
          <a:ext cx="0" cy="0"/>
          <a:chOff x="0" y="0"/>
          <a:chExt cx="0" cy="0"/>
        </a:xfrm>
      </p:grpSpPr>
      <p:grpSp>
        <p:nvGrpSpPr>
          <p:cNvPr id="4500" name="Google Shape;4500;p123"/>
          <p:cNvGrpSpPr/>
          <p:nvPr/>
        </p:nvGrpSpPr>
        <p:grpSpPr>
          <a:xfrm flipH="1">
            <a:off x="3048671" y="527530"/>
            <a:ext cx="6575097" cy="4016700"/>
            <a:chOff x="2682681" y="986909"/>
            <a:chExt cx="1036199" cy="633000"/>
          </a:xfrm>
        </p:grpSpPr>
        <p:sp>
          <p:nvSpPr>
            <p:cNvPr id="4501" name="Google Shape;4501;p12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2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2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4" name="Google Shape;4504;p123"/>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505" name="Google Shape;4505;p123"/>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06" name="Shape 4506"/>
        <p:cNvGrpSpPr/>
        <p:nvPr/>
      </p:nvGrpSpPr>
      <p:grpSpPr>
        <a:xfrm>
          <a:off x="0" y="0"/>
          <a:ext cx="0" cy="0"/>
          <a:chOff x="0" y="0"/>
          <a:chExt cx="0" cy="0"/>
        </a:xfrm>
      </p:grpSpPr>
      <p:sp>
        <p:nvSpPr>
          <p:cNvPr id="4507" name="Google Shape;4507;p124"/>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24"/>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09" name="Google Shape;4509;p124"/>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4510" name="Google Shape;4510;p124"/>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0" name="Shape 50"/>
        <p:cNvGrpSpPr/>
        <p:nvPr/>
      </p:nvGrpSpPr>
      <p:grpSpPr>
        <a:xfrm>
          <a:off x="0" y="0"/>
          <a:ext cx="0" cy="0"/>
          <a:chOff x="0" y="0"/>
          <a:chExt cx="0" cy="0"/>
        </a:xfrm>
      </p:grpSpPr>
      <p:sp>
        <p:nvSpPr>
          <p:cNvPr id="51" name="Google Shape;51;p13"/>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rm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53" name="Google Shape;53;p13"/>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rm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54" name="Google Shape;54;p13"/>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rm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55" name="Google Shape;55;p13"/>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rm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56" name="Google Shape;56;p13"/>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rm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57" name="Google Shape;57;p13"/>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rm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58" name="Google Shape;58;p13"/>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rm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59" name="Google Shape;59;p13"/>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rm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60" name="Google Shape;60;p13"/>
          <p:cNvSpPr txBox="1"/>
          <p:nvPr>
            <p:ph idx="8" type="title"/>
          </p:nvPr>
        </p:nvSpPr>
        <p:spPr>
          <a:xfrm>
            <a:off x="720000" y="544400"/>
            <a:ext cx="7704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 name="Google Shape;61;p13"/>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rm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2" name="Google Shape;62;p13"/>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rm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3" name="Google Shape;63;p13"/>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rm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4" name="Google Shape;64;p13"/>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rm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11" name="Shape 4511"/>
        <p:cNvGrpSpPr/>
        <p:nvPr/>
      </p:nvGrpSpPr>
      <p:grpSpPr>
        <a:xfrm>
          <a:off x="0" y="0"/>
          <a:ext cx="0" cy="0"/>
          <a:chOff x="0" y="0"/>
          <a:chExt cx="0" cy="0"/>
        </a:xfrm>
      </p:grpSpPr>
      <p:sp>
        <p:nvSpPr>
          <p:cNvPr id="4512" name="Google Shape;4512;p12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513" name="Google Shape;4513;p125"/>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14" name="Shape 4514"/>
        <p:cNvGrpSpPr/>
        <p:nvPr/>
      </p:nvGrpSpPr>
      <p:grpSpPr>
        <a:xfrm>
          <a:off x="0" y="0"/>
          <a:ext cx="0" cy="0"/>
          <a:chOff x="0" y="0"/>
          <a:chExt cx="0" cy="0"/>
        </a:xfrm>
      </p:grpSpPr>
      <p:sp>
        <p:nvSpPr>
          <p:cNvPr id="4515" name="Google Shape;4515;p126"/>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26"/>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517" name="Google Shape;4517;p126"/>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518" name="Google Shape;4518;p126"/>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519" name="Google Shape;4519;p126"/>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520" name="Google Shape;4520;p12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521" name="Google Shape;4521;p126"/>
          <p:cNvGrpSpPr/>
          <p:nvPr/>
        </p:nvGrpSpPr>
        <p:grpSpPr>
          <a:xfrm>
            <a:off x="-609612" y="4089930"/>
            <a:ext cx="10436575" cy="1242270"/>
            <a:chOff x="-12" y="3708930"/>
            <a:chExt cx="10436575" cy="1242270"/>
          </a:xfrm>
        </p:grpSpPr>
        <p:grpSp>
          <p:nvGrpSpPr>
            <p:cNvPr id="4522" name="Google Shape;4522;p126"/>
            <p:cNvGrpSpPr/>
            <p:nvPr/>
          </p:nvGrpSpPr>
          <p:grpSpPr>
            <a:xfrm>
              <a:off x="-12" y="4147734"/>
              <a:ext cx="10436575" cy="803466"/>
              <a:chOff x="0" y="4340034"/>
              <a:chExt cx="10436575" cy="803466"/>
            </a:xfrm>
          </p:grpSpPr>
          <p:sp>
            <p:nvSpPr>
              <p:cNvPr id="4523" name="Google Shape;4523;p12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2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2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2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2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2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126"/>
            <p:cNvGrpSpPr/>
            <p:nvPr/>
          </p:nvGrpSpPr>
          <p:grpSpPr>
            <a:xfrm>
              <a:off x="6221512" y="3708930"/>
              <a:ext cx="1307895" cy="575273"/>
              <a:chOff x="2161713" y="3315239"/>
              <a:chExt cx="607984" cy="267420"/>
            </a:xfrm>
          </p:grpSpPr>
          <p:sp>
            <p:nvSpPr>
              <p:cNvPr id="4530" name="Google Shape;4530;p12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2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2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2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2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126"/>
            <p:cNvGrpSpPr/>
            <p:nvPr/>
          </p:nvGrpSpPr>
          <p:grpSpPr>
            <a:xfrm>
              <a:off x="2631902" y="3737325"/>
              <a:ext cx="767639" cy="575285"/>
              <a:chOff x="1286413" y="3306853"/>
              <a:chExt cx="450519" cy="337648"/>
            </a:xfrm>
          </p:grpSpPr>
          <p:sp>
            <p:nvSpPr>
              <p:cNvPr id="4536" name="Google Shape;4536;p1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9" name="Google Shape;4539;p126"/>
          <p:cNvGrpSpPr/>
          <p:nvPr/>
        </p:nvGrpSpPr>
        <p:grpSpPr>
          <a:xfrm>
            <a:off x="-1255837" y="4327300"/>
            <a:ext cx="10436575" cy="1197200"/>
            <a:chOff x="-646237" y="3946300"/>
            <a:chExt cx="10436575" cy="1197200"/>
          </a:xfrm>
        </p:grpSpPr>
        <p:grpSp>
          <p:nvGrpSpPr>
            <p:cNvPr id="4540" name="Google Shape;4540;p126"/>
            <p:cNvGrpSpPr/>
            <p:nvPr/>
          </p:nvGrpSpPr>
          <p:grpSpPr>
            <a:xfrm>
              <a:off x="-646237" y="4340034"/>
              <a:ext cx="10436575" cy="803466"/>
              <a:chOff x="0" y="4340034"/>
              <a:chExt cx="10436575" cy="803466"/>
            </a:xfrm>
          </p:grpSpPr>
          <p:sp>
            <p:nvSpPr>
              <p:cNvPr id="4541" name="Google Shape;4541;p12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2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2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2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2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2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126"/>
            <p:cNvGrpSpPr/>
            <p:nvPr/>
          </p:nvGrpSpPr>
          <p:grpSpPr>
            <a:xfrm>
              <a:off x="3964812" y="4033230"/>
              <a:ext cx="1307895" cy="575273"/>
              <a:chOff x="2161713" y="3315239"/>
              <a:chExt cx="607984" cy="267420"/>
            </a:xfrm>
          </p:grpSpPr>
          <p:sp>
            <p:nvSpPr>
              <p:cNvPr id="4548" name="Google Shape;4548;p12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2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2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2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2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126"/>
            <p:cNvGrpSpPr/>
            <p:nvPr/>
          </p:nvGrpSpPr>
          <p:grpSpPr>
            <a:xfrm>
              <a:off x="218815" y="3946300"/>
              <a:ext cx="767639" cy="575285"/>
              <a:chOff x="1286413" y="3306853"/>
              <a:chExt cx="450519" cy="337648"/>
            </a:xfrm>
          </p:grpSpPr>
          <p:sp>
            <p:nvSpPr>
              <p:cNvPr id="4554" name="Google Shape;4554;p1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126"/>
            <p:cNvGrpSpPr/>
            <p:nvPr/>
          </p:nvGrpSpPr>
          <p:grpSpPr>
            <a:xfrm>
              <a:off x="8251040" y="3946300"/>
              <a:ext cx="767639" cy="575285"/>
              <a:chOff x="1286413" y="3306853"/>
              <a:chExt cx="450519" cy="337648"/>
            </a:xfrm>
          </p:grpSpPr>
          <p:sp>
            <p:nvSpPr>
              <p:cNvPr id="4558" name="Google Shape;4558;p1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61" name="Shape 4561"/>
        <p:cNvGrpSpPr/>
        <p:nvPr/>
      </p:nvGrpSpPr>
      <p:grpSpPr>
        <a:xfrm>
          <a:off x="0" y="0"/>
          <a:ext cx="0" cy="0"/>
          <a:chOff x="0" y="0"/>
          <a:chExt cx="0" cy="0"/>
        </a:xfrm>
      </p:grpSpPr>
      <p:sp>
        <p:nvSpPr>
          <p:cNvPr id="4562" name="Google Shape;4562;p127"/>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2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564" name="Google Shape;4564;p127"/>
          <p:cNvGrpSpPr/>
          <p:nvPr/>
        </p:nvGrpSpPr>
        <p:grpSpPr>
          <a:xfrm flipH="1">
            <a:off x="-570037" y="4089930"/>
            <a:ext cx="10360375" cy="1242270"/>
            <a:chOff x="-12" y="3708930"/>
            <a:chExt cx="10360375" cy="1242270"/>
          </a:xfrm>
        </p:grpSpPr>
        <p:grpSp>
          <p:nvGrpSpPr>
            <p:cNvPr id="4565" name="Google Shape;4565;p127"/>
            <p:cNvGrpSpPr/>
            <p:nvPr/>
          </p:nvGrpSpPr>
          <p:grpSpPr>
            <a:xfrm>
              <a:off x="-12" y="4147734"/>
              <a:ext cx="10360375" cy="803466"/>
              <a:chOff x="0" y="4340034"/>
              <a:chExt cx="10360375" cy="803466"/>
            </a:xfrm>
          </p:grpSpPr>
          <p:sp>
            <p:nvSpPr>
              <p:cNvPr id="4566" name="Google Shape;4566;p12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2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2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2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27"/>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2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127"/>
            <p:cNvGrpSpPr/>
            <p:nvPr/>
          </p:nvGrpSpPr>
          <p:grpSpPr>
            <a:xfrm>
              <a:off x="8602912" y="3708930"/>
              <a:ext cx="1307895" cy="651473"/>
              <a:chOff x="3268723" y="3315239"/>
              <a:chExt cx="607984" cy="302842"/>
            </a:xfrm>
          </p:grpSpPr>
          <p:sp>
            <p:nvSpPr>
              <p:cNvPr id="4573" name="Google Shape;4573;p127"/>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27"/>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27"/>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27"/>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27"/>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127"/>
            <p:cNvGrpSpPr/>
            <p:nvPr/>
          </p:nvGrpSpPr>
          <p:grpSpPr>
            <a:xfrm>
              <a:off x="4921452" y="3737325"/>
              <a:ext cx="767639" cy="575285"/>
              <a:chOff x="2630124" y="3306853"/>
              <a:chExt cx="450519" cy="337648"/>
            </a:xfrm>
          </p:grpSpPr>
          <p:sp>
            <p:nvSpPr>
              <p:cNvPr id="4579" name="Google Shape;4579;p127"/>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27"/>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27"/>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2" name="Google Shape;4582;p127"/>
          <p:cNvGrpSpPr/>
          <p:nvPr/>
        </p:nvGrpSpPr>
        <p:grpSpPr>
          <a:xfrm flipH="1">
            <a:off x="-12" y="4251100"/>
            <a:ext cx="10436575" cy="1197200"/>
            <a:chOff x="-646237" y="3946300"/>
            <a:chExt cx="10436575" cy="1197200"/>
          </a:xfrm>
        </p:grpSpPr>
        <p:grpSp>
          <p:nvGrpSpPr>
            <p:cNvPr id="4583" name="Google Shape;4583;p127"/>
            <p:cNvGrpSpPr/>
            <p:nvPr/>
          </p:nvGrpSpPr>
          <p:grpSpPr>
            <a:xfrm>
              <a:off x="-646237" y="4340034"/>
              <a:ext cx="10436575" cy="803466"/>
              <a:chOff x="0" y="4340034"/>
              <a:chExt cx="10436575" cy="803466"/>
            </a:xfrm>
          </p:grpSpPr>
          <p:sp>
            <p:nvSpPr>
              <p:cNvPr id="4584" name="Google Shape;4584;p12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2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2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2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2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2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127"/>
            <p:cNvGrpSpPr/>
            <p:nvPr/>
          </p:nvGrpSpPr>
          <p:grpSpPr>
            <a:xfrm>
              <a:off x="4557562" y="4033230"/>
              <a:ext cx="1346145" cy="626573"/>
              <a:chOff x="2437257" y="3315239"/>
              <a:chExt cx="625765" cy="291267"/>
            </a:xfrm>
          </p:grpSpPr>
          <p:sp>
            <p:nvSpPr>
              <p:cNvPr id="4591" name="Google Shape;4591;p127"/>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27"/>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27"/>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27"/>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27"/>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127"/>
            <p:cNvGrpSpPr/>
            <p:nvPr/>
          </p:nvGrpSpPr>
          <p:grpSpPr>
            <a:xfrm>
              <a:off x="598690" y="3946300"/>
              <a:ext cx="767639" cy="575285"/>
              <a:chOff x="1509357" y="3306853"/>
              <a:chExt cx="450519" cy="337648"/>
            </a:xfrm>
          </p:grpSpPr>
          <p:sp>
            <p:nvSpPr>
              <p:cNvPr id="4597" name="Google Shape;4597;p127"/>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27"/>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27"/>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127"/>
            <p:cNvGrpSpPr/>
            <p:nvPr/>
          </p:nvGrpSpPr>
          <p:grpSpPr>
            <a:xfrm>
              <a:off x="8472090" y="3946300"/>
              <a:ext cx="767639" cy="575285"/>
              <a:chOff x="1416144" y="3306853"/>
              <a:chExt cx="450519" cy="337648"/>
            </a:xfrm>
          </p:grpSpPr>
          <p:sp>
            <p:nvSpPr>
              <p:cNvPr id="4601" name="Google Shape;4601;p127"/>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27"/>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27"/>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04" name="Shape 4604"/>
        <p:cNvGrpSpPr/>
        <p:nvPr/>
      </p:nvGrpSpPr>
      <p:grpSpPr>
        <a:xfrm>
          <a:off x="0" y="0"/>
          <a:ext cx="0" cy="0"/>
          <a:chOff x="0" y="0"/>
          <a:chExt cx="0" cy="0"/>
        </a:xfrm>
      </p:grpSpPr>
      <p:sp>
        <p:nvSpPr>
          <p:cNvPr id="4605" name="Google Shape;4605;p128"/>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28"/>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607" name="Google Shape;4607;p128"/>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08" name="Shape 4608"/>
        <p:cNvGrpSpPr/>
        <p:nvPr/>
      </p:nvGrpSpPr>
      <p:grpSpPr>
        <a:xfrm>
          <a:off x="0" y="0"/>
          <a:ext cx="0" cy="0"/>
          <a:chOff x="0" y="0"/>
          <a:chExt cx="0" cy="0"/>
        </a:xfrm>
      </p:grpSpPr>
      <p:grpSp>
        <p:nvGrpSpPr>
          <p:cNvPr id="4609" name="Google Shape;4609;p129"/>
          <p:cNvGrpSpPr/>
          <p:nvPr/>
        </p:nvGrpSpPr>
        <p:grpSpPr>
          <a:xfrm flipH="1">
            <a:off x="3048671" y="874430"/>
            <a:ext cx="6575097" cy="4016700"/>
            <a:chOff x="2682681" y="986909"/>
            <a:chExt cx="1036199" cy="633000"/>
          </a:xfrm>
        </p:grpSpPr>
        <p:sp>
          <p:nvSpPr>
            <p:cNvPr id="4610" name="Google Shape;4610;p12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2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2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3" name="Google Shape;4613;p129"/>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14" name="Shape 4614"/>
        <p:cNvGrpSpPr/>
        <p:nvPr/>
      </p:nvGrpSpPr>
      <p:grpSpPr>
        <a:xfrm>
          <a:off x="0" y="0"/>
          <a:ext cx="0" cy="0"/>
          <a:chOff x="0" y="0"/>
          <a:chExt cx="0" cy="0"/>
        </a:xfrm>
      </p:grpSpPr>
      <p:sp>
        <p:nvSpPr>
          <p:cNvPr id="4615" name="Google Shape;4615;p130"/>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30"/>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617" name="Google Shape;4617;p130"/>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18" name="Shape 4618"/>
        <p:cNvGrpSpPr/>
        <p:nvPr/>
      </p:nvGrpSpPr>
      <p:grpSpPr>
        <a:xfrm>
          <a:off x="0" y="0"/>
          <a:ext cx="0" cy="0"/>
          <a:chOff x="0" y="0"/>
          <a:chExt cx="0" cy="0"/>
        </a:xfrm>
      </p:grpSpPr>
      <p:sp>
        <p:nvSpPr>
          <p:cNvPr id="4619" name="Google Shape;4619;p131"/>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31"/>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21" name="Shape 4621"/>
        <p:cNvGrpSpPr/>
        <p:nvPr/>
      </p:nvGrpSpPr>
      <p:grpSpPr>
        <a:xfrm>
          <a:off x="0" y="0"/>
          <a:ext cx="0" cy="0"/>
          <a:chOff x="0" y="0"/>
          <a:chExt cx="0" cy="0"/>
        </a:xfrm>
      </p:grpSpPr>
      <p:grpSp>
        <p:nvGrpSpPr>
          <p:cNvPr id="4622" name="Google Shape;4622;p132"/>
          <p:cNvGrpSpPr/>
          <p:nvPr/>
        </p:nvGrpSpPr>
        <p:grpSpPr>
          <a:xfrm>
            <a:off x="447051" y="527488"/>
            <a:ext cx="6994654" cy="4273001"/>
            <a:chOff x="2682681" y="986909"/>
            <a:chExt cx="1036199" cy="633000"/>
          </a:xfrm>
        </p:grpSpPr>
        <p:sp>
          <p:nvSpPr>
            <p:cNvPr id="4623" name="Google Shape;4623;p13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3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3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6" name="Google Shape;4626;p132"/>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27" name="Google Shape;4627;p132"/>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628" name="Shape 4628"/>
        <p:cNvGrpSpPr/>
        <p:nvPr/>
      </p:nvGrpSpPr>
      <p:grpSpPr>
        <a:xfrm>
          <a:off x="0" y="0"/>
          <a:ext cx="0" cy="0"/>
          <a:chOff x="0" y="0"/>
          <a:chExt cx="0" cy="0"/>
        </a:xfrm>
      </p:grpSpPr>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629" name="Shape 4629"/>
        <p:cNvGrpSpPr/>
        <p:nvPr/>
      </p:nvGrpSpPr>
      <p:grpSpPr>
        <a:xfrm>
          <a:off x="0" y="0"/>
          <a:ext cx="0" cy="0"/>
          <a:chOff x="0" y="0"/>
          <a:chExt cx="0" cy="0"/>
        </a:xfrm>
      </p:grpSpPr>
      <p:sp>
        <p:nvSpPr>
          <p:cNvPr id="4630" name="Google Shape;4630;p134"/>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34"/>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4632" name="Google Shape;4632;p134"/>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633" name="Google Shape;4633;p134"/>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4634" name="Google Shape;4634;p134"/>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635" name="Google Shape;4635;p134"/>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4636" name="Google Shape;4636;p134"/>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637" name="Google Shape;4637;p134"/>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4638" name="Google Shape;4638;p134"/>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639" name="Google Shape;4639;p134"/>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640" name="Google Shape;4640;p134"/>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641" name="Google Shape;4641;p134"/>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642" name="Google Shape;4642;p134"/>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643" name="Google Shape;4643;p134"/>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8" name="Shape 68"/>
        <p:cNvGrpSpPr/>
        <p:nvPr/>
      </p:nvGrpSpPr>
      <p:grpSpPr>
        <a:xfrm>
          <a:off x="0" y="0"/>
          <a:ext cx="0" cy="0"/>
          <a:chOff x="0" y="0"/>
          <a:chExt cx="0" cy="0"/>
        </a:xfrm>
      </p:grpSpPr>
      <p:grpSp>
        <p:nvGrpSpPr>
          <p:cNvPr id="69" name="Google Shape;69;p15"/>
          <p:cNvGrpSpPr/>
          <p:nvPr/>
        </p:nvGrpSpPr>
        <p:grpSpPr>
          <a:xfrm flipH="1">
            <a:off x="3048671" y="527530"/>
            <a:ext cx="6575097" cy="4016700"/>
            <a:chOff x="2682681" y="986909"/>
            <a:chExt cx="1036199" cy="633000"/>
          </a:xfrm>
        </p:grpSpPr>
        <p:sp>
          <p:nvSpPr>
            <p:cNvPr id="70" name="Google Shape;70;p1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5"/>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4" name="Google Shape;74;p15"/>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644" name="Shape 4644"/>
        <p:cNvGrpSpPr/>
        <p:nvPr/>
      </p:nvGrpSpPr>
      <p:grpSpPr>
        <a:xfrm>
          <a:off x="0" y="0"/>
          <a:ext cx="0" cy="0"/>
          <a:chOff x="0" y="0"/>
          <a:chExt cx="0" cy="0"/>
        </a:xfrm>
      </p:grpSpPr>
      <p:sp>
        <p:nvSpPr>
          <p:cNvPr id="4645" name="Google Shape;4645;p135"/>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35"/>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4647" name="Google Shape;4647;p135"/>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648" name="Shape 4648"/>
        <p:cNvGrpSpPr/>
        <p:nvPr/>
      </p:nvGrpSpPr>
      <p:grpSpPr>
        <a:xfrm>
          <a:off x="0" y="0"/>
          <a:ext cx="0" cy="0"/>
          <a:chOff x="0" y="0"/>
          <a:chExt cx="0" cy="0"/>
        </a:xfrm>
      </p:grpSpPr>
      <p:sp>
        <p:nvSpPr>
          <p:cNvPr id="4649" name="Google Shape;4649;p136"/>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0" name="Google Shape;4650;p136"/>
          <p:cNvGrpSpPr/>
          <p:nvPr/>
        </p:nvGrpSpPr>
        <p:grpSpPr>
          <a:xfrm>
            <a:off x="-12" y="4089930"/>
            <a:ext cx="10436575" cy="1242270"/>
            <a:chOff x="-12" y="3708930"/>
            <a:chExt cx="10436575" cy="1242270"/>
          </a:xfrm>
        </p:grpSpPr>
        <p:grpSp>
          <p:nvGrpSpPr>
            <p:cNvPr id="4651" name="Google Shape;4651;p136"/>
            <p:cNvGrpSpPr/>
            <p:nvPr/>
          </p:nvGrpSpPr>
          <p:grpSpPr>
            <a:xfrm>
              <a:off x="-12" y="4147734"/>
              <a:ext cx="10436575" cy="803466"/>
              <a:chOff x="0" y="4340034"/>
              <a:chExt cx="10436575" cy="803466"/>
            </a:xfrm>
          </p:grpSpPr>
          <p:sp>
            <p:nvSpPr>
              <p:cNvPr id="4652" name="Google Shape;4652;p13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3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3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3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3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3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136"/>
            <p:cNvGrpSpPr/>
            <p:nvPr/>
          </p:nvGrpSpPr>
          <p:grpSpPr>
            <a:xfrm>
              <a:off x="6221512" y="3708930"/>
              <a:ext cx="1635933" cy="618661"/>
              <a:chOff x="2161713" y="3315239"/>
              <a:chExt cx="760475" cy="287589"/>
            </a:xfrm>
          </p:grpSpPr>
          <p:sp>
            <p:nvSpPr>
              <p:cNvPr id="4659" name="Google Shape;4659;p1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36"/>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36"/>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136"/>
            <p:cNvGrpSpPr/>
            <p:nvPr/>
          </p:nvGrpSpPr>
          <p:grpSpPr>
            <a:xfrm>
              <a:off x="3332641" y="3765794"/>
              <a:ext cx="812522" cy="636925"/>
              <a:chOff x="1697669" y="3323563"/>
              <a:chExt cx="476860" cy="373826"/>
            </a:xfrm>
          </p:grpSpPr>
          <p:sp>
            <p:nvSpPr>
              <p:cNvPr id="4665" name="Google Shape;4665;p136"/>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36"/>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36"/>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68" name="Google Shape;4668;p136"/>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69" name="Google Shape;4669;p136"/>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670" name="Google Shape;4670;p136"/>
          <p:cNvGrpSpPr/>
          <p:nvPr/>
        </p:nvGrpSpPr>
        <p:grpSpPr>
          <a:xfrm>
            <a:off x="-577062" y="4327300"/>
            <a:ext cx="10436575" cy="1197200"/>
            <a:chOff x="-646237" y="3946300"/>
            <a:chExt cx="10436575" cy="1197200"/>
          </a:xfrm>
        </p:grpSpPr>
        <p:grpSp>
          <p:nvGrpSpPr>
            <p:cNvPr id="4671" name="Google Shape;4671;p136"/>
            <p:cNvGrpSpPr/>
            <p:nvPr/>
          </p:nvGrpSpPr>
          <p:grpSpPr>
            <a:xfrm>
              <a:off x="-646237" y="4340034"/>
              <a:ext cx="10436575" cy="803466"/>
              <a:chOff x="0" y="4340034"/>
              <a:chExt cx="10436575" cy="803466"/>
            </a:xfrm>
          </p:grpSpPr>
          <p:sp>
            <p:nvSpPr>
              <p:cNvPr id="4672" name="Google Shape;4672;p13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3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3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3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3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3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136"/>
            <p:cNvGrpSpPr/>
            <p:nvPr/>
          </p:nvGrpSpPr>
          <p:grpSpPr>
            <a:xfrm>
              <a:off x="1782274" y="4033230"/>
              <a:ext cx="3570783" cy="575273"/>
              <a:chOff x="1147145" y="3315239"/>
              <a:chExt cx="1659903" cy="267420"/>
            </a:xfrm>
          </p:grpSpPr>
          <p:sp>
            <p:nvSpPr>
              <p:cNvPr id="4679" name="Google Shape;4679;p136"/>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36"/>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36"/>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136"/>
            <p:cNvGrpSpPr/>
            <p:nvPr/>
          </p:nvGrpSpPr>
          <p:grpSpPr>
            <a:xfrm>
              <a:off x="218815" y="3974757"/>
              <a:ext cx="1075685" cy="633725"/>
              <a:chOff x="1286413" y="3323555"/>
              <a:chExt cx="631308" cy="371948"/>
            </a:xfrm>
          </p:grpSpPr>
          <p:sp>
            <p:nvSpPr>
              <p:cNvPr id="4685" name="Google Shape;4685;p136"/>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136"/>
            <p:cNvGrpSpPr/>
            <p:nvPr/>
          </p:nvGrpSpPr>
          <p:grpSpPr>
            <a:xfrm>
              <a:off x="8035704" y="3946300"/>
              <a:ext cx="805846" cy="651185"/>
              <a:chOff x="1160034" y="3306853"/>
              <a:chExt cx="472942" cy="382195"/>
            </a:xfrm>
          </p:grpSpPr>
          <p:sp>
            <p:nvSpPr>
              <p:cNvPr id="4689" name="Google Shape;4689;p1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36"/>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4692" name="Shape 4692"/>
        <p:cNvGrpSpPr/>
        <p:nvPr/>
      </p:nvGrpSpPr>
      <p:grpSpPr>
        <a:xfrm>
          <a:off x="0" y="0"/>
          <a:ext cx="0" cy="0"/>
          <a:chOff x="0" y="0"/>
          <a:chExt cx="0" cy="0"/>
        </a:xfrm>
      </p:grpSpPr>
      <p:sp>
        <p:nvSpPr>
          <p:cNvPr id="4693" name="Google Shape;4693;p137"/>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4" name="Google Shape;4694;p137"/>
          <p:cNvGrpSpPr/>
          <p:nvPr/>
        </p:nvGrpSpPr>
        <p:grpSpPr>
          <a:xfrm>
            <a:off x="0" y="4226144"/>
            <a:ext cx="10436575" cy="1199656"/>
            <a:chOff x="-12" y="3751544"/>
            <a:chExt cx="10436575" cy="1199656"/>
          </a:xfrm>
        </p:grpSpPr>
        <p:grpSp>
          <p:nvGrpSpPr>
            <p:cNvPr id="4695" name="Google Shape;4695;p137"/>
            <p:cNvGrpSpPr/>
            <p:nvPr/>
          </p:nvGrpSpPr>
          <p:grpSpPr>
            <a:xfrm>
              <a:off x="-12" y="4147734"/>
              <a:ext cx="10436575" cy="803466"/>
              <a:chOff x="0" y="4340034"/>
              <a:chExt cx="10436575" cy="803466"/>
            </a:xfrm>
          </p:grpSpPr>
          <p:sp>
            <p:nvSpPr>
              <p:cNvPr id="4696" name="Google Shape;4696;p13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3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3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3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3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3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137"/>
            <p:cNvGrpSpPr/>
            <p:nvPr/>
          </p:nvGrpSpPr>
          <p:grpSpPr>
            <a:xfrm>
              <a:off x="6596724" y="3802458"/>
              <a:ext cx="1345278" cy="619084"/>
              <a:chOff x="2336133" y="3358716"/>
              <a:chExt cx="625362" cy="287785"/>
            </a:xfrm>
          </p:grpSpPr>
          <p:sp>
            <p:nvSpPr>
              <p:cNvPr id="4703" name="Google Shape;4703;p137"/>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37"/>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3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37"/>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37"/>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137"/>
            <p:cNvGrpSpPr/>
            <p:nvPr/>
          </p:nvGrpSpPr>
          <p:grpSpPr>
            <a:xfrm>
              <a:off x="1054502" y="3751544"/>
              <a:ext cx="1020660" cy="579838"/>
              <a:chOff x="360654" y="3315199"/>
              <a:chExt cx="599014" cy="340320"/>
            </a:xfrm>
          </p:grpSpPr>
          <p:sp>
            <p:nvSpPr>
              <p:cNvPr id="4709" name="Google Shape;4709;p137"/>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37"/>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37"/>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12" name="Google Shape;4712;p137"/>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713" name="Google Shape;4713;p137"/>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714" name="Google Shape;4714;p137"/>
          <p:cNvGrpSpPr/>
          <p:nvPr/>
        </p:nvGrpSpPr>
        <p:grpSpPr>
          <a:xfrm>
            <a:off x="-798637" y="4327300"/>
            <a:ext cx="10436575" cy="1197200"/>
            <a:chOff x="-646237" y="3946300"/>
            <a:chExt cx="10436575" cy="1197200"/>
          </a:xfrm>
        </p:grpSpPr>
        <p:grpSp>
          <p:nvGrpSpPr>
            <p:cNvPr id="4715" name="Google Shape;4715;p137"/>
            <p:cNvGrpSpPr/>
            <p:nvPr/>
          </p:nvGrpSpPr>
          <p:grpSpPr>
            <a:xfrm>
              <a:off x="-646237" y="4340034"/>
              <a:ext cx="10436575" cy="803466"/>
              <a:chOff x="0" y="4340034"/>
              <a:chExt cx="10436575" cy="803466"/>
            </a:xfrm>
          </p:grpSpPr>
          <p:sp>
            <p:nvSpPr>
              <p:cNvPr id="4716" name="Google Shape;4716;p13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3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3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3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3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3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137"/>
            <p:cNvGrpSpPr/>
            <p:nvPr/>
          </p:nvGrpSpPr>
          <p:grpSpPr>
            <a:xfrm>
              <a:off x="3964812" y="4033230"/>
              <a:ext cx="1307895" cy="575273"/>
              <a:chOff x="2161713" y="3315239"/>
              <a:chExt cx="607984" cy="267420"/>
            </a:xfrm>
          </p:grpSpPr>
          <p:sp>
            <p:nvSpPr>
              <p:cNvPr id="4723" name="Google Shape;4723;p13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3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3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3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3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137"/>
            <p:cNvGrpSpPr/>
            <p:nvPr/>
          </p:nvGrpSpPr>
          <p:grpSpPr>
            <a:xfrm>
              <a:off x="218815" y="3946300"/>
              <a:ext cx="767639" cy="575285"/>
              <a:chOff x="1286413" y="3306853"/>
              <a:chExt cx="450519" cy="337648"/>
            </a:xfrm>
          </p:grpSpPr>
          <p:sp>
            <p:nvSpPr>
              <p:cNvPr id="4729" name="Google Shape;4729;p1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137"/>
            <p:cNvGrpSpPr/>
            <p:nvPr/>
          </p:nvGrpSpPr>
          <p:grpSpPr>
            <a:xfrm>
              <a:off x="8251040" y="3946300"/>
              <a:ext cx="767639" cy="575285"/>
              <a:chOff x="1286413" y="3306853"/>
              <a:chExt cx="450519" cy="337648"/>
            </a:xfrm>
          </p:grpSpPr>
          <p:sp>
            <p:nvSpPr>
              <p:cNvPr id="4733" name="Google Shape;4733;p1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4736" name="Shape 4736"/>
        <p:cNvGrpSpPr/>
        <p:nvPr/>
      </p:nvGrpSpPr>
      <p:grpSpPr>
        <a:xfrm>
          <a:off x="0" y="0"/>
          <a:ext cx="0" cy="0"/>
          <a:chOff x="0" y="0"/>
          <a:chExt cx="0" cy="0"/>
        </a:xfrm>
      </p:grpSpPr>
      <p:sp>
        <p:nvSpPr>
          <p:cNvPr id="4737" name="Google Shape;4737;p138"/>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38"/>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739" name="Google Shape;4739;p138"/>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740" name="Google Shape;4740;p138"/>
          <p:cNvGrpSpPr/>
          <p:nvPr/>
        </p:nvGrpSpPr>
        <p:grpSpPr>
          <a:xfrm>
            <a:off x="-609612" y="4089930"/>
            <a:ext cx="10436575" cy="1242270"/>
            <a:chOff x="-12" y="3708930"/>
            <a:chExt cx="10436575" cy="1242270"/>
          </a:xfrm>
        </p:grpSpPr>
        <p:grpSp>
          <p:nvGrpSpPr>
            <p:cNvPr id="4741" name="Google Shape;4741;p138"/>
            <p:cNvGrpSpPr/>
            <p:nvPr/>
          </p:nvGrpSpPr>
          <p:grpSpPr>
            <a:xfrm>
              <a:off x="-12" y="4147734"/>
              <a:ext cx="10436575" cy="803466"/>
              <a:chOff x="0" y="4340034"/>
              <a:chExt cx="10436575" cy="803466"/>
            </a:xfrm>
          </p:grpSpPr>
          <p:sp>
            <p:nvSpPr>
              <p:cNvPr id="4742" name="Google Shape;4742;p13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3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3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3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3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3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138"/>
            <p:cNvGrpSpPr/>
            <p:nvPr/>
          </p:nvGrpSpPr>
          <p:grpSpPr>
            <a:xfrm>
              <a:off x="6221512" y="3708930"/>
              <a:ext cx="1307895" cy="575273"/>
              <a:chOff x="2161713" y="3315239"/>
              <a:chExt cx="607984" cy="267420"/>
            </a:xfrm>
          </p:grpSpPr>
          <p:sp>
            <p:nvSpPr>
              <p:cNvPr id="4749" name="Google Shape;4749;p13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3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3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3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3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138"/>
            <p:cNvGrpSpPr/>
            <p:nvPr/>
          </p:nvGrpSpPr>
          <p:grpSpPr>
            <a:xfrm>
              <a:off x="2631902" y="3737325"/>
              <a:ext cx="767639" cy="575285"/>
              <a:chOff x="1286413" y="3306853"/>
              <a:chExt cx="450519" cy="337648"/>
            </a:xfrm>
          </p:grpSpPr>
          <p:sp>
            <p:nvSpPr>
              <p:cNvPr id="4755" name="Google Shape;4755;p13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3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8" name="Google Shape;4758;p138"/>
          <p:cNvGrpSpPr/>
          <p:nvPr/>
        </p:nvGrpSpPr>
        <p:grpSpPr>
          <a:xfrm>
            <a:off x="-1255837" y="4327300"/>
            <a:ext cx="10436575" cy="1197200"/>
            <a:chOff x="-646237" y="3946300"/>
            <a:chExt cx="10436575" cy="1197200"/>
          </a:xfrm>
        </p:grpSpPr>
        <p:grpSp>
          <p:nvGrpSpPr>
            <p:cNvPr id="4759" name="Google Shape;4759;p138"/>
            <p:cNvGrpSpPr/>
            <p:nvPr/>
          </p:nvGrpSpPr>
          <p:grpSpPr>
            <a:xfrm>
              <a:off x="-646237" y="4340034"/>
              <a:ext cx="10436575" cy="803466"/>
              <a:chOff x="0" y="4340034"/>
              <a:chExt cx="10436575" cy="803466"/>
            </a:xfrm>
          </p:grpSpPr>
          <p:sp>
            <p:nvSpPr>
              <p:cNvPr id="4760" name="Google Shape;4760;p13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3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3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3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3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3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138"/>
            <p:cNvGrpSpPr/>
            <p:nvPr/>
          </p:nvGrpSpPr>
          <p:grpSpPr>
            <a:xfrm>
              <a:off x="3964812" y="4033230"/>
              <a:ext cx="1307895" cy="575273"/>
              <a:chOff x="2161713" y="3315239"/>
              <a:chExt cx="607984" cy="267420"/>
            </a:xfrm>
          </p:grpSpPr>
          <p:sp>
            <p:nvSpPr>
              <p:cNvPr id="4767" name="Google Shape;4767;p13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3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3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3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3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138"/>
            <p:cNvGrpSpPr/>
            <p:nvPr/>
          </p:nvGrpSpPr>
          <p:grpSpPr>
            <a:xfrm>
              <a:off x="1574040" y="4047462"/>
              <a:ext cx="730335" cy="575245"/>
              <a:chOff x="2081779" y="3366228"/>
              <a:chExt cx="428626" cy="337625"/>
            </a:xfrm>
          </p:grpSpPr>
          <p:sp>
            <p:nvSpPr>
              <p:cNvPr id="4773" name="Google Shape;4773;p138"/>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38"/>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38"/>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138"/>
            <p:cNvGrpSpPr/>
            <p:nvPr/>
          </p:nvGrpSpPr>
          <p:grpSpPr>
            <a:xfrm>
              <a:off x="8251040" y="3946300"/>
              <a:ext cx="767639" cy="575285"/>
              <a:chOff x="1286413" y="3306853"/>
              <a:chExt cx="450519" cy="337648"/>
            </a:xfrm>
          </p:grpSpPr>
          <p:sp>
            <p:nvSpPr>
              <p:cNvPr id="4777" name="Google Shape;4777;p13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3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4780" name="Shape 4780"/>
        <p:cNvGrpSpPr/>
        <p:nvPr/>
      </p:nvGrpSpPr>
      <p:grpSpPr>
        <a:xfrm>
          <a:off x="0" y="0"/>
          <a:ext cx="0" cy="0"/>
          <a:chOff x="0" y="0"/>
          <a:chExt cx="0" cy="0"/>
        </a:xfrm>
      </p:grpSpPr>
      <p:grpSp>
        <p:nvGrpSpPr>
          <p:cNvPr id="4781" name="Google Shape;4781;p139"/>
          <p:cNvGrpSpPr/>
          <p:nvPr/>
        </p:nvGrpSpPr>
        <p:grpSpPr>
          <a:xfrm flipH="1">
            <a:off x="2296749" y="382609"/>
            <a:ext cx="7317430" cy="4470181"/>
            <a:chOff x="2682681" y="986909"/>
            <a:chExt cx="1036199" cy="633000"/>
          </a:xfrm>
        </p:grpSpPr>
        <p:sp>
          <p:nvSpPr>
            <p:cNvPr id="4782" name="Google Shape;4782;p13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3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3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5" name="Google Shape;4785;p139"/>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786" name="Google Shape;4786;p139"/>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787" name="Google Shape;4787;p139"/>
          <p:cNvGrpSpPr/>
          <p:nvPr/>
        </p:nvGrpSpPr>
        <p:grpSpPr>
          <a:xfrm>
            <a:off x="-1255837" y="4089930"/>
            <a:ext cx="10436575" cy="1242270"/>
            <a:chOff x="-12" y="3708930"/>
            <a:chExt cx="10436575" cy="1242270"/>
          </a:xfrm>
        </p:grpSpPr>
        <p:grpSp>
          <p:nvGrpSpPr>
            <p:cNvPr id="4788" name="Google Shape;4788;p139"/>
            <p:cNvGrpSpPr/>
            <p:nvPr/>
          </p:nvGrpSpPr>
          <p:grpSpPr>
            <a:xfrm>
              <a:off x="-12" y="4147734"/>
              <a:ext cx="10436575" cy="803466"/>
              <a:chOff x="0" y="4340034"/>
              <a:chExt cx="10436575" cy="803466"/>
            </a:xfrm>
          </p:grpSpPr>
          <p:sp>
            <p:nvSpPr>
              <p:cNvPr id="4789" name="Google Shape;4789;p13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3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3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3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3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3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139"/>
            <p:cNvGrpSpPr/>
            <p:nvPr/>
          </p:nvGrpSpPr>
          <p:grpSpPr>
            <a:xfrm>
              <a:off x="6221512" y="3708930"/>
              <a:ext cx="1307895" cy="575273"/>
              <a:chOff x="2161713" y="3315239"/>
              <a:chExt cx="607984" cy="267420"/>
            </a:xfrm>
          </p:grpSpPr>
          <p:sp>
            <p:nvSpPr>
              <p:cNvPr id="4796" name="Google Shape;4796;p13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3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3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3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3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139"/>
            <p:cNvGrpSpPr/>
            <p:nvPr/>
          </p:nvGrpSpPr>
          <p:grpSpPr>
            <a:xfrm>
              <a:off x="2631902" y="3737325"/>
              <a:ext cx="767639" cy="575285"/>
              <a:chOff x="1286413" y="3306853"/>
              <a:chExt cx="450519" cy="337648"/>
            </a:xfrm>
          </p:grpSpPr>
          <p:sp>
            <p:nvSpPr>
              <p:cNvPr id="4802" name="Google Shape;4802;p1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5" name="Google Shape;4805;p139"/>
          <p:cNvGrpSpPr/>
          <p:nvPr/>
        </p:nvGrpSpPr>
        <p:grpSpPr>
          <a:xfrm>
            <a:off x="-175512" y="4327300"/>
            <a:ext cx="10436575" cy="1197200"/>
            <a:chOff x="-646237" y="3946300"/>
            <a:chExt cx="10436575" cy="1197200"/>
          </a:xfrm>
        </p:grpSpPr>
        <p:grpSp>
          <p:nvGrpSpPr>
            <p:cNvPr id="4806" name="Google Shape;4806;p139"/>
            <p:cNvGrpSpPr/>
            <p:nvPr/>
          </p:nvGrpSpPr>
          <p:grpSpPr>
            <a:xfrm>
              <a:off x="-646237" y="4340034"/>
              <a:ext cx="10436575" cy="803466"/>
              <a:chOff x="0" y="4340034"/>
              <a:chExt cx="10436575" cy="803466"/>
            </a:xfrm>
          </p:grpSpPr>
          <p:sp>
            <p:nvSpPr>
              <p:cNvPr id="4807" name="Google Shape;4807;p13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3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3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3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3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3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139"/>
            <p:cNvGrpSpPr/>
            <p:nvPr/>
          </p:nvGrpSpPr>
          <p:grpSpPr>
            <a:xfrm>
              <a:off x="3964812" y="4033230"/>
              <a:ext cx="1307895" cy="575273"/>
              <a:chOff x="2161713" y="3315239"/>
              <a:chExt cx="607984" cy="267420"/>
            </a:xfrm>
          </p:grpSpPr>
          <p:sp>
            <p:nvSpPr>
              <p:cNvPr id="4814" name="Google Shape;4814;p13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3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3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3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3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139"/>
            <p:cNvGrpSpPr/>
            <p:nvPr/>
          </p:nvGrpSpPr>
          <p:grpSpPr>
            <a:xfrm>
              <a:off x="218815" y="3946300"/>
              <a:ext cx="767639" cy="575285"/>
              <a:chOff x="1286413" y="3306853"/>
              <a:chExt cx="450519" cy="337648"/>
            </a:xfrm>
          </p:grpSpPr>
          <p:sp>
            <p:nvSpPr>
              <p:cNvPr id="4820" name="Google Shape;4820;p1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139"/>
            <p:cNvGrpSpPr/>
            <p:nvPr/>
          </p:nvGrpSpPr>
          <p:grpSpPr>
            <a:xfrm>
              <a:off x="8251040" y="3946300"/>
              <a:ext cx="767639" cy="575285"/>
              <a:chOff x="1286413" y="3306853"/>
              <a:chExt cx="450519" cy="337648"/>
            </a:xfrm>
          </p:grpSpPr>
          <p:sp>
            <p:nvSpPr>
              <p:cNvPr id="4824" name="Google Shape;4824;p1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4827" name="Shape 4827"/>
        <p:cNvGrpSpPr/>
        <p:nvPr/>
      </p:nvGrpSpPr>
      <p:grpSpPr>
        <a:xfrm>
          <a:off x="0" y="0"/>
          <a:ext cx="0" cy="0"/>
          <a:chOff x="0" y="0"/>
          <a:chExt cx="0" cy="0"/>
        </a:xfrm>
      </p:grpSpPr>
      <p:sp>
        <p:nvSpPr>
          <p:cNvPr id="4828" name="Google Shape;4828;p140"/>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4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830" name="Google Shape;4830;p140"/>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4831" name="Google Shape;4831;p140"/>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4832" name="Google Shape;4832;p140"/>
          <p:cNvGrpSpPr/>
          <p:nvPr/>
        </p:nvGrpSpPr>
        <p:grpSpPr>
          <a:xfrm>
            <a:off x="-1260012" y="4284668"/>
            <a:ext cx="10436575" cy="1123732"/>
            <a:chOff x="-12" y="3827468"/>
            <a:chExt cx="10436575" cy="1123732"/>
          </a:xfrm>
        </p:grpSpPr>
        <p:grpSp>
          <p:nvGrpSpPr>
            <p:cNvPr id="4833" name="Google Shape;4833;p140"/>
            <p:cNvGrpSpPr/>
            <p:nvPr/>
          </p:nvGrpSpPr>
          <p:grpSpPr>
            <a:xfrm>
              <a:off x="-12" y="4147734"/>
              <a:ext cx="10436575" cy="803466"/>
              <a:chOff x="0" y="4340034"/>
              <a:chExt cx="10436575" cy="803466"/>
            </a:xfrm>
          </p:grpSpPr>
          <p:sp>
            <p:nvSpPr>
              <p:cNvPr id="4834" name="Google Shape;4834;p14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4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4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4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4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4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140"/>
            <p:cNvGrpSpPr/>
            <p:nvPr/>
          </p:nvGrpSpPr>
          <p:grpSpPr>
            <a:xfrm>
              <a:off x="1441312" y="3827468"/>
              <a:ext cx="8923278" cy="640911"/>
              <a:chOff x="-60396" y="3370342"/>
              <a:chExt cx="4148047" cy="297932"/>
            </a:xfrm>
          </p:grpSpPr>
          <p:sp>
            <p:nvSpPr>
              <p:cNvPr id="4841" name="Google Shape;4841;p140"/>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40"/>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40"/>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40"/>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40"/>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140"/>
            <p:cNvGrpSpPr/>
            <p:nvPr/>
          </p:nvGrpSpPr>
          <p:grpSpPr>
            <a:xfrm>
              <a:off x="1670256" y="3841707"/>
              <a:ext cx="4262785" cy="673413"/>
              <a:chOff x="722033" y="3368117"/>
              <a:chExt cx="2501781" cy="395242"/>
            </a:xfrm>
          </p:grpSpPr>
          <p:sp>
            <p:nvSpPr>
              <p:cNvPr id="4847" name="Google Shape;4847;p140"/>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40"/>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40"/>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0" name="Google Shape;4850;p140"/>
          <p:cNvGrpSpPr/>
          <p:nvPr/>
        </p:nvGrpSpPr>
        <p:grpSpPr>
          <a:xfrm>
            <a:off x="-341437" y="4403500"/>
            <a:ext cx="10436575" cy="1197200"/>
            <a:chOff x="-646237" y="3946300"/>
            <a:chExt cx="10436575" cy="1197200"/>
          </a:xfrm>
        </p:grpSpPr>
        <p:grpSp>
          <p:nvGrpSpPr>
            <p:cNvPr id="4851" name="Google Shape;4851;p140"/>
            <p:cNvGrpSpPr/>
            <p:nvPr/>
          </p:nvGrpSpPr>
          <p:grpSpPr>
            <a:xfrm>
              <a:off x="-646237" y="4340034"/>
              <a:ext cx="10436575" cy="803466"/>
              <a:chOff x="0" y="4340034"/>
              <a:chExt cx="10436575" cy="803466"/>
            </a:xfrm>
          </p:grpSpPr>
          <p:sp>
            <p:nvSpPr>
              <p:cNvPr id="4852" name="Google Shape;4852;p14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4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4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4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4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4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140"/>
            <p:cNvGrpSpPr/>
            <p:nvPr/>
          </p:nvGrpSpPr>
          <p:grpSpPr>
            <a:xfrm>
              <a:off x="4308937" y="4033230"/>
              <a:ext cx="3914202" cy="583186"/>
              <a:chOff x="2321682" y="3315239"/>
              <a:chExt cx="1819544" cy="271098"/>
            </a:xfrm>
          </p:grpSpPr>
          <p:sp>
            <p:nvSpPr>
              <p:cNvPr id="4859" name="Google Shape;4859;p140"/>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4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4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4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4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140"/>
            <p:cNvGrpSpPr/>
            <p:nvPr/>
          </p:nvGrpSpPr>
          <p:grpSpPr>
            <a:xfrm>
              <a:off x="-394271" y="3974757"/>
              <a:ext cx="4674696" cy="723875"/>
              <a:chOff x="926599" y="3323555"/>
              <a:chExt cx="2743527" cy="424859"/>
            </a:xfrm>
          </p:grpSpPr>
          <p:sp>
            <p:nvSpPr>
              <p:cNvPr id="4865" name="Google Shape;4865;p140"/>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4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40"/>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140"/>
            <p:cNvGrpSpPr/>
            <p:nvPr/>
          </p:nvGrpSpPr>
          <p:grpSpPr>
            <a:xfrm>
              <a:off x="8251040" y="3946300"/>
              <a:ext cx="767639" cy="575285"/>
              <a:chOff x="1286413" y="3306853"/>
              <a:chExt cx="450519" cy="337648"/>
            </a:xfrm>
          </p:grpSpPr>
          <p:sp>
            <p:nvSpPr>
              <p:cNvPr id="4869" name="Google Shape;4869;p14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4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4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872" name="Shape 4872"/>
        <p:cNvGrpSpPr/>
        <p:nvPr/>
      </p:nvGrpSpPr>
      <p:grpSpPr>
        <a:xfrm>
          <a:off x="0" y="0"/>
          <a:ext cx="0" cy="0"/>
          <a:chOff x="0" y="0"/>
          <a:chExt cx="0" cy="0"/>
        </a:xfrm>
      </p:grpSpPr>
      <p:sp>
        <p:nvSpPr>
          <p:cNvPr id="4873" name="Google Shape;4873;p141"/>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41"/>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875" name="Google Shape;4875;p141"/>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876" name="Google Shape;4876;p14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877" name="Google Shape;4877;p141"/>
          <p:cNvGrpSpPr/>
          <p:nvPr/>
        </p:nvGrpSpPr>
        <p:grpSpPr>
          <a:xfrm>
            <a:off x="-1054412" y="4150168"/>
            <a:ext cx="10350815" cy="1242270"/>
            <a:chOff x="76188" y="3708930"/>
            <a:chExt cx="10350815" cy="1242270"/>
          </a:xfrm>
        </p:grpSpPr>
        <p:grpSp>
          <p:nvGrpSpPr>
            <p:cNvPr id="4878" name="Google Shape;4878;p141"/>
            <p:cNvGrpSpPr/>
            <p:nvPr/>
          </p:nvGrpSpPr>
          <p:grpSpPr>
            <a:xfrm>
              <a:off x="76188" y="4147734"/>
              <a:ext cx="10350815" cy="803466"/>
              <a:chOff x="76200" y="4340034"/>
              <a:chExt cx="10350815" cy="803466"/>
            </a:xfrm>
          </p:grpSpPr>
          <p:sp>
            <p:nvSpPr>
              <p:cNvPr id="4879" name="Google Shape;4879;p14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41"/>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41"/>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4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41"/>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4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141"/>
            <p:cNvGrpSpPr/>
            <p:nvPr/>
          </p:nvGrpSpPr>
          <p:grpSpPr>
            <a:xfrm>
              <a:off x="6221512" y="3708930"/>
              <a:ext cx="1307895" cy="575273"/>
              <a:chOff x="2161713" y="3315239"/>
              <a:chExt cx="607984" cy="267420"/>
            </a:xfrm>
          </p:grpSpPr>
          <p:sp>
            <p:nvSpPr>
              <p:cNvPr id="4886" name="Google Shape;4886;p14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4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4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4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4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141"/>
            <p:cNvGrpSpPr/>
            <p:nvPr/>
          </p:nvGrpSpPr>
          <p:grpSpPr>
            <a:xfrm>
              <a:off x="2631902" y="3737325"/>
              <a:ext cx="767639" cy="575285"/>
              <a:chOff x="1286413" y="3306853"/>
              <a:chExt cx="450519" cy="337648"/>
            </a:xfrm>
          </p:grpSpPr>
          <p:sp>
            <p:nvSpPr>
              <p:cNvPr id="4892" name="Google Shape;4892;p1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5" name="Google Shape;4895;p141"/>
          <p:cNvGrpSpPr/>
          <p:nvPr/>
        </p:nvGrpSpPr>
        <p:grpSpPr>
          <a:xfrm>
            <a:off x="-814262" y="4413900"/>
            <a:ext cx="10436575" cy="1197200"/>
            <a:chOff x="-646237" y="3946300"/>
            <a:chExt cx="10436575" cy="1197200"/>
          </a:xfrm>
        </p:grpSpPr>
        <p:grpSp>
          <p:nvGrpSpPr>
            <p:cNvPr id="4896" name="Google Shape;4896;p141"/>
            <p:cNvGrpSpPr/>
            <p:nvPr/>
          </p:nvGrpSpPr>
          <p:grpSpPr>
            <a:xfrm>
              <a:off x="-646237" y="4340034"/>
              <a:ext cx="10436575" cy="803466"/>
              <a:chOff x="0" y="4340034"/>
              <a:chExt cx="10436575" cy="803466"/>
            </a:xfrm>
          </p:grpSpPr>
          <p:sp>
            <p:nvSpPr>
              <p:cNvPr id="4897" name="Google Shape;4897;p14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4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4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4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4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4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141"/>
            <p:cNvGrpSpPr/>
            <p:nvPr/>
          </p:nvGrpSpPr>
          <p:grpSpPr>
            <a:xfrm>
              <a:off x="3964812" y="4033230"/>
              <a:ext cx="1307895" cy="575273"/>
              <a:chOff x="2161713" y="3315239"/>
              <a:chExt cx="607984" cy="267420"/>
            </a:xfrm>
          </p:grpSpPr>
          <p:sp>
            <p:nvSpPr>
              <p:cNvPr id="4904" name="Google Shape;4904;p14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4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4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4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4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9" name="Google Shape;4909;p141"/>
            <p:cNvGrpSpPr/>
            <p:nvPr/>
          </p:nvGrpSpPr>
          <p:grpSpPr>
            <a:xfrm>
              <a:off x="218815" y="3946300"/>
              <a:ext cx="767639" cy="575285"/>
              <a:chOff x="1286413" y="3306853"/>
              <a:chExt cx="450519" cy="337648"/>
            </a:xfrm>
          </p:grpSpPr>
          <p:sp>
            <p:nvSpPr>
              <p:cNvPr id="4910" name="Google Shape;4910;p1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141"/>
            <p:cNvGrpSpPr/>
            <p:nvPr/>
          </p:nvGrpSpPr>
          <p:grpSpPr>
            <a:xfrm>
              <a:off x="8251040" y="3946300"/>
              <a:ext cx="767639" cy="575285"/>
              <a:chOff x="1286413" y="3306853"/>
              <a:chExt cx="450519" cy="337648"/>
            </a:xfrm>
          </p:grpSpPr>
          <p:sp>
            <p:nvSpPr>
              <p:cNvPr id="4914" name="Google Shape;4914;p1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4917" name="Shape 4917"/>
        <p:cNvGrpSpPr/>
        <p:nvPr/>
      </p:nvGrpSpPr>
      <p:grpSpPr>
        <a:xfrm>
          <a:off x="0" y="0"/>
          <a:ext cx="0" cy="0"/>
          <a:chOff x="0" y="0"/>
          <a:chExt cx="0" cy="0"/>
        </a:xfrm>
      </p:grpSpPr>
      <p:sp>
        <p:nvSpPr>
          <p:cNvPr id="4918" name="Google Shape;4918;p142"/>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42"/>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920" name="Google Shape;4920;p142"/>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921" name="Google Shape;4921;p142"/>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22" name="Google Shape;4922;p142"/>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23" name="Google Shape;4923;p14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924" name="Google Shape;4924;p142"/>
          <p:cNvGrpSpPr/>
          <p:nvPr/>
        </p:nvGrpSpPr>
        <p:grpSpPr>
          <a:xfrm>
            <a:off x="-1260287" y="4293764"/>
            <a:ext cx="10436575" cy="1181286"/>
            <a:chOff x="-12" y="3769914"/>
            <a:chExt cx="10436575" cy="1181286"/>
          </a:xfrm>
        </p:grpSpPr>
        <p:grpSp>
          <p:nvGrpSpPr>
            <p:cNvPr id="4925" name="Google Shape;4925;p142"/>
            <p:cNvGrpSpPr/>
            <p:nvPr/>
          </p:nvGrpSpPr>
          <p:grpSpPr>
            <a:xfrm>
              <a:off x="-12" y="4147734"/>
              <a:ext cx="10436575" cy="803466"/>
              <a:chOff x="0" y="4340034"/>
              <a:chExt cx="10436575" cy="803466"/>
            </a:xfrm>
          </p:grpSpPr>
          <p:sp>
            <p:nvSpPr>
              <p:cNvPr id="4926" name="Google Shape;4926;p14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4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4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4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4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4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142"/>
            <p:cNvGrpSpPr/>
            <p:nvPr/>
          </p:nvGrpSpPr>
          <p:grpSpPr>
            <a:xfrm>
              <a:off x="5844875" y="3769914"/>
              <a:ext cx="4480058" cy="632815"/>
              <a:chOff x="1986631" y="3343588"/>
              <a:chExt cx="2082585" cy="294168"/>
            </a:xfrm>
          </p:grpSpPr>
          <p:sp>
            <p:nvSpPr>
              <p:cNvPr id="4933" name="Google Shape;4933;p142"/>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42"/>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42"/>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42"/>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42"/>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142"/>
            <p:cNvGrpSpPr/>
            <p:nvPr/>
          </p:nvGrpSpPr>
          <p:grpSpPr>
            <a:xfrm>
              <a:off x="2631902" y="3827462"/>
              <a:ext cx="862689" cy="575245"/>
              <a:chOff x="1286413" y="3359757"/>
              <a:chExt cx="506303" cy="337625"/>
            </a:xfrm>
          </p:grpSpPr>
          <p:sp>
            <p:nvSpPr>
              <p:cNvPr id="4939" name="Google Shape;4939;p142"/>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42"/>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2" name="Google Shape;4942;p142"/>
          <p:cNvGrpSpPr/>
          <p:nvPr/>
        </p:nvGrpSpPr>
        <p:grpSpPr>
          <a:xfrm>
            <a:off x="-1255837" y="4397075"/>
            <a:ext cx="10436575" cy="1203625"/>
            <a:chOff x="-646237" y="3939875"/>
            <a:chExt cx="10436575" cy="1203625"/>
          </a:xfrm>
        </p:grpSpPr>
        <p:grpSp>
          <p:nvGrpSpPr>
            <p:cNvPr id="4943" name="Google Shape;4943;p142"/>
            <p:cNvGrpSpPr/>
            <p:nvPr/>
          </p:nvGrpSpPr>
          <p:grpSpPr>
            <a:xfrm>
              <a:off x="-646237" y="4340034"/>
              <a:ext cx="10436575" cy="803466"/>
              <a:chOff x="0" y="4340034"/>
              <a:chExt cx="10436575" cy="803466"/>
            </a:xfrm>
          </p:grpSpPr>
          <p:sp>
            <p:nvSpPr>
              <p:cNvPr id="4944" name="Google Shape;4944;p14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4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4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4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4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4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142"/>
            <p:cNvGrpSpPr/>
            <p:nvPr/>
          </p:nvGrpSpPr>
          <p:grpSpPr>
            <a:xfrm>
              <a:off x="1235925" y="4061651"/>
              <a:ext cx="4036783" cy="637002"/>
              <a:chOff x="893171" y="3328451"/>
              <a:chExt cx="1876526" cy="296115"/>
            </a:xfrm>
          </p:grpSpPr>
          <p:sp>
            <p:nvSpPr>
              <p:cNvPr id="4951" name="Google Shape;4951;p142"/>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42"/>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4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4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4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142"/>
            <p:cNvGrpSpPr/>
            <p:nvPr/>
          </p:nvGrpSpPr>
          <p:grpSpPr>
            <a:xfrm>
              <a:off x="629615" y="3960537"/>
              <a:ext cx="5355260" cy="647960"/>
              <a:chOff x="1527507" y="3315210"/>
              <a:chExt cx="3142943" cy="380303"/>
            </a:xfrm>
          </p:grpSpPr>
          <p:sp>
            <p:nvSpPr>
              <p:cNvPr id="4957" name="Google Shape;4957;p142"/>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42"/>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42"/>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142"/>
            <p:cNvGrpSpPr/>
            <p:nvPr/>
          </p:nvGrpSpPr>
          <p:grpSpPr>
            <a:xfrm>
              <a:off x="7390590" y="3939875"/>
              <a:ext cx="1920385" cy="625232"/>
              <a:chOff x="781424" y="3303082"/>
              <a:chExt cx="1127053" cy="366963"/>
            </a:xfrm>
          </p:grpSpPr>
          <p:sp>
            <p:nvSpPr>
              <p:cNvPr id="4961" name="Google Shape;4961;p142"/>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42"/>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4964" name="Shape 4964"/>
        <p:cNvGrpSpPr/>
        <p:nvPr/>
      </p:nvGrpSpPr>
      <p:grpSpPr>
        <a:xfrm>
          <a:off x="0" y="0"/>
          <a:ext cx="0" cy="0"/>
          <a:chOff x="0" y="0"/>
          <a:chExt cx="0" cy="0"/>
        </a:xfrm>
      </p:grpSpPr>
      <p:sp>
        <p:nvSpPr>
          <p:cNvPr id="4965" name="Google Shape;4965;p143"/>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4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967" name="Google Shape;4967;p143"/>
          <p:cNvGrpSpPr/>
          <p:nvPr/>
        </p:nvGrpSpPr>
        <p:grpSpPr>
          <a:xfrm>
            <a:off x="-646250" y="4380968"/>
            <a:ext cx="10436575" cy="1228057"/>
            <a:chOff x="-12" y="3723143"/>
            <a:chExt cx="10436575" cy="1228057"/>
          </a:xfrm>
        </p:grpSpPr>
        <p:grpSp>
          <p:nvGrpSpPr>
            <p:cNvPr id="4968" name="Google Shape;4968;p143"/>
            <p:cNvGrpSpPr/>
            <p:nvPr/>
          </p:nvGrpSpPr>
          <p:grpSpPr>
            <a:xfrm>
              <a:off x="-12" y="4147734"/>
              <a:ext cx="10436575" cy="803466"/>
              <a:chOff x="0" y="4340034"/>
              <a:chExt cx="10436575" cy="803466"/>
            </a:xfrm>
          </p:grpSpPr>
          <p:sp>
            <p:nvSpPr>
              <p:cNvPr id="4969" name="Google Shape;4969;p14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4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4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4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4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4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143"/>
            <p:cNvGrpSpPr/>
            <p:nvPr/>
          </p:nvGrpSpPr>
          <p:grpSpPr>
            <a:xfrm>
              <a:off x="5596725" y="3723143"/>
              <a:ext cx="4136037" cy="764961"/>
              <a:chOff x="1871276" y="3321846"/>
              <a:chExt cx="1922665" cy="355597"/>
            </a:xfrm>
          </p:grpSpPr>
          <p:sp>
            <p:nvSpPr>
              <p:cNvPr id="4976" name="Google Shape;4976;p143"/>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43"/>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43"/>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43"/>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43"/>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143"/>
            <p:cNvGrpSpPr/>
            <p:nvPr/>
          </p:nvGrpSpPr>
          <p:grpSpPr>
            <a:xfrm>
              <a:off x="1121352" y="3841682"/>
              <a:ext cx="886310" cy="603938"/>
              <a:chOff x="399888" y="3368103"/>
              <a:chExt cx="520166" cy="354465"/>
            </a:xfrm>
          </p:grpSpPr>
          <p:sp>
            <p:nvSpPr>
              <p:cNvPr id="4982" name="Google Shape;4982;p143"/>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43"/>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43"/>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5" name="Google Shape;4985;p143"/>
          <p:cNvGrpSpPr/>
          <p:nvPr/>
        </p:nvGrpSpPr>
        <p:grpSpPr>
          <a:xfrm>
            <a:off x="-1255837" y="4479700"/>
            <a:ext cx="10436575" cy="1197200"/>
            <a:chOff x="-646237" y="3946300"/>
            <a:chExt cx="10436575" cy="1197200"/>
          </a:xfrm>
        </p:grpSpPr>
        <p:grpSp>
          <p:nvGrpSpPr>
            <p:cNvPr id="4986" name="Google Shape;4986;p143"/>
            <p:cNvGrpSpPr/>
            <p:nvPr/>
          </p:nvGrpSpPr>
          <p:grpSpPr>
            <a:xfrm>
              <a:off x="-646237" y="4340034"/>
              <a:ext cx="10436575" cy="803466"/>
              <a:chOff x="0" y="4340034"/>
              <a:chExt cx="10436575" cy="803466"/>
            </a:xfrm>
          </p:grpSpPr>
          <p:sp>
            <p:nvSpPr>
              <p:cNvPr id="4987" name="Google Shape;4987;p14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4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4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4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4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4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143"/>
            <p:cNvGrpSpPr/>
            <p:nvPr/>
          </p:nvGrpSpPr>
          <p:grpSpPr>
            <a:xfrm>
              <a:off x="4147874" y="4033230"/>
              <a:ext cx="1427591" cy="651211"/>
              <a:chOff x="2246810" y="3315239"/>
              <a:chExt cx="663625" cy="302720"/>
            </a:xfrm>
          </p:grpSpPr>
          <p:sp>
            <p:nvSpPr>
              <p:cNvPr id="4994" name="Google Shape;4994;p143"/>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4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4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4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43"/>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143"/>
            <p:cNvGrpSpPr/>
            <p:nvPr/>
          </p:nvGrpSpPr>
          <p:grpSpPr>
            <a:xfrm>
              <a:off x="218815" y="3946300"/>
              <a:ext cx="1970514" cy="686835"/>
              <a:chOff x="1286413" y="3306853"/>
              <a:chExt cx="1156473" cy="403119"/>
            </a:xfrm>
          </p:grpSpPr>
          <p:sp>
            <p:nvSpPr>
              <p:cNvPr id="5000" name="Google Shape;5000;p143"/>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4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43"/>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143"/>
            <p:cNvGrpSpPr/>
            <p:nvPr/>
          </p:nvGrpSpPr>
          <p:grpSpPr>
            <a:xfrm>
              <a:off x="8404881" y="3960537"/>
              <a:ext cx="818445" cy="575245"/>
              <a:chOff x="1376700" y="3315210"/>
              <a:chExt cx="480336" cy="337625"/>
            </a:xfrm>
          </p:grpSpPr>
          <p:sp>
            <p:nvSpPr>
              <p:cNvPr id="5004" name="Google Shape;5004;p143"/>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43"/>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4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07" name="Google Shape;5007;p143"/>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5008" name="Google Shape;5008;p143"/>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5009" name="Google Shape;5009;p143"/>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10" name="Google Shape;5010;p143"/>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5011" name="Shape 5011"/>
        <p:cNvGrpSpPr/>
        <p:nvPr/>
      </p:nvGrpSpPr>
      <p:grpSpPr>
        <a:xfrm>
          <a:off x="0" y="0"/>
          <a:ext cx="0" cy="0"/>
          <a:chOff x="0" y="0"/>
          <a:chExt cx="0" cy="0"/>
        </a:xfrm>
      </p:grpSpPr>
      <p:sp>
        <p:nvSpPr>
          <p:cNvPr id="5012" name="Google Shape;5012;p144"/>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44"/>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14" name="Google Shape;5014;p144"/>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15" name="Google Shape;5015;p144"/>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16" name="Google Shape;5016;p144"/>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17" name="Google Shape;5017;p14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018" name="Google Shape;5018;p144"/>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19" name="Google Shape;5019;p144"/>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5020" name="Google Shape;5020;p144"/>
          <p:cNvGrpSpPr/>
          <p:nvPr/>
        </p:nvGrpSpPr>
        <p:grpSpPr>
          <a:xfrm>
            <a:off x="-12" y="4394730"/>
            <a:ext cx="10436575" cy="1242270"/>
            <a:chOff x="-12" y="3708930"/>
            <a:chExt cx="10436575" cy="1242270"/>
          </a:xfrm>
        </p:grpSpPr>
        <p:grpSp>
          <p:nvGrpSpPr>
            <p:cNvPr id="5021" name="Google Shape;5021;p144"/>
            <p:cNvGrpSpPr/>
            <p:nvPr/>
          </p:nvGrpSpPr>
          <p:grpSpPr>
            <a:xfrm>
              <a:off x="-12" y="4147734"/>
              <a:ext cx="10436575" cy="803466"/>
              <a:chOff x="0" y="4340034"/>
              <a:chExt cx="10436575" cy="803466"/>
            </a:xfrm>
          </p:grpSpPr>
          <p:sp>
            <p:nvSpPr>
              <p:cNvPr id="5022" name="Google Shape;5022;p14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4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4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4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4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4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144"/>
            <p:cNvGrpSpPr/>
            <p:nvPr/>
          </p:nvGrpSpPr>
          <p:grpSpPr>
            <a:xfrm>
              <a:off x="6221512" y="3708930"/>
              <a:ext cx="1307895" cy="575273"/>
              <a:chOff x="2161713" y="3315239"/>
              <a:chExt cx="607984" cy="267420"/>
            </a:xfrm>
          </p:grpSpPr>
          <p:sp>
            <p:nvSpPr>
              <p:cNvPr id="5029" name="Google Shape;5029;p14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4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4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4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144"/>
            <p:cNvGrpSpPr/>
            <p:nvPr/>
          </p:nvGrpSpPr>
          <p:grpSpPr>
            <a:xfrm>
              <a:off x="2631902" y="3841982"/>
              <a:ext cx="767639" cy="622988"/>
              <a:chOff x="1286413" y="3368279"/>
              <a:chExt cx="450519" cy="365646"/>
            </a:xfrm>
          </p:grpSpPr>
          <p:sp>
            <p:nvSpPr>
              <p:cNvPr id="5035" name="Google Shape;5035;p144"/>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44"/>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44"/>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 name="Shape 75"/>
        <p:cNvGrpSpPr/>
        <p:nvPr/>
      </p:nvGrpSpPr>
      <p:grpSpPr>
        <a:xfrm>
          <a:off x="0" y="0"/>
          <a:ext cx="0" cy="0"/>
          <a:chOff x="0" y="0"/>
          <a:chExt cx="0" cy="0"/>
        </a:xfrm>
      </p:grpSpPr>
      <p:sp>
        <p:nvSpPr>
          <p:cNvPr id="76" name="Google Shape;76;p16"/>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8" name="Google Shape;78;p16"/>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79" name="Google Shape;79;p16"/>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5038" name="Shape 5038"/>
        <p:cNvGrpSpPr/>
        <p:nvPr/>
      </p:nvGrpSpPr>
      <p:grpSpPr>
        <a:xfrm>
          <a:off x="0" y="0"/>
          <a:ext cx="0" cy="0"/>
          <a:chOff x="0" y="0"/>
          <a:chExt cx="0" cy="0"/>
        </a:xfrm>
      </p:grpSpPr>
      <p:sp>
        <p:nvSpPr>
          <p:cNvPr id="5039" name="Google Shape;5039;p145"/>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4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041" name="Google Shape;5041;p145"/>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42" name="Google Shape;5042;p145"/>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43" name="Google Shape;5043;p145"/>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44" name="Google Shape;5044;p145"/>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45" name="Google Shape;5045;p145"/>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46" name="Google Shape;5046;p145"/>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5047" name="Google Shape;5047;p145"/>
          <p:cNvGrpSpPr/>
          <p:nvPr/>
        </p:nvGrpSpPr>
        <p:grpSpPr>
          <a:xfrm>
            <a:off x="-12" y="4113700"/>
            <a:ext cx="10436575" cy="1228050"/>
            <a:chOff x="-12" y="3723150"/>
            <a:chExt cx="10436575" cy="1228050"/>
          </a:xfrm>
        </p:grpSpPr>
        <p:grpSp>
          <p:nvGrpSpPr>
            <p:cNvPr id="5048" name="Google Shape;5048;p145"/>
            <p:cNvGrpSpPr/>
            <p:nvPr/>
          </p:nvGrpSpPr>
          <p:grpSpPr>
            <a:xfrm>
              <a:off x="-12" y="4147734"/>
              <a:ext cx="10436575" cy="803466"/>
              <a:chOff x="0" y="4340034"/>
              <a:chExt cx="10436575" cy="803466"/>
            </a:xfrm>
          </p:grpSpPr>
          <p:sp>
            <p:nvSpPr>
              <p:cNvPr id="5049" name="Google Shape;5049;p14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4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4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4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4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4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145"/>
            <p:cNvGrpSpPr/>
            <p:nvPr/>
          </p:nvGrpSpPr>
          <p:grpSpPr>
            <a:xfrm>
              <a:off x="104387" y="3799080"/>
              <a:ext cx="8912870" cy="692298"/>
              <a:chOff x="-681874" y="3357146"/>
              <a:chExt cx="4143209" cy="321820"/>
            </a:xfrm>
          </p:grpSpPr>
          <p:sp>
            <p:nvSpPr>
              <p:cNvPr id="5056" name="Google Shape;5056;p145"/>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45"/>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45"/>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45"/>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45"/>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145"/>
            <p:cNvGrpSpPr/>
            <p:nvPr/>
          </p:nvGrpSpPr>
          <p:grpSpPr>
            <a:xfrm>
              <a:off x="463427" y="3723150"/>
              <a:ext cx="3073248" cy="589460"/>
              <a:chOff x="13759" y="3298534"/>
              <a:chExt cx="1803655" cy="345968"/>
            </a:xfrm>
          </p:grpSpPr>
          <p:sp>
            <p:nvSpPr>
              <p:cNvPr id="5062" name="Google Shape;5062;p145"/>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45"/>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5" name="Google Shape;5065;p145"/>
          <p:cNvGrpSpPr/>
          <p:nvPr/>
        </p:nvGrpSpPr>
        <p:grpSpPr>
          <a:xfrm>
            <a:off x="-1255837" y="4327300"/>
            <a:ext cx="10436575" cy="1197200"/>
            <a:chOff x="-646237" y="3946300"/>
            <a:chExt cx="10436575" cy="1197200"/>
          </a:xfrm>
        </p:grpSpPr>
        <p:grpSp>
          <p:nvGrpSpPr>
            <p:cNvPr id="5066" name="Google Shape;5066;p145"/>
            <p:cNvGrpSpPr/>
            <p:nvPr/>
          </p:nvGrpSpPr>
          <p:grpSpPr>
            <a:xfrm>
              <a:off x="-646237" y="4340034"/>
              <a:ext cx="10436575" cy="803466"/>
              <a:chOff x="0" y="4340034"/>
              <a:chExt cx="10436575" cy="803466"/>
            </a:xfrm>
          </p:grpSpPr>
          <p:sp>
            <p:nvSpPr>
              <p:cNvPr id="5067" name="Google Shape;5067;p14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4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4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4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4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4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3" name="Google Shape;5073;p145"/>
            <p:cNvGrpSpPr/>
            <p:nvPr/>
          </p:nvGrpSpPr>
          <p:grpSpPr>
            <a:xfrm>
              <a:off x="1218442" y="4079995"/>
              <a:ext cx="5307715" cy="618659"/>
              <a:chOff x="885044" y="3336978"/>
              <a:chExt cx="2467328" cy="287588"/>
            </a:xfrm>
          </p:grpSpPr>
          <p:sp>
            <p:nvSpPr>
              <p:cNvPr id="5074" name="Google Shape;5074;p1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45"/>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45"/>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45"/>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145"/>
            <p:cNvGrpSpPr/>
            <p:nvPr/>
          </p:nvGrpSpPr>
          <p:grpSpPr>
            <a:xfrm>
              <a:off x="218815" y="3946300"/>
              <a:ext cx="767639" cy="575285"/>
              <a:chOff x="1286413" y="3306853"/>
              <a:chExt cx="450519" cy="337648"/>
            </a:xfrm>
          </p:grpSpPr>
          <p:sp>
            <p:nvSpPr>
              <p:cNvPr id="5080" name="Google Shape;5080;p1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145"/>
            <p:cNvGrpSpPr/>
            <p:nvPr/>
          </p:nvGrpSpPr>
          <p:grpSpPr>
            <a:xfrm>
              <a:off x="6363790" y="3974757"/>
              <a:ext cx="2803089" cy="680488"/>
              <a:chOff x="178806" y="3323555"/>
              <a:chExt cx="1645102" cy="399394"/>
            </a:xfrm>
          </p:grpSpPr>
          <p:sp>
            <p:nvSpPr>
              <p:cNvPr id="5084" name="Google Shape;5084;p145"/>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45"/>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45"/>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5087" name="Shape 5087"/>
        <p:cNvGrpSpPr/>
        <p:nvPr/>
      </p:nvGrpSpPr>
      <p:grpSpPr>
        <a:xfrm>
          <a:off x="0" y="0"/>
          <a:ext cx="0" cy="0"/>
          <a:chOff x="0" y="0"/>
          <a:chExt cx="0" cy="0"/>
        </a:xfrm>
      </p:grpSpPr>
      <p:sp>
        <p:nvSpPr>
          <p:cNvPr id="5088" name="Google Shape;5088;p146"/>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46"/>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90" name="Google Shape;5090;p146"/>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91" name="Google Shape;5091;p146"/>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92" name="Google Shape;5092;p146"/>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93" name="Google Shape;5093;p146"/>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94" name="Google Shape;5094;p14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095" name="Google Shape;5095;p146"/>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96" name="Google Shape;5096;p146"/>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097" name="Google Shape;5097;p146"/>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5098" name="Google Shape;5098;p146"/>
          <p:cNvGrpSpPr/>
          <p:nvPr/>
        </p:nvGrpSpPr>
        <p:grpSpPr>
          <a:xfrm>
            <a:off x="-15150" y="4244600"/>
            <a:ext cx="10436575" cy="1163800"/>
            <a:chOff x="-12" y="3787400"/>
            <a:chExt cx="10436575" cy="1163800"/>
          </a:xfrm>
        </p:grpSpPr>
        <p:grpSp>
          <p:nvGrpSpPr>
            <p:cNvPr id="5099" name="Google Shape;5099;p146"/>
            <p:cNvGrpSpPr/>
            <p:nvPr/>
          </p:nvGrpSpPr>
          <p:grpSpPr>
            <a:xfrm>
              <a:off x="-12" y="4147734"/>
              <a:ext cx="10436575" cy="803466"/>
              <a:chOff x="0" y="4340034"/>
              <a:chExt cx="10436575" cy="803466"/>
            </a:xfrm>
          </p:grpSpPr>
          <p:sp>
            <p:nvSpPr>
              <p:cNvPr id="5100" name="Google Shape;5100;p14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4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4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4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4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4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146"/>
            <p:cNvGrpSpPr/>
            <p:nvPr/>
          </p:nvGrpSpPr>
          <p:grpSpPr>
            <a:xfrm>
              <a:off x="6572505" y="3856155"/>
              <a:ext cx="1369485" cy="620136"/>
              <a:chOff x="2324874" y="3383678"/>
              <a:chExt cx="636614" cy="288274"/>
            </a:xfrm>
          </p:grpSpPr>
          <p:sp>
            <p:nvSpPr>
              <p:cNvPr id="5107" name="Google Shape;5107;p146"/>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46"/>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46"/>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46"/>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46"/>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146"/>
            <p:cNvGrpSpPr/>
            <p:nvPr/>
          </p:nvGrpSpPr>
          <p:grpSpPr>
            <a:xfrm>
              <a:off x="208577" y="3787400"/>
              <a:ext cx="796535" cy="575245"/>
              <a:chOff x="-135810" y="3336243"/>
              <a:chExt cx="467478" cy="337625"/>
            </a:xfrm>
          </p:grpSpPr>
          <p:sp>
            <p:nvSpPr>
              <p:cNvPr id="5113" name="Google Shape;5113;p146"/>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46"/>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46"/>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6" name="Google Shape;5116;p146"/>
          <p:cNvGrpSpPr/>
          <p:nvPr/>
        </p:nvGrpSpPr>
        <p:grpSpPr>
          <a:xfrm>
            <a:off x="-710912" y="4308175"/>
            <a:ext cx="10436575" cy="1197200"/>
            <a:chOff x="-646237" y="3946300"/>
            <a:chExt cx="10436575" cy="1197200"/>
          </a:xfrm>
        </p:grpSpPr>
        <p:grpSp>
          <p:nvGrpSpPr>
            <p:cNvPr id="5117" name="Google Shape;5117;p146"/>
            <p:cNvGrpSpPr/>
            <p:nvPr/>
          </p:nvGrpSpPr>
          <p:grpSpPr>
            <a:xfrm>
              <a:off x="-646237" y="4340034"/>
              <a:ext cx="10436575" cy="803466"/>
              <a:chOff x="0" y="4340034"/>
              <a:chExt cx="10436575" cy="803466"/>
            </a:xfrm>
          </p:grpSpPr>
          <p:sp>
            <p:nvSpPr>
              <p:cNvPr id="5118" name="Google Shape;5118;p14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4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4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4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4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4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146"/>
            <p:cNvGrpSpPr/>
            <p:nvPr/>
          </p:nvGrpSpPr>
          <p:grpSpPr>
            <a:xfrm>
              <a:off x="3964812" y="4033230"/>
              <a:ext cx="1307895" cy="575273"/>
              <a:chOff x="2161713" y="3315239"/>
              <a:chExt cx="607984" cy="267420"/>
            </a:xfrm>
          </p:grpSpPr>
          <p:sp>
            <p:nvSpPr>
              <p:cNvPr id="5125" name="Google Shape;5125;p14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4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4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4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4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146"/>
            <p:cNvGrpSpPr/>
            <p:nvPr/>
          </p:nvGrpSpPr>
          <p:grpSpPr>
            <a:xfrm>
              <a:off x="1497369" y="3974757"/>
              <a:ext cx="751060" cy="666838"/>
              <a:chOff x="2036782" y="3323555"/>
              <a:chExt cx="440789" cy="391383"/>
            </a:xfrm>
          </p:grpSpPr>
          <p:sp>
            <p:nvSpPr>
              <p:cNvPr id="5131" name="Google Shape;5131;p146"/>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46"/>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46"/>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146"/>
            <p:cNvGrpSpPr/>
            <p:nvPr/>
          </p:nvGrpSpPr>
          <p:grpSpPr>
            <a:xfrm>
              <a:off x="8251040" y="3946300"/>
              <a:ext cx="767639" cy="575285"/>
              <a:chOff x="1286413" y="3306853"/>
              <a:chExt cx="450519" cy="337648"/>
            </a:xfrm>
          </p:grpSpPr>
          <p:sp>
            <p:nvSpPr>
              <p:cNvPr id="5135" name="Google Shape;5135;p14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4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4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5138" name="Shape 5138"/>
        <p:cNvGrpSpPr/>
        <p:nvPr/>
      </p:nvGrpSpPr>
      <p:grpSpPr>
        <a:xfrm>
          <a:off x="0" y="0"/>
          <a:ext cx="0" cy="0"/>
          <a:chOff x="0" y="0"/>
          <a:chExt cx="0" cy="0"/>
        </a:xfrm>
      </p:grpSpPr>
      <p:sp>
        <p:nvSpPr>
          <p:cNvPr id="5139" name="Google Shape;5139;p147"/>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4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141" name="Google Shape;5141;p147"/>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2" name="Google Shape;5142;p147"/>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3" name="Google Shape;5143;p147"/>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4" name="Google Shape;5144;p147"/>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5" name="Google Shape;5145;p147"/>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6" name="Google Shape;5146;p147"/>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47" name="Google Shape;5147;p147"/>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148" name="Google Shape;5148;p147"/>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149" name="Google Shape;5149;p147"/>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150" name="Google Shape;5150;p147"/>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151" name="Google Shape;5151;p147"/>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152" name="Google Shape;5152;p147"/>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5153" name="Google Shape;5153;p147"/>
          <p:cNvGrpSpPr/>
          <p:nvPr/>
        </p:nvGrpSpPr>
        <p:grpSpPr>
          <a:xfrm>
            <a:off x="-1255837" y="4335082"/>
            <a:ext cx="10436575" cy="1225718"/>
            <a:chOff x="-12" y="3725482"/>
            <a:chExt cx="10436575" cy="1225718"/>
          </a:xfrm>
        </p:grpSpPr>
        <p:grpSp>
          <p:nvGrpSpPr>
            <p:cNvPr id="5154" name="Google Shape;5154;p147"/>
            <p:cNvGrpSpPr/>
            <p:nvPr/>
          </p:nvGrpSpPr>
          <p:grpSpPr>
            <a:xfrm>
              <a:off x="-12" y="4147734"/>
              <a:ext cx="10436575" cy="803466"/>
              <a:chOff x="0" y="4340034"/>
              <a:chExt cx="10436575" cy="803466"/>
            </a:xfrm>
          </p:grpSpPr>
          <p:sp>
            <p:nvSpPr>
              <p:cNvPr id="5155" name="Google Shape;5155;p14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4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4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4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4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4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147"/>
            <p:cNvGrpSpPr/>
            <p:nvPr/>
          </p:nvGrpSpPr>
          <p:grpSpPr>
            <a:xfrm>
              <a:off x="6642162" y="3737318"/>
              <a:ext cx="1215283" cy="620748"/>
              <a:chOff x="2357255" y="3328436"/>
              <a:chExt cx="564932" cy="288559"/>
            </a:xfrm>
          </p:grpSpPr>
          <p:sp>
            <p:nvSpPr>
              <p:cNvPr id="5162" name="Google Shape;5162;p147"/>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47"/>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47"/>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47"/>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47"/>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147"/>
            <p:cNvGrpSpPr/>
            <p:nvPr/>
          </p:nvGrpSpPr>
          <p:grpSpPr>
            <a:xfrm>
              <a:off x="3736816" y="3725482"/>
              <a:ext cx="822471" cy="589200"/>
              <a:chOff x="1934874" y="3299902"/>
              <a:chExt cx="482699" cy="345815"/>
            </a:xfrm>
          </p:grpSpPr>
          <p:sp>
            <p:nvSpPr>
              <p:cNvPr id="5168" name="Google Shape;5168;p147"/>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47"/>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47"/>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1" name="Google Shape;5171;p147"/>
          <p:cNvGrpSpPr/>
          <p:nvPr/>
        </p:nvGrpSpPr>
        <p:grpSpPr>
          <a:xfrm>
            <a:off x="-541125" y="4488875"/>
            <a:ext cx="10436575" cy="1197200"/>
            <a:chOff x="-646237" y="3946300"/>
            <a:chExt cx="10436575" cy="1197200"/>
          </a:xfrm>
        </p:grpSpPr>
        <p:grpSp>
          <p:nvGrpSpPr>
            <p:cNvPr id="5172" name="Google Shape;5172;p147"/>
            <p:cNvGrpSpPr/>
            <p:nvPr/>
          </p:nvGrpSpPr>
          <p:grpSpPr>
            <a:xfrm>
              <a:off x="-646237" y="4340034"/>
              <a:ext cx="10436575" cy="803466"/>
              <a:chOff x="0" y="4340034"/>
              <a:chExt cx="10436575" cy="803466"/>
            </a:xfrm>
          </p:grpSpPr>
          <p:sp>
            <p:nvSpPr>
              <p:cNvPr id="5173" name="Google Shape;5173;p14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4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4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4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4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4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147"/>
            <p:cNvGrpSpPr/>
            <p:nvPr/>
          </p:nvGrpSpPr>
          <p:grpSpPr>
            <a:xfrm>
              <a:off x="3964812" y="4033230"/>
              <a:ext cx="1307895" cy="575273"/>
              <a:chOff x="2161713" y="3315239"/>
              <a:chExt cx="607984" cy="267420"/>
            </a:xfrm>
          </p:grpSpPr>
          <p:sp>
            <p:nvSpPr>
              <p:cNvPr id="5180" name="Google Shape;5180;p14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4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4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4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4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147"/>
            <p:cNvGrpSpPr/>
            <p:nvPr/>
          </p:nvGrpSpPr>
          <p:grpSpPr>
            <a:xfrm>
              <a:off x="67904" y="3974757"/>
              <a:ext cx="776471" cy="633738"/>
              <a:chOff x="1197845" y="3323555"/>
              <a:chExt cx="455702" cy="371955"/>
            </a:xfrm>
          </p:grpSpPr>
          <p:sp>
            <p:nvSpPr>
              <p:cNvPr id="5186" name="Google Shape;5186;p147"/>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47"/>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147"/>
            <p:cNvGrpSpPr/>
            <p:nvPr/>
          </p:nvGrpSpPr>
          <p:grpSpPr>
            <a:xfrm>
              <a:off x="8251040" y="3946300"/>
              <a:ext cx="767639" cy="575285"/>
              <a:chOff x="1286413" y="3306853"/>
              <a:chExt cx="450519" cy="337648"/>
            </a:xfrm>
          </p:grpSpPr>
          <p:sp>
            <p:nvSpPr>
              <p:cNvPr id="5190" name="Google Shape;5190;p1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5193" name="Shape 5193"/>
        <p:cNvGrpSpPr/>
        <p:nvPr/>
      </p:nvGrpSpPr>
      <p:grpSpPr>
        <a:xfrm>
          <a:off x="0" y="0"/>
          <a:ext cx="0" cy="0"/>
          <a:chOff x="0" y="0"/>
          <a:chExt cx="0" cy="0"/>
        </a:xfrm>
      </p:grpSpPr>
      <p:sp>
        <p:nvSpPr>
          <p:cNvPr id="5194" name="Google Shape;5194;p148"/>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48"/>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196" name="Google Shape;5196;p148"/>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97" name="Google Shape;5197;p148"/>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198" name="Google Shape;5198;p148"/>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99" name="Google Shape;5199;p148"/>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200" name="Google Shape;5200;p148"/>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5201" name="Google Shape;5201;p148"/>
          <p:cNvGrpSpPr/>
          <p:nvPr/>
        </p:nvGrpSpPr>
        <p:grpSpPr>
          <a:xfrm flipH="1">
            <a:off x="-1111506" y="4128330"/>
            <a:ext cx="10436575" cy="1242270"/>
            <a:chOff x="-12" y="3708930"/>
            <a:chExt cx="10436575" cy="1242270"/>
          </a:xfrm>
        </p:grpSpPr>
        <p:grpSp>
          <p:nvGrpSpPr>
            <p:cNvPr id="5202" name="Google Shape;5202;p148"/>
            <p:cNvGrpSpPr/>
            <p:nvPr/>
          </p:nvGrpSpPr>
          <p:grpSpPr>
            <a:xfrm>
              <a:off x="-12" y="4147734"/>
              <a:ext cx="10436575" cy="803466"/>
              <a:chOff x="0" y="4340034"/>
              <a:chExt cx="10436575" cy="803466"/>
            </a:xfrm>
          </p:grpSpPr>
          <p:sp>
            <p:nvSpPr>
              <p:cNvPr id="5203" name="Google Shape;5203;p14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4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4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4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4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4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148"/>
            <p:cNvGrpSpPr/>
            <p:nvPr/>
          </p:nvGrpSpPr>
          <p:grpSpPr>
            <a:xfrm>
              <a:off x="6221512" y="3708930"/>
              <a:ext cx="1307895" cy="575273"/>
              <a:chOff x="2161713" y="3315239"/>
              <a:chExt cx="607984" cy="267420"/>
            </a:xfrm>
          </p:grpSpPr>
          <p:sp>
            <p:nvSpPr>
              <p:cNvPr id="5210" name="Google Shape;5210;p14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4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4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4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4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148"/>
            <p:cNvGrpSpPr/>
            <p:nvPr/>
          </p:nvGrpSpPr>
          <p:grpSpPr>
            <a:xfrm>
              <a:off x="2574527" y="3799087"/>
              <a:ext cx="911064" cy="589422"/>
              <a:chOff x="1252740" y="3343103"/>
              <a:chExt cx="534693" cy="345946"/>
            </a:xfrm>
          </p:grpSpPr>
          <p:sp>
            <p:nvSpPr>
              <p:cNvPr id="5216" name="Google Shape;5216;p148"/>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48"/>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48"/>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9" name="Google Shape;5219;p148"/>
          <p:cNvGrpSpPr/>
          <p:nvPr/>
        </p:nvGrpSpPr>
        <p:grpSpPr>
          <a:xfrm flipH="1">
            <a:off x="-594687" y="4222525"/>
            <a:ext cx="10436575" cy="1197200"/>
            <a:chOff x="-646237" y="3946300"/>
            <a:chExt cx="10436575" cy="1197200"/>
          </a:xfrm>
        </p:grpSpPr>
        <p:grpSp>
          <p:nvGrpSpPr>
            <p:cNvPr id="5220" name="Google Shape;5220;p148"/>
            <p:cNvGrpSpPr/>
            <p:nvPr/>
          </p:nvGrpSpPr>
          <p:grpSpPr>
            <a:xfrm>
              <a:off x="-646237" y="4340034"/>
              <a:ext cx="10436575" cy="803466"/>
              <a:chOff x="0" y="4340034"/>
              <a:chExt cx="10436575" cy="803466"/>
            </a:xfrm>
          </p:grpSpPr>
          <p:sp>
            <p:nvSpPr>
              <p:cNvPr id="5221" name="Google Shape;5221;p14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4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4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4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4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4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148"/>
            <p:cNvGrpSpPr/>
            <p:nvPr/>
          </p:nvGrpSpPr>
          <p:grpSpPr>
            <a:xfrm>
              <a:off x="3964812" y="4033230"/>
              <a:ext cx="1307895" cy="575273"/>
              <a:chOff x="2161713" y="3315239"/>
              <a:chExt cx="607984" cy="267420"/>
            </a:xfrm>
          </p:grpSpPr>
          <p:sp>
            <p:nvSpPr>
              <p:cNvPr id="5228" name="Google Shape;5228;p14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4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4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4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4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148"/>
            <p:cNvGrpSpPr/>
            <p:nvPr/>
          </p:nvGrpSpPr>
          <p:grpSpPr>
            <a:xfrm>
              <a:off x="218815" y="3946300"/>
              <a:ext cx="767639" cy="575285"/>
              <a:chOff x="1286413" y="3306853"/>
              <a:chExt cx="450519" cy="337648"/>
            </a:xfrm>
          </p:grpSpPr>
          <p:sp>
            <p:nvSpPr>
              <p:cNvPr id="5234" name="Google Shape;5234;p1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148"/>
            <p:cNvGrpSpPr/>
            <p:nvPr/>
          </p:nvGrpSpPr>
          <p:grpSpPr>
            <a:xfrm>
              <a:off x="8251040" y="3946300"/>
              <a:ext cx="767639" cy="575285"/>
              <a:chOff x="1286413" y="3306853"/>
              <a:chExt cx="450519" cy="337648"/>
            </a:xfrm>
          </p:grpSpPr>
          <p:sp>
            <p:nvSpPr>
              <p:cNvPr id="5238" name="Google Shape;5238;p1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5241" name="Shape 5241"/>
        <p:cNvGrpSpPr/>
        <p:nvPr/>
      </p:nvGrpSpPr>
      <p:grpSpPr>
        <a:xfrm>
          <a:off x="0" y="0"/>
          <a:ext cx="0" cy="0"/>
          <a:chOff x="0" y="0"/>
          <a:chExt cx="0" cy="0"/>
        </a:xfrm>
      </p:grpSpPr>
      <p:sp>
        <p:nvSpPr>
          <p:cNvPr id="5242" name="Google Shape;5242;p149"/>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49"/>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244" name="Google Shape;5244;p149"/>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45" name="Google Shape;5245;p149"/>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246" name="Google Shape;5246;p149"/>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47" name="Google Shape;5247;p149"/>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5248" name="Google Shape;5248;p149"/>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49" name="Google Shape;5249;p149"/>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5250" name="Google Shape;5250;p149"/>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5251" name="Google Shape;5251;p149"/>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5252" name="Google Shape;5252;p149"/>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253" name="Google Shape;5253;p149"/>
          <p:cNvGrpSpPr/>
          <p:nvPr/>
        </p:nvGrpSpPr>
        <p:grpSpPr>
          <a:xfrm>
            <a:off x="-471912" y="4272544"/>
            <a:ext cx="10436575" cy="1246781"/>
            <a:chOff x="-646237" y="3896719"/>
            <a:chExt cx="10436575" cy="1246781"/>
          </a:xfrm>
        </p:grpSpPr>
        <p:grpSp>
          <p:nvGrpSpPr>
            <p:cNvPr id="5254" name="Google Shape;5254;p149"/>
            <p:cNvGrpSpPr/>
            <p:nvPr/>
          </p:nvGrpSpPr>
          <p:grpSpPr>
            <a:xfrm>
              <a:off x="-646237" y="4340034"/>
              <a:ext cx="10436575" cy="803466"/>
              <a:chOff x="0" y="4340034"/>
              <a:chExt cx="10436575" cy="803466"/>
            </a:xfrm>
          </p:grpSpPr>
          <p:sp>
            <p:nvSpPr>
              <p:cNvPr id="5255" name="Google Shape;5255;p14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4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4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4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4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4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149"/>
            <p:cNvGrpSpPr/>
            <p:nvPr/>
          </p:nvGrpSpPr>
          <p:grpSpPr>
            <a:xfrm>
              <a:off x="2413750" y="3960530"/>
              <a:ext cx="3830820" cy="647986"/>
              <a:chOff x="1440691" y="3281444"/>
              <a:chExt cx="1780783" cy="301221"/>
            </a:xfrm>
          </p:grpSpPr>
          <p:sp>
            <p:nvSpPr>
              <p:cNvPr id="5262" name="Google Shape;5262;p149"/>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49"/>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49"/>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49"/>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49"/>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149"/>
            <p:cNvGrpSpPr/>
            <p:nvPr/>
          </p:nvGrpSpPr>
          <p:grpSpPr>
            <a:xfrm>
              <a:off x="-13121" y="3896719"/>
              <a:ext cx="822446" cy="624825"/>
              <a:chOff x="1150292" y="3277753"/>
              <a:chExt cx="482684" cy="366725"/>
            </a:xfrm>
          </p:grpSpPr>
          <p:sp>
            <p:nvSpPr>
              <p:cNvPr id="5268" name="Google Shape;5268;p1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49"/>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149"/>
            <p:cNvGrpSpPr/>
            <p:nvPr/>
          </p:nvGrpSpPr>
          <p:grpSpPr>
            <a:xfrm>
              <a:off x="7913827" y="3945050"/>
              <a:ext cx="1148298" cy="688097"/>
              <a:chOff x="1088506" y="3306120"/>
              <a:chExt cx="673923" cy="403860"/>
            </a:xfrm>
          </p:grpSpPr>
          <p:sp>
            <p:nvSpPr>
              <p:cNvPr id="5272" name="Google Shape;5272;p149"/>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49"/>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49"/>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5" name="Google Shape;5275;p149"/>
          <p:cNvGrpSpPr/>
          <p:nvPr/>
        </p:nvGrpSpPr>
        <p:grpSpPr>
          <a:xfrm>
            <a:off x="-12" y="4180343"/>
            <a:ext cx="10436575" cy="1228057"/>
            <a:chOff x="-12" y="3723143"/>
            <a:chExt cx="10436575" cy="1228057"/>
          </a:xfrm>
        </p:grpSpPr>
        <p:grpSp>
          <p:nvGrpSpPr>
            <p:cNvPr id="5276" name="Google Shape;5276;p149"/>
            <p:cNvGrpSpPr/>
            <p:nvPr/>
          </p:nvGrpSpPr>
          <p:grpSpPr>
            <a:xfrm>
              <a:off x="-12" y="4147734"/>
              <a:ext cx="10436575" cy="803466"/>
              <a:chOff x="0" y="4340034"/>
              <a:chExt cx="10436575" cy="803466"/>
            </a:xfrm>
          </p:grpSpPr>
          <p:sp>
            <p:nvSpPr>
              <p:cNvPr id="5277" name="Google Shape;5277;p14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4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4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4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4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4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149"/>
            <p:cNvGrpSpPr/>
            <p:nvPr/>
          </p:nvGrpSpPr>
          <p:grpSpPr>
            <a:xfrm>
              <a:off x="5596725" y="3723143"/>
              <a:ext cx="3321858" cy="692036"/>
              <a:chOff x="1871276" y="3321846"/>
              <a:chExt cx="1544188" cy="321698"/>
            </a:xfrm>
          </p:grpSpPr>
          <p:sp>
            <p:nvSpPr>
              <p:cNvPr id="5284" name="Google Shape;5284;p149"/>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49"/>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49"/>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49"/>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49"/>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149"/>
            <p:cNvGrpSpPr/>
            <p:nvPr/>
          </p:nvGrpSpPr>
          <p:grpSpPr>
            <a:xfrm>
              <a:off x="2631902" y="3737325"/>
              <a:ext cx="767639" cy="575285"/>
              <a:chOff x="1286413" y="3306853"/>
              <a:chExt cx="450519" cy="337648"/>
            </a:xfrm>
          </p:grpSpPr>
          <p:sp>
            <p:nvSpPr>
              <p:cNvPr id="5290" name="Google Shape;5290;p1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293" name="Shape 5293"/>
        <p:cNvGrpSpPr/>
        <p:nvPr/>
      </p:nvGrpSpPr>
      <p:grpSpPr>
        <a:xfrm>
          <a:off x="0" y="0"/>
          <a:ext cx="0" cy="0"/>
          <a:chOff x="0" y="0"/>
          <a:chExt cx="0" cy="0"/>
        </a:xfrm>
      </p:grpSpPr>
      <p:sp>
        <p:nvSpPr>
          <p:cNvPr id="5294" name="Google Shape;5294;p150"/>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5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296" name="Google Shape;5296;p150"/>
          <p:cNvGrpSpPr/>
          <p:nvPr/>
        </p:nvGrpSpPr>
        <p:grpSpPr>
          <a:xfrm>
            <a:off x="116988" y="4668405"/>
            <a:ext cx="10436575" cy="1089870"/>
            <a:chOff x="-12" y="3861330"/>
            <a:chExt cx="10436575" cy="1089870"/>
          </a:xfrm>
        </p:grpSpPr>
        <p:grpSp>
          <p:nvGrpSpPr>
            <p:cNvPr id="5297" name="Google Shape;5297;p150"/>
            <p:cNvGrpSpPr/>
            <p:nvPr/>
          </p:nvGrpSpPr>
          <p:grpSpPr>
            <a:xfrm>
              <a:off x="-12" y="4147734"/>
              <a:ext cx="10436575" cy="803466"/>
              <a:chOff x="0" y="4340034"/>
              <a:chExt cx="10436575" cy="803466"/>
            </a:xfrm>
          </p:grpSpPr>
          <p:sp>
            <p:nvSpPr>
              <p:cNvPr id="5298" name="Google Shape;5298;p15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5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5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5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5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5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150"/>
            <p:cNvGrpSpPr/>
            <p:nvPr/>
          </p:nvGrpSpPr>
          <p:grpSpPr>
            <a:xfrm>
              <a:off x="6221512" y="3861330"/>
              <a:ext cx="1307895" cy="575273"/>
              <a:chOff x="2161713" y="3386084"/>
              <a:chExt cx="607984" cy="267420"/>
            </a:xfrm>
          </p:grpSpPr>
          <p:sp>
            <p:nvSpPr>
              <p:cNvPr id="5305" name="Google Shape;5305;p150"/>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50"/>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50"/>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50"/>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50"/>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150"/>
            <p:cNvGrpSpPr/>
            <p:nvPr/>
          </p:nvGrpSpPr>
          <p:grpSpPr>
            <a:xfrm>
              <a:off x="2631902" y="3889225"/>
              <a:ext cx="843839" cy="575785"/>
              <a:chOff x="1286413" y="3396007"/>
              <a:chExt cx="495240" cy="337941"/>
            </a:xfrm>
          </p:grpSpPr>
          <p:sp>
            <p:nvSpPr>
              <p:cNvPr id="5311" name="Google Shape;5311;p150"/>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50"/>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4" name="Google Shape;5314;p150"/>
          <p:cNvGrpSpPr/>
          <p:nvPr/>
        </p:nvGrpSpPr>
        <p:grpSpPr>
          <a:xfrm>
            <a:off x="-1292575" y="4595975"/>
            <a:ext cx="10436575" cy="1197200"/>
            <a:chOff x="-646237" y="3946300"/>
            <a:chExt cx="10436575" cy="1197200"/>
          </a:xfrm>
        </p:grpSpPr>
        <p:grpSp>
          <p:nvGrpSpPr>
            <p:cNvPr id="5315" name="Google Shape;5315;p150"/>
            <p:cNvGrpSpPr/>
            <p:nvPr/>
          </p:nvGrpSpPr>
          <p:grpSpPr>
            <a:xfrm>
              <a:off x="-646237" y="4340034"/>
              <a:ext cx="10436575" cy="803466"/>
              <a:chOff x="0" y="4340034"/>
              <a:chExt cx="10436575" cy="803466"/>
            </a:xfrm>
          </p:grpSpPr>
          <p:sp>
            <p:nvSpPr>
              <p:cNvPr id="5316" name="Google Shape;5316;p15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5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5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5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5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5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150"/>
            <p:cNvGrpSpPr/>
            <p:nvPr/>
          </p:nvGrpSpPr>
          <p:grpSpPr>
            <a:xfrm>
              <a:off x="3964812" y="4033230"/>
              <a:ext cx="1307895" cy="575273"/>
              <a:chOff x="2161713" y="3315239"/>
              <a:chExt cx="607984" cy="267420"/>
            </a:xfrm>
          </p:grpSpPr>
          <p:sp>
            <p:nvSpPr>
              <p:cNvPr id="5323" name="Google Shape;5323;p15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5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5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5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5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150"/>
            <p:cNvGrpSpPr/>
            <p:nvPr/>
          </p:nvGrpSpPr>
          <p:grpSpPr>
            <a:xfrm>
              <a:off x="218815" y="3946300"/>
              <a:ext cx="767639" cy="575285"/>
              <a:chOff x="1286413" y="3306853"/>
              <a:chExt cx="450519" cy="337648"/>
            </a:xfrm>
          </p:grpSpPr>
          <p:sp>
            <p:nvSpPr>
              <p:cNvPr id="5329" name="Google Shape;5329;p15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150"/>
            <p:cNvGrpSpPr/>
            <p:nvPr/>
          </p:nvGrpSpPr>
          <p:grpSpPr>
            <a:xfrm>
              <a:off x="8251040" y="3946300"/>
              <a:ext cx="767639" cy="575285"/>
              <a:chOff x="1286413" y="3306853"/>
              <a:chExt cx="450519" cy="337648"/>
            </a:xfrm>
          </p:grpSpPr>
          <p:sp>
            <p:nvSpPr>
              <p:cNvPr id="5333" name="Google Shape;5333;p15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5336" name="Shape 5336"/>
        <p:cNvGrpSpPr/>
        <p:nvPr/>
      </p:nvGrpSpPr>
      <p:grpSpPr>
        <a:xfrm>
          <a:off x="0" y="0"/>
          <a:ext cx="0" cy="0"/>
          <a:chOff x="0" y="0"/>
          <a:chExt cx="0" cy="0"/>
        </a:xfrm>
      </p:grpSpPr>
      <p:sp>
        <p:nvSpPr>
          <p:cNvPr id="5337" name="Google Shape;5337;p151"/>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5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339" name="Google Shape;5339;p151"/>
          <p:cNvGrpSpPr/>
          <p:nvPr/>
        </p:nvGrpSpPr>
        <p:grpSpPr>
          <a:xfrm>
            <a:off x="-1292587" y="4284980"/>
            <a:ext cx="10436575" cy="1242270"/>
            <a:chOff x="-12" y="3708930"/>
            <a:chExt cx="10436575" cy="1242270"/>
          </a:xfrm>
        </p:grpSpPr>
        <p:grpSp>
          <p:nvGrpSpPr>
            <p:cNvPr id="5340" name="Google Shape;5340;p151"/>
            <p:cNvGrpSpPr/>
            <p:nvPr/>
          </p:nvGrpSpPr>
          <p:grpSpPr>
            <a:xfrm>
              <a:off x="-12" y="4147734"/>
              <a:ext cx="10436575" cy="803466"/>
              <a:chOff x="0" y="4340034"/>
              <a:chExt cx="10436575" cy="803466"/>
            </a:xfrm>
          </p:grpSpPr>
          <p:sp>
            <p:nvSpPr>
              <p:cNvPr id="5341" name="Google Shape;5341;p15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5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5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5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5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5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151"/>
            <p:cNvGrpSpPr/>
            <p:nvPr/>
          </p:nvGrpSpPr>
          <p:grpSpPr>
            <a:xfrm>
              <a:off x="6221512" y="3708930"/>
              <a:ext cx="1307895" cy="575273"/>
              <a:chOff x="2161713" y="3315239"/>
              <a:chExt cx="607984" cy="267420"/>
            </a:xfrm>
          </p:grpSpPr>
          <p:sp>
            <p:nvSpPr>
              <p:cNvPr id="5348" name="Google Shape;5348;p15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5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5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5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5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151"/>
            <p:cNvGrpSpPr/>
            <p:nvPr/>
          </p:nvGrpSpPr>
          <p:grpSpPr>
            <a:xfrm>
              <a:off x="2631902" y="3737325"/>
              <a:ext cx="767639" cy="575285"/>
              <a:chOff x="1286413" y="3306853"/>
              <a:chExt cx="450519" cy="337648"/>
            </a:xfrm>
          </p:grpSpPr>
          <p:sp>
            <p:nvSpPr>
              <p:cNvPr id="5354" name="Google Shape;5354;p15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5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5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7" name="Google Shape;5357;p151"/>
          <p:cNvGrpSpPr/>
          <p:nvPr/>
        </p:nvGrpSpPr>
        <p:grpSpPr>
          <a:xfrm>
            <a:off x="-414487" y="4307512"/>
            <a:ext cx="10436575" cy="1197200"/>
            <a:chOff x="-646237" y="3946300"/>
            <a:chExt cx="10436575" cy="1197200"/>
          </a:xfrm>
        </p:grpSpPr>
        <p:grpSp>
          <p:nvGrpSpPr>
            <p:cNvPr id="5358" name="Google Shape;5358;p151"/>
            <p:cNvGrpSpPr/>
            <p:nvPr/>
          </p:nvGrpSpPr>
          <p:grpSpPr>
            <a:xfrm>
              <a:off x="-646237" y="4340034"/>
              <a:ext cx="10436575" cy="803466"/>
              <a:chOff x="0" y="4340034"/>
              <a:chExt cx="10436575" cy="803466"/>
            </a:xfrm>
          </p:grpSpPr>
          <p:sp>
            <p:nvSpPr>
              <p:cNvPr id="5359" name="Google Shape;5359;p15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5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5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5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5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5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151"/>
            <p:cNvGrpSpPr/>
            <p:nvPr/>
          </p:nvGrpSpPr>
          <p:grpSpPr>
            <a:xfrm>
              <a:off x="4308937" y="3999385"/>
              <a:ext cx="1768315" cy="609119"/>
              <a:chOff x="2321682" y="3299506"/>
              <a:chExt cx="822013" cy="283153"/>
            </a:xfrm>
          </p:grpSpPr>
          <p:sp>
            <p:nvSpPr>
              <p:cNvPr id="5366" name="Google Shape;5366;p151"/>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5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5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5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5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151"/>
            <p:cNvGrpSpPr/>
            <p:nvPr/>
          </p:nvGrpSpPr>
          <p:grpSpPr>
            <a:xfrm>
              <a:off x="940804" y="3960562"/>
              <a:ext cx="1146746" cy="604557"/>
              <a:chOff x="1710140" y="3315224"/>
              <a:chExt cx="673012" cy="354829"/>
            </a:xfrm>
          </p:grpSpPr>
          <p:sp>
            <p:nvSpPr>
              <p:cNvPr id="5372" name="Google Shape;5372;p151"/>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51"/>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51"/>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151"/>
            <p:cNvGrpSpPr/>
            <p:nvPr/>
          </p:nvGrpSpPr>
          <p:grpSpPr>
            <a:xfrm>
              <a:off x="-320185" y="3946300"/>
              <a:ext cx="9338864" cy="575285"/>
              <a:chOff x="-3743944" y="3306853"/>
              <a:chExt cx="5480876" cy="337648"/>
            </a:xfrm>
          </p:grpSpPr>
          <p:sp>
            <p:nvSpPr>
              <p:cNvPr id="5376" name="Google Shape;5376;p15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51"/>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5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5379" name="Shape 5379"/>
        <p:cNvGrpSpPr/>
        <p:nvPr/>
      </p:nvGrpSpPr>
      <p:grpSpPr>
        <a:xfrm>
          <a:off x="0" y="0"/>
          <a:ext cx="0" cy="0"/>
          <a:chOff x="0" y="0"/>
          <a:chExt cx="0" cy="0"/>
        </a:xfrm>
      </p:grpSpPr>
      <p:sp>
        <p:nvSpPr>
          <p:cNvPr id="5380" name="Google Shape;5380;p152"/>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5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382" name="Google Shape;5382;p152"/>
          <p:cNvGrpSpPr/>
          <p:nvPr/>
        </p:nvGrpSpPr>
        <p:grpSpPr>
          <a:xfrm>
            <a:off x="-646250" y="4380968"/>
            <a:ext cx="10436575" cy="1228057"/>
            <a:chOff x="-12" y="3723143"/>
            <a:chExt cx="10436575" cy="1228057"/>
          </a:xfrm>
        </p:grpSpPr>
        <p:grpSp>
          <p:nvGrpSpPr>
            <p:cNvPr id="5383" name="Google Shape;5383;p152"/>
            <p:cNvGrpSpPr/>
            <p:nvPr/>
          </p:nvGrpSpPr>
          <p:grpSpPr>
            <a:xfrm>
              <a:off x="-12" y="4147734"/>
              <a:ext cx="10436575" cy="803466"/>
              <a:chOff x="0" y="4340034"/>
              <a:chExt cx="10436575" cy="803466"/>
            </a:xfrm>
          </p:grpSpPr>
          <p:sp>
            <p:nvSpPr>
              <p:cNvPr id="5384" name="Google Shape;5384;p15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5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5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5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5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5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152"/>
            <p:cNvGrpSpPr/>
            <p:nvPr/>
          </p:nvGrpSpPr>
          <p:grpSpPr>
            <a:xfrm>
              <a:off x="5596725" y="3723143"/>
              <a:ext cx="4136037" cy="764961"/>
              <a:chOff x="1871276" y="3321846"/>
              <a:chExt cx="1922665" cy="355597"/>
            </a:xfrm>
          </p:grpSpPr>
          <p:sp>
            <p:nvSpPr>
              <p:cNvPr id="5391" name="Google Shape;5391;p152"/>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52"/>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52"/>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52"/>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52"/>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152"/>
            <p:cNvGrpSpPr/>
            <p:nvPr/>
          </p:nvGrpSpPr>
          <p:grpSpPr>
            <a:xfrm>
              <a:off x="1121352" y="3841682"/>
              <a:ext cx="886310" cy="603938"/>
              <a:chOff x="399888" y="3368103"/>
              <a:chExt cx="520166" cy="354465"/>
            </a:xfrm>
          </p:grpSpPr>
          <p:sp>
            <p:nvSpPr>
              <p:cNvPr id="5397" name="Google Shape;5397;p152"/>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52"/>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52"/>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0" name="Google Shape;5400;p152"/>
          <p:cNvGrpSpPr/>
          <p:nvPr/>
        </p:nvGrpSpPr>
        <p:grpSpPr>
          <a:xfrm>
            <a:off x="-1255837" y="4479700"/>
            <a:ext cx="10436575" cy="1197200"/>
            <a:chOff x="-646237" y="3946300"/>
            <a:chExt cx="10436575" cy="1197200"/>
          </a:xfrm>
        </p:grpSpPr>
        <p:grpSp>
          <p:nvGrpSpPr>
            <p:cNvPr id="5401" name="Google Shape;5401;p152"/>
            <p:cNvGrpSpPr/>
            <p:nvPr/>
          </p:nvGrpSpPr>
          <p:grpSpPr>
            <a:xfrm>
              <a:off x="-646237" y="4340034"/>
              <a:ext cx="10436575" cy="803466"/>
              <a:chOff x="0" y="4340034"/>
              <a:chExt cx="10436575" cy="803466"/>
            </a:xfrm>
          </p:grpSpPr>
          <p:sp>
            <p:nvSpPr>
              <p:cNvPr id="5402" name="Google Shape;5402;p15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5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5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5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5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5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152"/>
            <p:cNvGrpSpPr/>
            <p:nvPr/>
          </p:nvGrpSpPr>
          <p:grpSpPr>
            <a:xfrm>
              <a:off x="4147874" y="4033230"/>
              <a:ext cx="1427591" cy="651211"/>
              <a:chOff x="2246810" y="3315239"/>
              <a:chExt cx="663625" cy="302720"/>
            </a:xfrm>
          </p:grpSpPr>
          <p:sp>
            <p:nvSpPr>
              <p:cNvPr id="5409" name="Google Shape;5409;p152"/>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5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5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5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52"/>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152"/>
            <p:cNvGrpSpPr/>
            <p:nvPr/>
          </p:nvGrpSpPr>
          <p:grpSpPr>
            <a:xfrm>
              <a:off x="218815" y="3946300"/>
              <a:ext cx="1970514" cy="686835"/>
              <a:chOff x="1286413" y="3306853"/>
              <a:chExt cx="1156473" cy="403119"/>
            </a:xfrm>
          </p:grpSpPr>
          <p:sp>
            <p:nvSpPr>
              <p:cNvPr id="5415" name="Google Shape;5415;p152"/>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5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52"/>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152"/>
            <p:cNvGrpSpPr/>
            <p:nvPr/>
          </p:nvGrpSpPr>
          <p:grpSpPr>
            <a:xfrm>
              <a:off x="8404881" y="3960537"/>
              <a:ext cx="818445" cy="575245"/>
              <a:chOff x="1376700" y="3315210"/>
              <a:chExt cx="480336" cy="337625"/>
            </a:xfrm>
          </p:grpSpPr>
          <p:sp>
            <p:nvSpPr>
              <p:cNvPr id="5419" name="Google Shape;5419;p152"/>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52"/>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5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5422" name="Shape 5422"/>
        <p:cNvGrpSpPr/>
        <p:nvPr/>
      </p:nvGrpSpPr>
      <p:grpSpPr>
        <a:xfrm>
          <a:off x="0" y="0"/>
          <a:ext cx="0" cy="0"/>
          <a:chOff x="0" y="0"/>
          <a:chExt cx="0" cy="0"/>
        </a:xfrm>
      </p:grpSpPr>
      <p:sp>
        <p:nvSpPr>
          <p:cNvPr id="5423" name="Google Shape;5423;p153"/>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153"/>
          <p:cNvGrpSpPr/>
          <p:nvPr/>
        </p:nvGrpSpPr>
        <p:grpSpPr>
          <a:xfrm flipH="1">
            <a:off x="-646237" y="4318530"/>
            <a:ext cx="10436575" cy="1242270"/>
            <a:chOff x="-12" y="3708930"/>
            <a:chExt cx="10436575" cy="1242270"/>
          </a:xfrm>
        </p:grpSpPr>
        <p:grpSp>
          <p:nvGrpSpPr>
            <p:cNvPr id="5425" name="Google Shape;5425;p153"/>
            <p:cNvGrpSpPr/>
            <p:nvPr/>
          </p:nvGrpSpPr>
          <p:grpSpPr>
            <a:xfrm>
              <a:off x="-12" y="4147734"/>
              <a:ext cx="10436575" cy="803466"/>
              <a:chOff x="0" y="4340034"/>
              <a:chExt cx="10436575" cy="803466"/>
            </a:xfrm>
          </p:grpSpPr>
          <p:sp>
            <p:nvSpPr>
              <p:cNvPr id="5426" name="Google Shape;5426;p15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5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5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5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5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5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153"/>
            <p:cNvGrpSpPr/>
            <p:nvPr/>
          </p:nvGrpSpPr>
          <p:grpSpPr>
            <a:xfrm>
              <a:off x="6221512" y="3708930"/>
              <a:ext cx="1307895" cy="575273"/>
              <a:chOff x="2161713" y="3315239"/>
              <a:chExt cx="607984" cy="267420"/>
            </a:xfrm>
          </p:grpSpPr>
          <p:sp>
            <p:nvSpPr>
              <p:cNvPr id="5433" name="Google Shape;5433;p15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5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5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5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5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153"/>
            <p:cNvGrpSpPr/>
            <p:nvPr/>
          </p:nvGrpSpPr>
          <p:grpSpPr>
            <a:xfrm>
              <a:off x="2631902" y="3737325"/>
              <a:ext cx="767639" cy="575285"/>
              <a:chOff x="1286413" y="3306853"/>
              <a:chExt cx="450519" cy="337648"/>
            </a:xfrm>
          </p:grpSpPr>
          <p:sp>
            <p:nvSpPr>
              <p:cNvPr id="5439" name="Google Shape;5439;p1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42" name="Google Shape;5442;p15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443" name="Google Shape;5443;p153"/>
          <p:cNvGrpSpPr/>
          <p:nvPr/>
        </p:nvGrpSpPr>
        <p:grpSpPr>
          <a:xfrm flipH="1">
            <a:off x="-12" y="4403500"/>
            <a:ext cx="10436575" cy="1197200"/>
            <a:chOff x="-646237" y="3946300"/>
            <a:chExt cx="10436575" cy="1197200"/>
          </a:xfrm>
        </p:grpSpPr>
        <p:grpSp>
          <p:nvGrpSpPr>
            <p:cNvPr id="5444" name="Google Shape;5444;p153"/>
            <p:cNvGrpSpPr/>
            <p:nvPr/>
          </p:nvGrpSpPr>
          <p:grpSpPr>
            <a:xfrm>
              <a:off x="-646237" y="4340034"/>
              <a:ext cx="10436575" cy="803466"/>
              <a:chOff x="0" y="4340034"/>
              <a:chExt cx="10436575" cy="803466"/>
            </a:xfrm>
          </p:grpSpPr>
          <p:sp>
            <p:nvSpPr>
              <p:cNvPr id="5445" name="Google Shape;5445;p15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5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5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5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5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5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153"/>
            <p:cNvGrpSpPr/>
            <p:nvPr/>
          </p:nvGrpSpPr>
          <p:grpSpPr>
            <a:xfrm>
              <a:off x="3964812" y="4033230"/>
              <a:ext cx="1307895" cy="575273"/>
              <a:chOff x="2161713" y="3315239"/>
              <a:chExt cx="607984" cy="267420"/>
            </a:xfrm>
          </p:grpSpPr>
          <p:sp>
            <p:nvSpPr>
              <p:cNvPr id="5452" name="Google Shape;5452;p15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5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5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5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5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153"/>
            <p:cNvGrpSpPr/>
            <p:nvPr/>
          </p:nvGrpSpPr>
          <p:grpSpPr>
            <a:xfrm>
              <a:off x="218815" y="3946300"/>
              <a:ext cx="767639" cy="575285"/>
              <a:chOff x="1286413" y="3306853"/>
              <a:chExt cx="450519" cy="337648"/>
            </a:xfrm>
          </p:grpSpPr>
          <p:sp>
            <p:nvSpPr>
              <p:cNvPr id="5458" name="Google Shape;5458;p1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153"/>
            <p:cNvGrpSpPr/>
            <p:nvPr/>
          </p:nvGrpSpPr>
          <p:grpSpPr>
            <a:xfrm>
              <a:off x="8251040" y="3946300"/>
              <a:ext cx="767639" cy="575285"/>
              <a:chOff x="1286413" y="3306853"/>
              <a:chExt cx="450519" cy="337648"/>
            </a:xfrm>
          </p:grpSpPr>
          <p:sp>
            <p:nvSpPr>
              <p:cNvPr id="5462" name="Google Shape;5462;p1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5465" name="Shape 5465"/>
        <p:cNvGrpSpPr/>
        <p:nvPr/>
      </p:nvGrpSpPr>
      <p:grpSpPr>
        <a:xfrm>
          <a:off x="0" y="0"/>
          <a:ext cx="0" cy="0"/>
          <a:chOff x="0" y="0"/>
          <a:chExt cx="0" cy="0"/>
        </a:xfrm>
      </p:grpSpPr>
      <p:grpSp>
        <p:nvGrpSpPr>
          <p:cNvPr id="5466" name="Google Shape;5466;p154"/>
          <p:cNvGrpSpPr/>
          <p:nvPr/>
        </p:nvGrpSpPr>
        <p:grpSpPr>
          <a:xfrm flipH="1">
            <a:off x="-899739" y="415030"/>
            <a:ext cx="6575097" cy="4537279"/>
            <a:chOff x="2682681" y="986909"/>
            <a:chExt cx="1036199" cy="633000"/>
          </a:xfrm>
        </p:grpSpPr>
        <p:sp>
          <p:nvSpPr>
            <p:cNvPr id="5467" name="Google Shape;5467;p15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5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5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0" name="Google Shape;5470;p15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471" name="Google Shape;5471;p154"/>
          <p:cNvGrpSpPr/>
          <p:nvPr/>
        </p:nvGrpSpPr>
        <p:grpSpPr>
          <a:xfrm>
            <a:off x="-609612" y="4346951"/>
            <a:ext cx="10436575" cy="1213849"/>
            <a:chOff x="-12" y="3737351"/>
            <a:chExt cx="10436575" cy="1213849"/>
          </a:xfrm>
        </p:grpSpPr>
        <p:grpSp>
          <p:nvGrpSpPr>
            <p:cNvPr id="5472" name="Google Shape;5472;p154"/>
            <p:cNvGrpSpPr/>
            <p:nvPr/>
          </p:nvGrpSpPr>
          <p:grpSpPr>
            <a:xfrm>
              <a:off x="-12" y="4147734"/>
              <a:ext cx="10436575" cy="803466"/>
              <a:chOff x="0" y="4340034"/>
              <a:chExt cx="10436575" cy="803466"/>
            </a:xfrm>
          </p:grpSpPr>
          <p:sp>
            <p:nvSpPr>
              <p:cNvPr id="5473" name="Google Shape;5473;p15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5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5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5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5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5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154"/>
            <p:cNvGrpSpPr/>
            <p:nvPr/>
          </p:nvGrpSpPr>
          <p:grpSpPr>
            <a:xfrm>
              <a:off x="5596725" y="3737351"/>
              <a:ext cx="4083758" cy="706527"/>
              <a:chOff x="1871276" y="3328451"/>
              <a:chExt cx="1898363" cy="328434"/>
            </a:xfrm>
          </p:grpSpPr>
          <p:sp>
            <p:nvSpPr>
              <p:cNvPr id="5480" name="Google Shape;5480;p154"/>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54"/>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54"/>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54"/>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54"/>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154"/>
            <p:cNvGrpSpPr/>
            <p:nvPr/>
          </p:nvGrpSpPr>
          <p:grpSpPr>
            <a:xfrm>
              <a:off x="1160802" y="4042437"/>
              <a:ext cx="1029085" cy="575245"/>
              <a:chOff x="423040" y="3485931"/>
              <a:chExt cx="603959" cy="337625"/>
            </a:xfrm>
          </p:grpSpPr>
          <p:sp>
            <p:nvSpPr>
              <p:cNvPr id="5486" name="Google Shape;5486;p154"/>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54"/>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54"/>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9" name="Google Shape;5489;p154"/>
          <p:cNvGrpSpPr/>
          <p:nvPr/>
        </p:nvGrpSpPr>
        <p:grpSpPr>
          <a:xfrm>
            <a:off x="-1255837" y="4657062"/>
            <a:ext cx="10436575" cy="1096038"/>
            <a:chOff x="-646237" y="4047462"/>
            <a:chExt cx="10436575" cy="1096038"/>
          </a:xfrm>
        </p:grpSpPr>
        <p:grpSp>
          <p:nvGrpSpPr>
            <p:cNvPr id="5490" name="Google Shape;5490;p154"/>
            <p:cNvGrpSpPr/>
            <p:nvPr/>
          </p:nvGrpSpPr>
          <p:grpSpPr>
            <a:xfrm>
              <a:off x="-646237" y="4340034"/>
              <a:ext cx="10436575" cy="803466"/>
              <a:chOff x="0" y="4340034"/>
              <a:chExt cx="10436575" cy="803466"/>
            </a:xfrm>
          </p:grpSpPr>
          <p:sp>
            <p:nvSpPr>
              <p:cNvPr id="5491" name="Google Shape;5491;p15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5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5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5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5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5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154"/>
            <p:cNvGrpSpPr/>
            <p:nvPr/>
          </p:nvGrpSpPr>
          <p:grpSpPr>
            <a:xfrm>
              <a:off x="1568887" y="4098951"/>
              <a:ext cx="3243249" cy="733590"/>
              <a:chOff x="1047951" y="3345790"/>
              <a:chExt cx="1507647" cy="341014"/>
            </a:xfrm>
          </p:grpSpPr>
          <p:sp>
            <p:nvSpPr>
              <p:cNvPr id="5498" name="Google Shape;5498;p154"/>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54"/>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54"/>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54"/>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54"/>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154"/>
            <p:cNvGrpSpPr/>
            <p:nvPr/>
          </p:nvGrpSpPr>
          <p:grpSpPr>
            <a:xfrm>
              <a:off x="610394" y="4061669"/>
              <a:ext cx="877508" cy="593575"/>
              <a:chOff x="1516226" y="3374566"/>
              <a:chExt cx="515000" cy="348383"/>
            </a:xfrm>
          </p:grpSpPr>
          <p:sp>
            <p:nvSpPr>
              <p:cNvPr id="5504" name="Google Shape;5504;p154"/>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54"/>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54"/>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154"/>
            <p:cNvGrpSpPr/>
            <p:nvPr/>
          </p:nvGrpSpPr>
          <p:grpSpPr>
            <a:xfrm>
              <a:off x="7667865" y="4047462"/>
              <a:ext cx="987514" cy="598335"/>
              <a:chOff x="944154" y="3366228"/>
              <a:chExt cx="579561" cy="351177"/>
            </a:xfrm>
          </p:grpSpPr>
          <p:sp>
            <p:nvSpPr>
              <p:cNvPr id="5508" name="Google Shape;5508;p154"/>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54"/>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54"/>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p1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2" name="Google Shape;82;p17"/>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5511" name="Shape 5511"/>
        <p:cNvGrpSpPr/>
        <p:nvPr/>
      </p:nvGrpSpPr>
      <p:grpSpPr>
        <a:xfrm>
          <a:off x="0" y="0"/>
          <a:ext cx="0" cy="0"/>
          <a:chOff x="0" y="0"/>
          <a:chExt cx="0" cy="0"/>
        </a:xfrm>
      </p:grpSpPr>
      <p:grpSp>
        <p:nvGrpSpPr>
          <p:cNvPr id="5512" name="Google Shape;5512;p155"/>
          <p:cNvGrpSpPr/>
          <p:nvPr/>
        </p:nvGrpSpPr>
        <p:grpSpPr>
          <a:xfrm flipH="1">
            <a:off x="-54483" y="11"/>
            <a:ext cx="7869309" cy="4807317"/>
            <a:chOff x="2682681" y="986909"/>
            <a:chExt cx="1036199" cy="633000"/>
          </a:xfrm>
        </p:grpSpPr>
        <p:sp>
          <p:nvSpPr>
            <p:cNvPr id="5513" name="Google Shape;5513;p15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5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5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155"/>
          <p:cNvGrpSpPr/>
          <p:nvPr/>
        </p:nvGrpSpPr>
        <p:grpSpPr>
          <a:xfrm>
            <a:off x="-12" y="4215955"/>
            <a:ext cx="10436575" cy="1242270"/>
            <a:chOff x="-12" y="3708930"/>
            <a:chExt cx="10436575" cy="1242270"/>
          </a:xfrm>
        </p:grpSpPr>
        <p:grpSp>
          <p:nvGrpSpPr>
            <p:cNvPr id="5517" name="Google Shape;5517;p155"/>
            <p:cNvGrpSpPr/>
            <p:nvPr/>
          </p:nvGrpSpPr>
          <p:grpSpPr>
            <a:xfrm>
              <a:off x="-12" y="4147734"/>
              <a:ext cx="10436575" cy="803466"/>
              <a:chOff x="0" y="4340034"/>
              <a:chExt cx="10436575" cy="803466"/>
            </a:xfrm>
          </p:grpSpPr>
          <p:sp>
            <p:nvSpPr>
              <p:cNvPr id="5518" name="Google Shape;5518;p15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5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5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5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5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5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155"/>
            <p:cNvGrpSpPr/>
            <p:nvPr/>
          </p:nvGrpSpPr>
          <p:grpSpPr>
            <a:xfrm>
              <a:off x="6221512" y="3708930"/>
              <a:ext cx="1307895" cy="575273"/>
              <a:chOff x="2161713" y="3315239"/>
              <a:chExt cx="607984" cy="267420"/>
            </a:xfrm>
          </p:grpSpPr>
          <p:sp>
            <p:nvSpPr>
              <p:cNvPr id="5525" name="Google Shape;5525;p15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5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5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5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5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155"/>
            <p:cNvGrpSpPr/>
            <p:nvPr/>
          </p:nvGrpSpPr>
          <p:grpSpPr>
            <a:xfrm>
              <a:off x="426966" y="3723157"/>
              <a:ext cx="849071" cy="617750"/>
              <a:chOff x="-7640" y="3298538"/>
              <a:chExt cx="498310" cy="362572"/>
            </a:xfrm>
          </p:grpSpPr>
          <p:sp>
            <p:nvSpPr>
              <p:cNvPr id="5531" name="Google Shape;5531;p155"/>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55"/>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55"/>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34" name="Google Shape;5534;p155"/>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535" name="Google Shape;5535;p155"/>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36" name="Google Shape;5536;p155"/>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5537" name="Google Shape;5537;p155"/>
          <p:cNvGrpSpPr/>
          <p:nvPr/>
        </p:nvGrpSpPr>
        <p:grpSpPr>
          <a:xfrm>
            <a:off x="-1533112" y="4327300"/>
            <a:ext cx="10436575" cy="1197200"/>
            <a:chOff x="-646237" y="3946300"/>
            <a:chExt cx="10436575" cy="1197200"/>
          </a:xfrm>
        </p:grpSpPr>
        <p:grpSp>
          <p:nvGrpSpPr>
            <p:cNvPr id="5538" name="Google Shape;5538;p155"/>
            <p:cNvGrpSpPr/>
            <p:nvPr/>
          </p:nvGrpSpPr>
          <p:grpSpPr>
            <a:xfrm>
              <a:off x="-646237" y="4340034"/>
              <a:ext cx="10436575" cy="803466"/>
              <a:chOff x="0" y="4340034"/>
              <a:chExt cx="10436575" cy="803466"/>
            </a:xfrm>
          </p:grpSpPr>
          <p:sp>
            <p:nvSpPr>
              <p:cNvPr id="5539" name="Google Shape;5539;p15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5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5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5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5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5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155"/>
            <p:cNvGrpSpPr/>
            <p:nvPr/>
          </p:nvGrpSpPr>
          <p:grpSpPr>
            <a:xfrm>
              <a:off x="5458937" y="4033243"/>
              <a:ext cx="961020" cy="589186"/>
              <a:chOff x="2856267" y="3315245"/>
              <a:chExt cx="446737" cy="273887"/>
            </a:xfrm>
          </p:grpSpPr>
          <p:sp>
            <p:nvSpPr>
              <p:cNvPr id="5546" name="Google Shape;5546;p155"/>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55"/>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55"/>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55"/>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55"/>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155"/>
            <p:cNvGrpSpPr/>
            <p:nvPr/>
          </p:nvGrpSpPr>
          <p:grpSpPr>
            <a:xfrm>
              <a:off x="218815" y="3946300"/>
              <a:ext cx="767639" cy="575285"/>
              <a:chOff x="1286413" y="3306853"/>
              <a:chExt cx="450519" cy="337648"/>
            </a:xfrm>
          </p:grpSpPr>
          <p:sp>
            <p:nvSpPr>
              <p:cNvPr id="5552" name="Google Shape;5552;p1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155"/>
            <p:cNvGrpSpPr/>
            <p:nvPr/>
          </p:nvGrpSpPr>
          <p:grpSpPr>
            <a:xfrm>
              <a:off x="8251040" y="3946300"/>
              <a:ext cx="767639" cy="575285"/>
              <a:chOff x="1286413" y="3306853"/>
              <a:chExt cx="450519" cy="337648"/>
            </a:xfrm>
          </p:grpSpPr>
          <p:sp>
            <p:nvSpPr>
              <p:cNvPr id="5556" name="Google Shape;5556;p1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559" name="Shape 5559"/>
        <p:cNvGrpSpPr/>
        <p:nvPr/>
      </p:nvGrpSpPr>
      <p:grpSpPr>
        <a:xfrm>
          <a:off x="0" y="0"/>
          <a:ext cx="0" cy="0"/>
          <a:chOff x="0" y="0"/>
          <a:chExt cx="0" cy="0"/>
        </a:xfrm>
      </p:grpSpPr>
      <p:grpSp>
        <p:nvGrpSpPr>
          <p:cNvPr id="5560" name="Google Shape;5560;p156"/>
          <p:cNvGrpSpPr/>
          <p:nvPr/>
        </p:nvGrpSpPr>
        <p:grpSpPr>
          <a:xfrm>
            <a:off x="90357" y="527530"/>
            <a:ext cx="6575097" cy="4016700"/>
            <a:chOff x="2682681" y="986909"/>
            <a:chExt cx="1036199" cy="633000"/>
          </a:xfrm>
        </p:grpSpPr>
        <p:sp>
          <p:nvSpPr>
            <p:cNvPr id="5561" name="Google Shape;5561;p15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5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5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156"/>
          <p:cNvGrpSpPr/>
          <p:nvPr/>
        </p:nvGrpSpPr>
        <p:grpSpPr>
          <a:xfrm flipH="1">
            <a:off x="-619337" y="3803055"/>
            <a:ext cx="10360375" cy="1242270"/>
            <a:chOff x="76188" y="3708930"/>
            <a:chExt cx="10360375" cy="1242270"/>
          </a:xfrm>
        </p:grpSpPr>
        <p:grpSp>
          <p:nvGrpSpPr>
            <p:cNvPr id="5565" name="Google Shape;5565;p156"/>
            <p:cNvGrpSpPr/>
            <p:nvPr/>
          </p:nvGrpSpPr>
          <p:grpSpPr>
            <a:xfrm>
              <a:off x="76188" y="4147734"/>
              <a:ext cx="10360375" cy="803466"/>
              <a:chOff x="76200" y="4340034"/>
              <a:chExt cx="10360375" cy="803466"/>
            </a:xfrm>
          </p:grpSpPr>
          <p:sp>
            <p:nvSpPr>
              <p:cNvPr id="5566" name="Google Shape;5566;p15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56"/>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5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5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5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5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156"/>
            <p:cNvGrpSpPr/>
            <p:nvPr/>
          </p:nvGrpSpPr>
          <p:grpSpPr>
            <a:xfrm>
              <a:off x="6221512" y="3708930"/>
              <a:ext cx="1307895" cy="575273"/>
              <a:chOff x="2161713" y="3315239"/>
              <a:chExt cx="607984" cy="267420"/>
            </a:xfrm>
          </p:grpSpPr>
          <p:sp>
            <p:nvSpPr>
              <p:cNvPr id="5573" name="Google Shape;5573;p15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5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5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5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5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156"/>
            <p:cNvGrpSpPr/>
            <p:nvPr/>
          </p:nvGrpSpPr>
          <p:grpSpPr>
            <a:xfrm>
              <a:off x="2631902" y="3737325"/>
              <a:ext cx="767639" cy="575285"/>
              <a:chOff x="1286413" y="3306853"/>
              <a:chExt cx="450519" cy="337648"/>
            </a:xfrm>
          </p:grpSpPr>
          <p:sp>
            <p:nvSpPr>
              <p:cNvPr id="5579" name="Google Shape;5579;p1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2" name="Google Shape;5582;p156"/>
          <p:cNvGrpSpPr/>
          <p:nvPr/>
        </p:nvGrpSpPr>
        <p:grpSpPr>
          <a:xfrm>
            <a:off x="5070563" y="527532"/>
            <a:ext cx="2450065" cy="2803943"/>
            <a:chOff x="102290" y="527532"/>
            <a:chExt cx="2450065" cy="2803943"/>
          </a:xfrm>
        </p:grpSpPr>
        <p:grpSp>
          <p:nvGrpSpPr>
            <p:cNvPr id="5583" name="Google Shape;5583;p156"/>
            <p:cNvGrpSpPr/>
            <p:nvPr/>
          </p:nvGrpSpPr>
          <p:grpSpPr>
            <a:xfrm>
              <a:off x="201255" y="1440643"/>
              <a:ext cx="2351100" cy="1890832"/>
              <a:chOff x="74805" y="1836043"/>
              <a:chExt cx="2351100" cy="1890832"/>
            </a:xfrm>
          </p:grpSpPr>
          <p:sp>
            <p:nvSpPr>
              <p:cNvPr id="5584" name="Google Shape;5584;p156"/>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56"/>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56"/>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56"/>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156"/>
            <p:cNvGrpSpPr/>
            <p:nvPr/>
          </p:nvGrpSpPr>
          <p:grpSpPr>
            <a:xfrm>
              <a:off x="102290" y="527532"/>
              <a:ext cx="2296130" cy="608633"/>
              <a:chOff x="5929275" y="535002"/>
              <a:chExt cx="2136332" cy="566276"/>
            </a:xfrm>
          </p:grpSpPr>
          <p:sp>
            <p:nvSpPr>
              <p:cNvPr id="5589" name="Google Shape;5589;p156"/>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0" name="Google Shape;5590;p156"/>
              <p:cNvGrpSpPr/>
              <p:nvPr/>
            </p:nvGrpSpPr>
            <p:grpSpPr>
              <a:xfrm>
                <a:off x="6876827" y="921163"/>
                <a:ext cx="776516" cy="180115"/>
                <a:chOff x="6876827" y="921163"/>
                <a:chExt cx="776516" cy="180115"/>
              </a:xfrm>
            </p:grpSpPr>
            <p:sp>
              <p:nvSpPr>
                <p:cNvPr id="5591" name="Google Shape;5591;p156"/>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56"/>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3" name="Google Shape;5593;p156"/>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56"/>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56"/>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56"/>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56"/>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56"/>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56"/>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56"/>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56"/>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56"/>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56"/>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56"/>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56"/>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56"/>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56"/>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56"/>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56"/>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56"/>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56"/>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2" name="Google Shape;5612;p156"/>
              <p:cNvGrpSpPr/>
              <p:nvPr/>
            </p:nvGrpSpPr>
            <p:grpSpPr>
              <a:xfrm>
                <a:off x="6586301" y="705419"/>
                <a:ext cx="866784" cy="271871"/>
                <a:chOff x="6586301" y="705419"/>
                <a:chExt cx="866784" cy="271871"/>
              </a:xfrm>
            </p:grpSpPr>
            <p:sp>
              <p:nvSpPr>
                <p:cNvPr id="5613" name="Google Shape;5613;p156"/>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56"/>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5" name="Google Shape;5615;p156"/>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56"/>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56"/>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56"/>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9" name="Google Shape;5619;p156"/>
              <p:cNvGrpSpPr/>
              <p:nvPr/>
            </p:nvGrpSpPr>
            <p:grpSpPr>
              <a:xfrm>
                <a:off x="6642174" y="775366"/>
                <a:ext cx="74427" cy="81472"/>
                <a:chOff x="6642174" y="775366"/>
                <a:chExt cx="74427" cy="81472"/>
              </a:xfrm>
            </p:grpSpPr>
            <p:sp>
              <p:nvSpPr>
                <p:cNvPr id="5620" name="Google Shape;5620;p156"/>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56"/>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2" name="Google Shape;5622;p156"/>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56"/>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56"/>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56"/>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56"/>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56"/>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56"/>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56"/>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56"/>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56"/>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2" name="Google Shape;5632;p156"/>
              <p:cNvGrpSpPr/>
              <p:nvPr/>
            </p:nvGrpSpPr>
            <p:grpSpPr>
              <a:xfrm>
                <a:off x="7278258" y="775366"/>
                <a:ext cx="74427" cy="81472"/>
                <a:chOff x="7278258" y="775366"/>
                <a:chExt cx="74427" cy="81472"/>
              </a:xfrm>
            </p:grpSpPr>
            <p:sp>
              <p:nvSpPr>
                <p:cNvPr id="5633" name="Google Shape;5633;p156"/>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56"/>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5" name="Google Shape;5635;p156"/>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56"/>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56"/>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56"/>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56"/>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56"/>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56"/>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56"/>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56"/>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56"/>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56"/>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56"/>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56"/>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56"/>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56"/>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56"/>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56"/>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56"/>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56"/>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56"/>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56"/>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56"/>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56"/>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56"/>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56"/>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0" name="Google Shape;5660;p156"/>
              <p:cNvGrpSpPr/>
              <p:nvPr/>
            </p:nvGrpSpPr>
            <p:grpSpPr>
              <a:xfrm>
                <a:off x="6586020" y="1067968"/>
                <a:ext cx="773287" cy="33310"/>
                <a:chOff x="6586020" y="1067968"/>
                <a:chExt cx="773287" cy="33310"/>
              </a:xfrm>
            </p:grpSpPr>
            <p:sp>
              <p:nvSpPr>
                <p:cNvPr id="5661" name="Google Shape;5661;p156"/>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56"/>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156"/>
              <p:cNvGrpSpPr/>
              <p:nvPr/>
            </p:nvGrpSpPr>
            <p:grpSpPr>
              <a:xfrm>
                <a:off x="6584452" y="921163"/>
                <a:ext cx="776516" cy="180115"/>
                <a:chOff x="6584452" y="921163"/>
                <a:chExt cx="776516" cy="180115"/>
              </a:xfrm>
            </p:grpSpPr>
            <p:sp>
              <p:nvSpPr>
                <p:cNvPr id="5664" name="Google Shape;5664;p156"/>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56"/>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66" name="Google Shape;5666;p156"/>
          <p:cNvGrpSpPr/>
          <p:nvPr/>
        </p:nvGrpSpPr>
        <p:grpSpPr>
          <a:xfrm flipH="1">
            <a:off x="-49312" y="4040425"/>
            <a:ext cx="10436575" cy="1197200"/>
            <a:chOff x="-646237" y="3946300"/>
            <a:chExt cx="10436575" cy="1197200"/>
          </a:xfrm>
        </p:grpSpPr>
        <p:grpSp>
          <p:nvGrpSpPr>
            <p:cNvPr id="5667" name="Google Shape;5667;p156"/>
            <p:cNvGrpSpPr/>
            <p:nvPr/>
          </p:nvGrpSpPr>
          <p:grpSpPr>
            <a:xfrm>
              <a:off x="-646237" y="4340034"/>
              <a:ext cx="10436575" cy="803466"/>
              <a:chOff x="0" y="4340034"/>
              <a:chExt cx="10436575" cy="803466"/>
            </a:xfrm>
          </p:grpSpPr>
          <p:sp>
            <p:nvSpPr>
              <p:cNvPr id="5668" name="Google Shape;5668;p15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5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5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5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5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5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156"/>
            <p:cNvGrpSpPr/>
            <p:nvPr/>
          </p:nvGrpSpPr>
          <p:grpSpPr>
            <a:xfrm>
              <a:off x="3964812" y="4033230"/>
              <a:ext cx="1307895" cy="575273"/>
              <a:chOff x="2161713" y="3315239"/>
              <a:chExt cx="607984" cy="267420"/>
            </a:xfrm>
          </p:grpSpPr>
          <p:sp>
            <p:nvSpPr>
              <p:cNvPr id="5675" name="Google Shape;5675;p15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5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5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5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5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156"/>
            <p:cNvGrpSpPr/>
            <p:nvPr/>
          </p:nvGrpSpPr>
          <p:grpSpPr>
            <a:xfrm>
              <a:off x="218815" y="3946300"/>
              <a:ext cx="767639" cy="575285"/>
              <a:chOff x="1286413" y="3306853"/>
              <a:chExt cx="450519" cy="337648"/>
            </a:xfrm>
          </p:grpSpPr>
          <p:sp>
            <p:nvSpPr>
              <p:cNvPr id="5681" name="Google Shape;5681;p1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156"/>
            <p:cNvGrpSpPr/>
            <p:nvPr/>
          </p:nvGrpSpPr>
          <p:grpSpPr>
            <a:xfrm>
              <a:off x="8251040" y="3946300"/>
              <a:ext cx="767639" cy="575285"/>
              <a:chOff x="1286413" y="3306853"/>
              <a:chExt cx="450519" cy="337648"/>
            </a:xfrm>
          </p:grpSpPr>
          <p:sp>
            <p:nvSpPr>
              <p:cNvPr id="5685" name="Google Shape;5685;p1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8" name="Google Shape;5688;p156"/>
          <p:cNvGrpSpPr/>
          <p:nvPr/>
        </p:nvGrpSpPr>
        <p:grpSpPr>
          <a:xfrm flipH="1">
            <a:off x="7002022" y="1019193"/>
            <a:ext cx="1875013" cy="3823907"/>
            <a:chOff x="640550" y="1023118"/>
            <a:chExt cx="1875013" cy="3823907"/>
          </a:xfrm>
        </p:grpSpPr>
        <p:sp>
          <p:nvSpPr>
            <p:cNvPr id="5689" name="Google Shape;5689;p156"/>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56"/>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56"/>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56"/>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56"/>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56"/>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56"/>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56"/>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56"/>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56"/>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56"/>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56"/>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56"/>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56"/>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56"/>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56"/>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56"/>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56"/>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56"/>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56"/>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56"/>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56"/>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56"/>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56"/>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56"/>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56"/>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56"/>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56"/>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56"/>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56"/>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56"/>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56"/>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56"/>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56"/>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56"/>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4" name="Google Shape;5724;p156"/>
            <p:cNvGrpSpPr/>
            <p:nvPr/>
          </p:nvGrpSpPr>
          <p:grpSpPr>
            <a:xfrm>
              <a:off x="1327428" y="1581507"/>
              <a:ext cx="298039" cy="336327"/>
              <a:chOff x="1327428" y="1581507"/>
              <a:chExt cx="298039" cy="336327"/>
            </a:xfrm>
          </p:grpSpPr>
          <p:sp>
            <p:nvSpPr>
              <p:cNvPr id="5725" name="Google Shape;5725;p156"/>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56"/>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7" name="Google Shape;5727;p156"/>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56"/>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56"/>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56"/>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56"/>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56"/>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56"/>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56"/>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56"/>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56"/>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56"/>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56"/>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56"/>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56"/>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56"/>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56"/>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56"/>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56"/>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56"/>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5746" name="Shape 5746"/>
        <p:cNvGrpSpPr/>
        <p:nvPr/>
      </p:nvGrpSpPr>
      <p:grpSpPr>
        <a:xfrm>
          <a:off x="0" y="0"/>
          <a:ext cx="0" cy="0"/>
          <a:chOff x="0" y="0"/>
          <a:chExt cx="0" cy="0"/>
        </a:xfrm>
      </p:grpSpPr>
      <p:sp>
        <p:nvSpPr>
          <p:cNvPr id="5747" name="Google Shape;5747;p157"/>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8" name="Google Shape;5748;p157"/>
          <p:cNvGrpSpPr/>
          <p:nvPr/>
        </p:nvGrpSpPr>
        <p:grpSpPr>
          <a:xfrm flipH="1">
            <a:off x="6004081" y="198074"/>
            <a:ext cx="3214398" cy="3673808"/>
            <a:chOff x="-37754" y="198074"/>
            <a:chExt cx="3214398" cy="3673808"/>
          </a:xfrm>
        </p:grpSpPr>
        <p:grpSp>
          <p:nvGrpSpPr>
            <p:cNvPr id="5749" name="Google Shape;5749;p157"/>
            <p:cNvGrpSpPr/>
            <p:nvPr/>
          </p:nvGrpSpPr>
          <p:grpSpPr>
            <a:xfrm rot="-827937">
              <a:off x="168141" y="1502034"/>
              <a:ext cx="2802606" cy="2065425"/>
              <a:chOff x="325375" y="3506952"/>
              <a:chExt cx="3087600" cy="1587749"/>
            </a:xfrm>
          </p:grpSpPr>
          <p:sp>
            <p:nvSpPr>
              <p:cNvPr id="5750" name="Google Shape;5750;p157"/>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57"/>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57"/>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57"/>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157"/>
            <p:cNvGrpSpPr/>
            <p:nvPr/>
          </p:nvGrpSpPr>
          <p:grpSpPr>
            <a:xfrm rot="-826804">
              <a:off x="192190" y="387642"/>
              <a:ext cx="1704039" cy="929658"/>
              <a:chOff x="3710932" y="3098628"/>
              <a:chExt cx="1303451" cy="711113"/>
            </a:xfrm>
          </p:grpSpPr>
          <p:sp>
            <p:nvSpPr>
              <p:cNvPr id="5755" name="Google Shape;5755;p157"/>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57"/>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57"/>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57"/>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57"/>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57"/>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57"/>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57"/>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57"/>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57"/>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57"/>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57"/>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57"/>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57"/>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57"/>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57"/>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57"/>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57"/>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57"/>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57"/>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57"/>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57"/>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57"/>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57"/>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57"/>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57"/>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57"/>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57"/>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57"/>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57"/>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57"/>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57"/>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57"/>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57"/>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57"/>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57"/>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57"/>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57"/>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57"/>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57"/>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57"/>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57"/>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57"/>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57"/>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57"/>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57"/>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57"/>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57"/>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57"/>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57"/>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57"/>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57"/>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57"/>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57"/>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57"/>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57"/>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57"/>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57"/>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57"/>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57"/>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57"/>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57"/>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57"/>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57"/>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57"/>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57"/>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57"/>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57"/>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57"/>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57"/>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57"/>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57"/>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57"/>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57"/>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57"/>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57"/>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57"/>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57"/>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57"/>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57"/>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57"/>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57"/>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57"/>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57"/>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57"/>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57"/>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57"/>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57"/>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57"/>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57"/>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57"/>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57"/>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57"/>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57"/>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57"/>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57"/>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57"/>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57"/>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57"/>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57"/>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57"/>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57"/>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57"/>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57"/>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57"/>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57"/>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57"/>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57"/>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57"/>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57"/>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57"/>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57"/>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57"/>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57"/>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57"/>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57"/>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57"/>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57"/>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57"/>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57"/>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57"/>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57"/>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57"/>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57"/>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57"/>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57"/>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57"/>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57"/>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57"/>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57"/>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57"/>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57"/>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57"/>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57"/>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9" name="Google Shape;5889;p157"/>
          <p:cNvGrpSpPr/>
          <p:nvPr/>
        </p:nvGrpSpPr>
        <p:grpSpPr>
          <a:xfrm>
            <a:off x="-609612" y="3632730"/>
            <a:ext cx="10436575" cy="1242270"/>
            <a:chOff x="-12" y="3708930"/>
            <a:chExt cx="10436575" cy="1242270"/>
          </a:xfrm>
        </p:grpSpPr>
        <p:grpSp>
          <p:nvGrpSpPr>
            <p:cNvPr id="5890" name="Google Shape;5890;p157"/>
            <p:cNvGrpSpPr/>
            <p:nvPr/>
          </p:nvGrpSpPr>
          <p:grpSpPr>
            <a:xfrm>
              <a:off x="-12" y="4147734"/>
              <a:ext cx="10436575" cy="803466"/>
              <a:chOff x="0" y="4340034"/>
              <a:chExt cx="10436575" cy="803466"/>
            </a:xfrm>
          </p:grpSpPr>
          <p:sp>
            <p:nvSpPr>
              <p:cNvPr id="5891" name="Google Shape;5891;p15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5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5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5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5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5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157"/>
            <p:cNvGrpSpPr/>
            <p:nvPr/>
          </p:nvGrpSpPr>
          <p:grpSpPr>
            <a:xfrm>
              <a:off x="6221512" y="3708930"/>
              <a:ext cx="1307895" cy="575273"/>
              <a:chOff x="2161713" y="3315239"/>
              <a:chExt cx="607984" cy="267420"/>
            </a:xfrm>
          </p:grpSpPr>
          <p:sp>
            <p:nvSpPr>
              <p:cNvPr id="5898" name="Google Shape;5898;p15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5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5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5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5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157"/>
            <p:cNvGrpSpPr/>
            <p:nvPr/>
          </p:nvGrpSpPr>
          <p:grpSpPr>
            <a:xfrm>
              <a:off x="2631902" y="3737325"/>
              <a:ext cx="767639" cy="575285"/>
              <a:chOff x="1286413" y="3306853"/>
              <a:chExt cx="450519" cy="337648"/>
            </a:xfrm>
          </p:grpSpPr>
          <p:sp>
            <p:nvSpPr>
              <p:cNvPr id="5904" name="Google Shape;5904;p1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7" name="Google Shape;5907;p157"/>
          <p:cNvGrpSpPr/>
          <p:nvPr/>
        </p:nvGrpSpPr>
        <p:grpSpPr>
          <a:xfrm flipH="1">
            <a:off x="-861403" y="856901"/>
            <a:ext cx="3423695" cy="3913780"/>
            <a:chOff x="1634550" y="-170011"/>
            <a:chExt cx="4580806" cy="5236526"/>
          </a:xfrm>
        </p:grpSpPr>
        <p:grpSp>
          <p:nvGrpSpPr>
            <p:cNvPr id="5908" name="Google Shape;5908;p157"/>
            <p:cNvGrpSpPr/>
            <p:nvPr/>
          </p:nvGrpSpPr>
          <p:grpSpPr>
            <a:xfrm>
              <a:off x="1634550" y="-170011"/>
              <a:ext cx="4580806" cy="5236526"/>
              <a:chOff x="5036915" y="454813"/>
              <a:chExt cx="1005180" cy="1149067"/>
            </a:xfrm>
          </p:grpSpPr>
          <p:sp>
            <p:nvSpPr>
              <p:cNvPr id="5909" name="Google Shape;5909;p157"/>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57"/>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57"/>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57"/>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57"/>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57"/>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57"/>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57"/>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57"/>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57"/>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57"/>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57"/>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57"/>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57"/>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57"/>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57"/>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57"/>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57"/>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57"/>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57"/>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57"/>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57"/>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57"/>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57"/>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57"/>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57"/>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57"/>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57"/>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57"/>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57"/>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57"/>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57"/>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57"/>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57"/>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57"/>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57"/>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57"/>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57"/>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57"/>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57"/>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9" name="Google Shape;5949;p157"/>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57"/>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157"/>
          <p:cNvGrpSpPr/>
          <p:nvPr/>
        </p:nvGrpSpPr>
        <p:grpSpPr>
          <a:xfrm>
            <a:off x="-1218112" y="4098700"/>
            <a:ext cx="10436575" cy="1197200"/>
            <a:chOff x="-646237" y="3946300"/>
            <a:chExt cx="10436575" cy="1197200"/>
          </a:xfrm>
        </p:grpSpPr>
        <p:grpSp>
          <p:nvGrpSpPr>
            <p:cNvPr id="5952" name="Google Shape;5952;p157"/>
            <p:cNvGrpSpPr/>
            <p:nvPr/>
          </p:nvGrpSpPr>
          <p:grpSpPr>
            <a:xfrm>
              <a:off x="-646237" y="4340034"/>
              <a:ext cx="10436575" cy="803466"/>
              <a:chOff x="0" y="4340034"/>
              <a:chExt cx="10436575" cy="803466"/>
            </a:xfrm>
          </p:grpSpPr>
          <p:sp>
            <p:nvSpPr>
              <p:cNvPr id="5953" name="Google Shape;5953;p15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5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5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5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5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5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157"/>
            <p:cNvGrpSpPr/>
            <p:nvPr/>
          </p:nvGrpSpPr>
          <p:grpSpPr>
            <a:xfrm>
              <a:off x="3964812" y="4033230"/>
              <a:ext cx="1307895" cy="575273"/>
              <a:chOff x="2161713" y="3315239"/>
              <a:chExt cx="607984" cy="267420"/>
            </a:xfrm>
          </p:grpSpPr>
          <p:sp>
            <p:nvSpPr>
              <p:cNvPr id="5960" name="Google Shape;5960;p15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5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5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5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5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157"/>
            <p:cNvGrpSpPr/>
            <p:nvPr/>
          </p:nvGrpSpPr>
          <p:grpSpPr>
            <a:xfrm>
              <a:off x="218815" y="3946300"/>
              <a:ext cx="767639" cy="575285"/>
              <a:chOff x="1286413" y="3306853"/>
              <a:chExt cx="450519" cy="337648"/>
            </a:xfrm>
          </p:grpSpPr>
          <p:sp>
            <p:nvSpPr>
              <p:cNvPr id="5966" name="Google Shape;5966;p1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157"/>
            <p:cNvGrpSpPr/>
            <p:nvPr/>
          </p:nvGrpSpPr>
          <p:grpSpPr>
            <a:xfrm>
              <a:off x="8251040" y="3946300"/>
              <a:ext cx="767639" cy="575285"/>
              <a:chOff x="1286413" y="3306853"/>
              <a:chExt cx="450519" cy="337648"/>
            </a:xfrm>
          </p:grpSpPr>
          <p:sp>
            <p:nvSpPr>
              <p:cNvPr id="5970" name="Google Shape;5970;p1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976" name="Shape 5976"/>
        <p:cNvGrpSpPr/>
        <p:nvPr/>
      </p:nvGrpSpPr>
      <p:grpSpPr>
        <a:xfrm>
          <a:off x="0" y="0"/>
          <a:ext cx="0" cy="0"/>
          <a:chOff x="0" y="0"/>
          <a:chExt cx="0" cy="0"/>
        </a:xfrm>
      </p:grpSpPr>
      <p:grpSp>
        <p:nvGrpSpPr>
          <p:cNvPr id="5977" name="Google Shape;5977;p159"/>
          <p:cNvGrpSpPr/>
          <p:nvPr/>
        </p:nvGrpSpPr>
        <p:grpSpPr>
          <a:xfrm flipH="1">
            <a:off x="3048671" y="527530"/>
            <a:ext cx="6575097" cy="4016700"/>
            <a:chOff x="2682681" y="986909"/>
            <a:chExt cx="1036199" cy="633000"/>
          </a:xfrm>
        </p:grpSpPr>
        <p:sp>
          <p:nvSpPr>
            <p:cNvPr id="5978" name="Google Shape;5978;p15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5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5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1" name="Google Shape;5981;p159"/>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982" name="Google Shape;5982;p159"/>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83" name="Shape 5983"/>
        <p:cNvGrpSpPr/>
        <p:nvPr/>
      </p:nvGrpSpPr>
      <p:grpSpPr>
        <a:xfrm>
          <a:off x="0" y="0"/>
          <a:ext cx="0" cy="0"/>
          <a:chOff x="0" y="0"/>
          <a:chExt cx="0" cy="0"/>
        </a:xfrm>
      </p:grpSpPr>
      <p:sp>
        <p:nvSpPr>
          <p:cNvPr id="5984" name="Google Shape;5984;p160"/>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60"/>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986" name="Google Shape;5986;p160"/>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5987" name="Google Shape;5987;p160"/>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88" name="Shape 5988"/>
        <p:cNvGrpSpPr/>
        <p:nvPr/>
      </p:nvGrpSpPr>
      <p:grpSpPr>
        <a:xfrm>
          <a:off x="0" y="0"/>
          <a:ext cx="0" cy="0"/>
          <a:chOff x="0" y="0"/>
          <a:chExt cx="0" cy="0"/>
        </a:xfrm>
      </p:grpSpPr>
      <p:sp>
        <p:nvSpPr>
          <p:cNvPr id="5989" name="Google Shape;5989;p16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990" name="Google Shape;5990;p161"/>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991" name="Shape 5991"/>
        <p:cNvGrpSpPr/>
        <p:nvPr/>
      </p:nvGrpSpPr>
      <p:grpSpPr>
        <a:xfrm>
          <a:off x="0" y="0"/>
          <a:ext cx="0" cy="0"/>
          <a:chOff x="0" y="0"/>
          <a:chExt cx="0" cy="0"/>
        </a:xfrm>
      </p:grpSpPr>
      <p:sp>
        <p:nvSpPr>
          <p:cNvPr id="5992" name="Google Shape;5992;p162"/>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62"/>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994" name="Google Shape;5994;p162"/>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995" name="Google Shape;5995;p162"/>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96" name="Google Shape;5996;p162"/>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97" name="Google Shape;5997;p16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998" name="Google Shape;5998;p162"/>
          <p:cNvGrpSpPr/>
          <p:nvPr/>
        </p:nvGrpSpPr>
        <p:grpSpPr>
          <a:xfrm>
            <a:off x="-609612" y="4089930"/>
            <a:ext cx="10436575" cy="1242270"/>
            <a:chOff x="-12" y="3708930"/>
            <a:chExt cx="10436575" cy="1242270"/>
          </a:xfrm>
        </p:grpSpPr>
        <p:grpSp>
          <p:nvGrpSpPr>
            <p:cNvPr id="5999" name="Google Shape;5999;p162"/>
            <p:cNvGrpSpPr/>
            <p:nvPr/>
          </p:nvGrpSpPr>
          <p:grpSpPr>
            <a:xfrm>
              <a:off x="-12" y="4147734"/>
              <a:ext cx="10436575" cy="803466"/>
              <a:chOff x="0" y="4340034"/>
              <a:chExt cx="10436575" cy="803466"/>
            </a:xfrm>
          </p:grpSpPr>
          <p:sp>
            <p:nvSpPr>
              <p:cNvPr id="6000" name="Google Shape;6000;p16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6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6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6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6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6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162"/>
            <p:cNvGrpSpPr/>
            <p:nvPr/>
          </p:nvGrpSpPr>
          <p:grpSpPr>
            <a:xfrm>
              <a:off x="6221512" y="3708930"/>
              <a:ext cx="1307895" cy="575273"/>
              <a:chOff x="2161713" y="3315239"/>
              <a:chExt cx="607984" cy="267420"/>
            </a:xfrm>
          </p:grpSpPr>
          <p:sp>
            <p:nvSpPr>
              <p:cNvPr id="6007" name="Google Shape;6007;p16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6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6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6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6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162"/>
            <p:cNvGrpSpPr/>
            <p:nvPr/>
          </p:nvGrpSpPr>
          <p:grpSpPr>
            <a:xfrm>
              <a:off x="2631902" y="3737325"/>
              <a:ext cx="767639" cy="575285"/>
              <a:chOff x="1286413" y="3306853"/>
              <a:chExt cx="450519" cy="337648"/>
            </a:xfrm>
          </p:grpSpPr>
          <p:sp>
            <p:nvSpPr>
              <p:cNvPr id="6013" name="Google Shape;6013;p1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6" name="Google Shape;6016;p162"/>
          <p:cNvGrpSpPr/>
          <p:nvPr/>
        </p:nvGrpSpPr>
        <p:grpSpPr>
          <a:xfrm>
            <a:off x="-1255837" y="4327300"/>
            <a:ext cx="10436575" cy="1197200"/>
            <a:chOff x="-646237" y="3946300"/>
            <a:chExt cx="10436575" cy="1197200"/>
          </a:xfrm>
        </p:grpSpPr>
        <p:grpSp>
          <p:nvGrpSpPr>
            <p:cNvPr id="6017" name="Google Shape;6017;p162"/>
            <p:cNvGrpSpPr/>
            <p:nvPr/>
          </p:nvGrpSpPr>
          <p:grpSpPr>
            <a:xfrm>
              <a:off x="-646237" y="4340034"/>
              <a:ext cx="10436575" cy="803466"/>
              <a:chOff x="0" y="4340034"/>
              <a:chExt cx="10436575" cy="803466"/>
            </a:xfrm>
          </p:grpSpPr>
          <p:sp>
            <p:nvSpPr>
              <p:cNvPr id="6018" name="Google Shape;6018;p16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6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6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6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6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6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162"/>
            <p:cNvGrpSpPr/>
            <p:nvPr/>
          </p:nvGrpSpPr>
          <p:grpSpPr>
            <a:xfrm>
              <a:off x="3964812" y="4033230"/>
              <a:ext cx="1307895" cy="575273"/>
              <a:chOff x="2161713" y="3315239"/>
              <a:chExt cx="607984" cy="267420"/>
            </a:xfrm>
          </p:grpSpPr>
          <p:sp>
            <p:nvSpPr>
              <p:cNvPr id="6025" name="Google Shape;6025;p16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6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6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6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6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162"/>
            <p:cNvGrpSpPr/>
            <p:nvPr/>
          </p:nvGrpSpPr>
          <p:grpSpPr>
            <a:xfrm>
              <a:off x="218815" y="3946300"/>
              <a:ext cx="767639" cy="575285"/>
              <a:chOff x="1286413" y="3306853"/>
              <a:chExt cx="450519" cy="337648"/>
            </a:xfrm>
          </p:grpSpPr>
          <p:sp>
            <p:nvSpPr>
              <p:cNvPr id="6031" name="Google Shape;6031;p1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162"/>
            <p:cNvGrpSpPr/>
            <p:nvPr/>
          </p:nvGrpSpPr>
          <p:grpSpPr>
            <a:xfrm>
              <a:off x="8251040" y="3946300"/>
              <a:ext cx="767639" cy="575285"/>
              <a:chOff x="1286413" y="3306853"/>
              <a:chExt cx="450519" cy="337648"/>
            </a:xfrm>
          </p:grpSpPr>
          <p:sp>
            <p:nvSpPr>
              <p:cNvPr id="6035" name="Google Shape;6035;p1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38" name="Shape 6038"/>
        <p:cNvGrpSpPr/>
        <p:nvPr/>
      </p:nvGrpSpPr>
      <p:grpSpPr>
        <a:xfrm>
          <a:off x="0" y="0"/>
          <a:ext cx="0" cy="0"/>
          <a:chOff x="0" y="0"/>
          <a:chExt cx="0" cy="0"/>
        </a:xfrm>
      </p:grpSpPr>
      <p:sp>
        <p:nvSpPr>
          <p:cNvPr id="6039" name="Google Shape;6039;p163"/>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6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041" name="Google Shape;6041;p163"/>
          <p:cNvGrpSpPr/>
          <p:nvPr/>
        </p:nvGrpSpPr>
        <p:grpSpPr>
          <a:xfrm flipH="1">
            <a:off x="-570037" y="4089930"/>
            <a:ext cx="10360375" cy="1242270"/>
            <a:chOff x="-12" y="3708930"/>
            <a:chExt cx="10360375" cy="1242270"/>
          </a:xfrm>
        </p:grpSpPr>
        <p:grpSp>
          <p:nvGrpSpPr>
            <p:cNvPr id="6042" name="Google Shape;6042;p163"/>
            <p:cNvGrpSpPr/>
            <p:nvPr/>
          </p:nvGrpSpPr>
          <p:grpSpPr>
            <a:xfrm>
              <a:off x="-12" y="4147734"/>
              <a:ext cx="10360375" cy="803466"/>
              <a:chOff x="0" y="4340034"/>
              <a:chExt cx="10360375" cy="803466"/>
            </a:xfrm>
          </p:grpSpPr>
          <p:sp>
            <p:nvSpPr>
              <p:cNvPr id="6043" name="Google Shape;6043;p16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6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6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6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63"/>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6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163"/>
            <p:cNvGrpSpPr/>
            <p:nvPr/>
          </p:nvGrpSpPr>
          <p:grpSpPr>
            <a:xfrm>
              <a:off x="8602912" y="3708930"/>
              <a:ext cx="1307895" cy="651473"/>
              <a:chOff x="3268723" y="3315239"/>
              <a:chExt cx="607984" cy="302842"/>
            </a:xfrm>
          </p:grpSpPr>
          <p:sp>
            <p:nvSpPr>
              <p:cNvPr id="6050" name="Google Shape;6050;p163"/>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63"/>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63"/>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63"/>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63"/>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163"/>
            <p:cNvGrpSpPr/>
            <p:nvPr/>
          </p:nvGrpSpPr>
          <p:grpSpPr>
            <a:xfrm>
              <a:off x="4921452" y="3737325"/>
              <a:ext cx="767639" cy="575285"/>
              <a:chOff x="2630124" y="3306853"/>
              <a:chExt cx="450519" cy="337648"/>
            </a:xfrm>
          </p:grpSpPr>
          <p:sp>
            <p:nvSpPr>
              <p:cNvPr id="6056" name="Google Shape;6056;p163"/>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63"/>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63"/>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9" name="Google Shape;6059;p163"/>
          <p:cNvGrpSpPr/>
          <p:nvPr/>
        </p:nvGrpSpPr>
        <p:grpSpPr>
          <a:xfrm flipH="1">
            <a:off x="-12" y="4251100"/>
            <a:ext cx="10436575" cy="1197200"/>
            <a:chOff x="-646237" y="3946300"/>
            <a:chExt cx="10436575" cy="1197200"/>
          </a:xfrm>
        </p:grpSpPr>
        <p:grpSp>
          <p:nvGrpSpPr>
            <p:cNvPr id="6060" name="Google Shape;6060;p163"/>
            <p:cNvGrpSpPr/>
            <p:nvPr/>
          </p:nvGrpSpPr>
          <p:grpSpPr>
            <a:xfrm>
              <a:off x="-646237" y="4340034"/>
              <a:ext cx="10436575" cy="803466"/>
              <a:chOff x="0" y="4340034"/>
              <a:chExt cx="10436575" cy="803466"/>
            </a:xfrm>
          </p:grpSpPr>
          <p:sp>
            <p:nvSpPr>
              <p:cNvPr id="6061" name="Google Shape;6061;p16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6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6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6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6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6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163"/>
            <p:cNvGrpSpPr/>
            <p:nvPr/>
          </p:nvGrpSpPr>
          <p:grpSpPr>
            <a:xfrm>
              <a:off x="4557562" y="4033230"/>
              <a:ext cx="1346145" cy="626573"/>
              <a:chOff x="2437257" y="3315239"/>
              <a:chExt cx="625765" cy="291267"/>
            </a:xfrm>
          </p:grpSpPr>
          <p:sp>
            <p:nvSpPr>
              <p:cNvPr id="6068" name="Google Shape;6068;p163"/>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63"/>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63"/>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63"/>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63"/>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163"/>
            <p:cNvGrpSpPr/>
            <p:nvPr/>
          </p:nvGrpSpPr>
          <p:grpSpPr>
            <a:xfrm>
              <a:off x="598690" y="3946300"/>
              <a:ext cx="767639" cy="575285"/>
              <a:chOff x="1509357" y="3306853"/>
              <a:chExt cx="450519" cy="337648"/>
            </a:xfrm>
          </p:grpSpPr>
          <p:sp>
            <p:nvSpPr>
              <p:cNvPr id="6074" name="Google Shape;6074;p163"/>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63"/>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63"/>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163"/>
            <p:cNvGrpSpPr/>
            <p:nvPr/>
          </p:nvGrpSpPr>
          <p:grpSpPr>
            <a:xfrm>
              <a:off x="8472090" y="3946300"/>
              <a:ext cx="767639" cy="575285"/>
              <a:chOff x="1416144" y="3306853"/>
              <a:chExt cx="450519" cy="337648"/>
            </a:xfrm>
          </p:grpSpPr>
          <p:sp>
            <p:nvSpPr>
              <p:cNvPr id="6078" name="Google Shape;6078;p163"/>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63"/>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63"/>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81" name="Shape 6081"/>
        <p:cNvGrpSpPr/>
        <p:nvPr/>
      </p:nvGrpSpPr>
      <p:grpSpPr>
        <a:xfrm>
          <a:off x="0" y="0"/>
          <a:ext cx="0" cy="0"/>
          <a:chOff x="0" y="0"/>
          <a:chExt cx="0" cy="0"/>
        </a:xfrm>
      </p:grpSpPr>
      <p:sp>
        <p:nvSpPr>
          <p:cNvPr id="6082" name="Google Shape;6082;p164"/>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64"/>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084" name="Google Shape;6084;p164"/>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85" name="Shape 6085"/>
        <p:cNvGrpSpPr/>
        <p:nvPr/>
      </p:nvGrpSpPr>
      <p:grpSpPr>
        <a:xfrm>
          <a:off x="0" y="0"/>
          <a:ext cx="0" cy="0"/>
          <a:chOff x="0" y="0"/>
          <a:chExt cx="0" cy="0"/>
        </a:xfrm>
      </p:grpSpPr>
      <p:grpSp>
        <p:nvGrpSpPr>
          <p:cNvPr id="6086" name="Google Shape;6086;p165"/>
          <p:cNvGrpSpPr/>
          <p:nvPr/>
        </p:nvGrpSpPr>
        <p:grpSpPr>
          <a:xfrm flipH="1">
            <a:off x="3048671" y="874430"/>
            <a:ext cx="6575097" cy="4016700"/>
            <a:chOff x="2682681" y="986909"/>
            <a:chExt cx="1036199" cy="633000"/>
          </a:xfrm>
        </p:grpSpPr>
        <p:sp>
          <p:nvSpPr>
            <p:cNvPr id="6087" name="Google Shape;6087;p16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6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6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0" name="Google Shape;6090;p165"/>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3" name="Shape 83"/>
        <p:cNvGrpSpPr/>
        <p:nvPr/>
      </p:nvGrpSpPr>
      <p:grpSpPr>
        <a:xfrm>
          <a:off x="0" y="0"/>
          <a:ext cx="0" cy="0"/>
          <a:chOff x="0" y="0"/>
          <a:chExt cx="0" cy="0"/>
        </a:xfrm>
      </p:grpSpPr>
      <p:sp>
        <p:nvSpPr>
          <p:cNvPr id="84" name="Google Shape;84;p18"/>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6" name="Google Shape;86;p18"/>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7" name="Google Shape;87;p18"/>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18"/>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 name="Google Shape;89;p1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0" name="Google Shape;90;p18"/>
          <p:cNvGrpSpPr/>
          <p:nvPr/>
        </p:nvGrpSpPr>
        <p:grpSpPr>
          <a:xfrm>
            <a:off x="-609612" y="4089930"/>
            <a:ext cx="10436575" cy="1242270"/>
            <a:chOff x="-12" y="3708930"/>
            <a:chExt cx="10436575" cy="1242270"/>
          </a:xfrm>
        </p:grpSpPr>
        <p:grpSp>
          <p:nvGrpSpPr>
            <p:cNvPr id="91" name="Google Shape;91;p18"/>
            <p:cNvGrpSpPr/>
            <p:nvPr/>
          </p:nvGrpSpPr>
          <p:grpSpPr>
            <a:xfrm>
              <a:off x="-12" y="4147734"/>
              <a:ext cx="10436575" cy="803466"/>
              <a:chOff x="0" y="4340034"/>
              <a:chExt cx="10436575" cy="803466"/>
            </a:xfrm>
          </p:grpSpPr>
          <p:sp>
            <p:nvSpPr>
              <p:cNvPr id="92" name="Google Shape;92;p1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18"/>
            <p:cNvGrpSpPr/>
            <p:nvPr/>
          </p:nvGrpSpPr>
          <p:grpSpPr>
            <a:xfrm>
              <a:off x="6221512" y="3708930"/>
              <a:ext cx="1307895" cy="575273"/>
              <a:chOff x="2161713" y="3315239"/>
              <a:chExt cx="607984" cy="267420"/>
            </a:xfrm>
          </p:grpSpPr>
          <p:sp>
            <p:nvSpPr>
              <p:cNvPr id="99" name="Google Shape;99;p1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18"/>
            <p:cNvGrpSpPr/>
            <p:nvPr/>
          </p:nvGrpSpPr>
          <p:grpSpPr>
            <a:xfrm>
              <a:off x="2631902" y="3737325"/>
              <a:ext cx="767639" cy="575285"/>
              <a:chOff x="1286413" y="3306853"/>
              <a:chExt cx="450519" cy="337648"/>
            </a:xfrm>
          </p:grpSpPr>
          <p:sp>
            <p:nvSpPr>
              <p:cNvPr id="105" name="Google Shape;105;p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 name="Google Shape;108;p18"/>
          <p:cNvGrpSpPr/>
          <p:nvPr/>
        </p:nvGrpSpPr>
        <p:grpSpPr>
          <a:xfrm>
            <a:off x="-1255837" y="4327300"/>
            <a:ext cx="10436575" cy="1197200"/>
            <a:chOff x="-646237" y="3946300"/>
            <a:chExt cx="10436575" cy="1197200"/>
          </a:xfrm>
        </p:grpSpPr>
        <p:grpSp>
          <p:nvGrpSpPr>
            <p:cNvPr id="109" name="Google Shape;109;p18"/>
            <p:cNvGrpSpPr/>
            <p:nvPr/>
          </p:nvGrpSpPr>
          <p:grpSpPr>
            <a:xfrm>
              <a:off x="-646237" y="4340034"/>
              <a:ext cx="10436575" cy="803466"/>
              <a:chOff x="0" y="4340034"/>
              <a:chExt cx="10436575" cy="803466"/>
            </a:xfrm>
          </p:grpSpPr>
          <p:sp>
            <p:nvSpPr>
              <p:cNvPr id="110" name="Google Shape;110;p1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 name="Google Shape;116;p18"/>
            <p:cNvGrpSpPr/>
            <p:nvPr/>
          </p:nvGrpSpPr>
          <p:grpSpPr>
            <a:xfrm>
              <a:off x="3964812" y="4033230"/>
              <a:ext cx="1307895" cy="575273"/>
              <a:chOff x="2161713" y="3315239"/>
              <a:chExt cx="607984" cy="267420"/>
            </a:xfrm>
          </p:grpSpPr>
          <p:sp>
            <p:nvSpPr>
              <p:cNvPr id="117" name="Google Shape;117;p1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18"/>
            <p:cNvGrpSpPr/>
            <p:nvPr/>
          </p:nvGrpSpPr>
          <p:grpSpPr>
            <a:xfrm>
              <a:off x="218815" y="3946300"/>
              <a:ext cx="767639" cy="575285"/>
              <a:chOff x="1286413" y="3306853"/>
              <a:chExt cx="450519" cy="337648"/>
            </a:xfrm>
          </p:grpSpPr>
          <p:sp>
            <p:nvSpPr>
              <p:cNvPr id="123" name="Google Shape;123;p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18"/>
            <p:cNvGrpSpPr/>
            <p:nvPr/>
          </p:nvGrpSpPr>
          <p:grpSpPr>
            <a:xfrm>
              <a:off x="8251040" y="3946300"/>
              <a:ext cx="767639" cy="575285"/>
              <a:chOff x="1286413" y="3306853"/>
              <a:chExt cx="450519" cy="337648"/>
            </a:xfrm>
          </p:grpSpPr>
          <p:sp>
            <p:nvSpPr>
              <p:cNvPr id="127" name="Google Shape;127;p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091" name="Shape 6091"/>
        <p:cNvGrpSpPr/>
        <p:nvPr/>
      </p:nvGrpSpPr>
      <p:grpSpPr>
        <a:xfrm>
          <a:off x="0" y="0"/>
          <a:ext cx="0" cy="0"/>
          <a:chOff x="0" y="0"/>
          <a:chExt cx="0" cy="0"/>
        </a:xfrm>
      </p:grpSpPr>
      <p:sp>
        <p:nvSpPr>
          <p:cNvPr id="6092" name="Google Shape;6092;p166"/>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66"/>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94" name="Google Shape;6094;p166"/>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95" name="Shape 6095"/>
        <p:cNvGrpSpPr/>
        <p:nvPr/>
      </p:nvGrpSpPr>
      <p:grpSpPr>
        <a:xfrm>
          <a:off x="0" y="0"/>
          <a:ext cx="0" cy="0"/>
          <a:chOff x="0" y="0"/>
          <a:chExt cx="0" cy="0"/>
        </a:xfrm>
      </p:grpSpPr>
      <p:sp>
        <p:nvSpPr>
          <p:cNvPr id="6096" name="Google Shape;6096;p167"/>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67"/>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98" name="Shape 6098"/>
        <p:cNvGrpSpPr/>
        <p:nvPr/>
      </p:nvGrpSpPr>
      <p:grpSpPr>
        <a:xfrm>
          <a:off x="0" y="0"/>
          <a:ext cx="0" cy="0"/>
          <a:chOff x="0" y="0"/>
          <a:chExt cx="0" cy="0"/>
        </a:xfrm>
      </p:grpSpPr>
      <p:grpSp>
        <p:nvGrpSpPr>
          <p:cNvPr id="6099" name="Google Shape;6099;p168"/>
          <p:cNvGrpSpPr/>
          <p:nvPr/>
        </p:nvGrpSpPr>
        <p:grpSpPr>
          <a:xfrm>
            <a:off x="447051" y="527488"/>
            <a:ext cx="6994654" cy="4273001"/>
            <a:chOff x="2682681" y="986909"/>
            <a:chExt cx="1036199" cy="633000"/>
          </a:xfrm>
        </p:grpSpPr>
        <p:sp>
          <p:nvSpPr>
            <p:cNvPr id="6100" name="Google Shape;6100;p16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6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6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3" name="Google Shape;6103;p168"/>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04" name="Google Shape;6104;p168"/>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105" name="Shape 6105"/>
        <p:cNvGrpSpPr/>
        <p:nvPr/>
      </p:nvGrpSpPr>
      <p:grpSpPr>
        <a:xfrm>
          <a:off x="0" y="0"/>
          <a:ext cx="0" cy="0"/>
          <a:chOff x="0" y="0"/>
          <a:chExt cx="0" cy="0"/>
        </a:xfrm>
      </p:grpSpPr>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106" name="Shape 6106"/>
        <p:cNvGrpSpPr/>
        <p:nvPr/>
      </p:nvGrpSpPr>
      <p:grpSpPr>
        <a:xfrm>
          <a:off x="0" y="0"/>
          <a:ext cx="0" cy="0"/>
          <a:chOff x="0" y="0"/>
          <a:chExt cx="0" cy="0"/>
        </a:xfrm>
      </p:grpSpPr>
      <p:sp>
        <p:nvSpPr>
          <p:cNvPr id="6107" name="Google Shape;6107;p170"/>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70"/>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6109" name="Google Shape;6109;p170"/>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6110" name="Google Shape;6110;p170"/>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6111" name="Google Shape;6111;p170"/>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6112" name="Google Shape;6112;p170"/>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6113" name="Google Shape;6113;p170"/>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6114" name="Google Shape;6114;p170"/>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6115" name="Google Shape;6115;p170"/>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6116" name="Google Shape;6116;p170"/>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117" name="Google Shape;6117;p170"/>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118" name="Google Shape;6118;p170"/>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119" name="Google Shape;6119;p170"/>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120" name="Google Shape;6120;p170"/>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121" name="Shape 6121"/>
        <p:cNvGrpSpPr/>
        <p:nvPr/>
      </p:nvGrpSpPr>
      <p:grpSpPr>
        <a:xfrm>
          <a:off x="0" y="0"/>
          <a:ext cx="0" cy="0"/>
          <a:chOff x="0" y="0"/>
          <a:chExt cx="0" cy="0"/>
        </a:xfrm>
      </p:grpSpPr>
      <p:sp>
        <p:nvSpPr>
          <p:cNvPr id="6122" name="Google Shape;6122;p171"/>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71"/>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6124" name="Google Shape;6124;p171"/>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125" name="Shape 6125"/>
        <p:cNvGrpSpPr/>
        <p:nvPr/>
      </p:nvGrpSpPr>
      <p:grpSpPr>
        <a:xfrm>
          <a:off x="0" y="0"/>
          <a:ext cx="0" cy="0"/>
          <a:chOff x="0" y="0"/>
          <a:chExt cx="0" cy="0"/>
        </a:xfrm>
      </p:grpSpPr>
      <p:sp>
        <p:nvSpPr>
          <p:cNvPr id="6126" name="Google Shape;6126;p172"/>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172"/>
          <p:cNvGrpSpPr/>
          <p:nvPr/>
        </p:nvGrpSpPr>
        <p:grpSpPr>
          <a:xfrm>
            <a:off x="-12" y="4089930"/>
            <a:ext cx="10436575" cy="1242270"/>
            <a:chOff x="-12" y="3708930"/>
            <a:chExt cx="10436575" cy="1242270"/>
          </a:xfrm>
        </p:grpSpPr>
        <p:grpSp>
          <p:nvGrpSpPr>
            <p:cNvPr id="6128" name="Google Shape;6128;p172"/>
            <p:cNvGrpSpPr/>
            <p:nvPr/>
          </p:nvGrpSpPr>
          <p:grpSpPr>
            <a:xfrm>
              <a:off x="-12" y="4147734"/>
              <a:ext cx="10436575" cy="803466"/>
              <a:chOff x="0" y="4340034"/>
              <a:chExt cx="10436575" cy="803466"/>
            </a:xfrm>
          </p:grpSpPr>
          <p:sp>
            <p:nvSpPr>
              <p:cNvPr id="6129" name="Google Shape;6129;p17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7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7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7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7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7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172"/>
            <p:cNvGrpSpPr/>
            <p:nvPr/>
          </p:nvGrpSpPr>
          <p:grpSpPr>
            <a:xfrm>
              <a:off x="6221512" y="3708930"/>
              <a:ext cx="1635933" cy="618661"/>
              <a:chOff x="2161713" y="3315239"/>
              <a:chExt cx="760475" cy="287589"/>
            </a:xfrm>
          </p:grpSpPr>
          <p:sp>
            <p:nvSpPr>
              <p:cNvPr id="6136" name="Google Shape;6136;p1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72"/>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72"/>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172"/>
            <p:cNvGrpSpPr/>
            <p:nvPr/>
          </p:nvGrpSpPr>
          <p:grpSpPr>
            <a:xfrm>
              <a:off x="3332641" y="3765794"/>
              <a:ext cx="812522" cy="636925"/>
              <a:chOff x="1697669" y="3323563"/>
              <a:chExt cx="476860" cy="373826"/>
            </a:xfrm>
          </p:grpSpPr>
          <p:sp>
            <p:nvSpPr>
              <p:cNvPr id="6142" name="Google Shape;6142;p172"/>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72"/>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72"/>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45" name="Google Shape;6145;p172"/>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46" name="Google Shape;6146;p172"/>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147" name="Google Shape;6147;p172"/>
          <p:cNvGrpSpPr/>
          <p:nvPr/>
        </p:nvGrpSpPr>
        <p:grpSpPr>
          <a:xfrm>
            <a:off x="-577062" y="4327300"/>
            <a:ext cx="10436575" cy="1197200"/>
            <a:chOff x="-646237" y="3946300"/>
            <a:chExt cx="10436575" cy="1197200"/>
          </a:xfrm>
        </p:grpSpPr>
        <p:grpSp>
          <p:nvGrpSpPr>
            <p:cNvPr id="6148" name="Google Shape;6148;p172"/>
            <p:cNvGrpSpPr/>
            <p:nvPr/>
          </p:nvGrpSpPr>
          <p:grpSpPr>
            <a:xfrm>
              <a:off x="-646237" y="4340034"/>
              <a:ext cx="10436575" cy="803466"/>
              <a:chOff x="0" y="4340034"/>
              <a:chExt cx="10436575" cy="803466"/>
            </a:xfrm>
          </p:grpSpPr>
          <p:sp>
            <p:nvSpPr>
              <p:cNvPr id="6149" name="Google Shape;6149;p17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7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7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7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7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7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172"/>
            <p:cNvGrpSpPr/>
            <p:nvPr/>
          </p:nvGrpSpPr>
          <p:grpSpPr>
            <a:xfrm>
              <a:off x="1782274" y="4033230"/>
              <a:ext cx="3570783" cy="575273"/>
              <a:chOff x="1147145" y="3315239"/>
              <a:chExt cx="1659903" cy="267420"/>
            </a:xfrm>
          </p:grpSpPr>
          <p:sp>
            <p:nvSpPr>
              <p:cNvPr id="6156" name="Google Shape;6156;p172"/>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72"/>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72"/>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172"/>
            <p:cNvGrpSpPr/>
            <p:nvPr/>
          </p:nvGrpSpPr>
          <p:grpSpPr>
            <a:xfrm>
              <a:off x="218815" y="3974757"/>
              <a:ext cx="1075685" cy="633725"/>
              <a:chOff x="1286413" y="3323555"/>
              <a:chExt cx="631308" cy="371948"/>
            </a:xfrm>
          </p:grpSpPr>
          <p:sp>
            <p:nvSpPr>
              <p:cNvPr id="6162" name="Google Shape;6162;p172"/>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172"/>
            <p:cNvGrpSpPr/>
            <p:nvPr/>
          </p:nvGrpSpPr>
          <p:grpSpPr>
            <a:xfrm>
              <a:off x="8035704" y="3946300"/>
              <a:ext cx="805846" cy="651185"/>
              <a:chOff x="1160034" y="3306853"/>
              <a:chExt cx="472942" cy="382195"/>
            </a:xfrm>
          </p:grpSpPr>
          <p:sp>
            <p:nvSpPr>
              <p:cNvPr id="6166" name="Google Shape;6166;p1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72"/>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6169" name="Shape 6169"/>
        <p:cNvGrpSpPr/>
        <p:nvPr/>
      </p:nvGrpSpPr>
      <p:grpSpPr>
        <a:xfrm>
          <a:off x="0" y="0"/>
          <a:ext cx="0" cy="0"/>
          <a:chOff x="0" y="0"/>
          <a:chExt cx="0" cy="0"/>
        </a:xfrm>
      </p:grpSpPr>
      <p:sp>
        <p:nvSpPr>
          <p:cNvPr id="6170" name="Google Shape;6170;p173"/>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1" name="Google Shape;6171;p173"/>
          <p:cNvGrpSpPr/>
          <p:nvPr/>
        </p:nvGrpSpPr>
        <p:grpSpPr>
          <a:xfrm>
            <a:off x="0" y="4226144"/>
            <a:ext cx="10436575" cy="1199656"/>
            <a:chOff x="-12" y="3751544"/>
            <a:chExt cx="10436575" cy="1199656"/>
          </a:xfrm>
        </p:grpSpPr>
        <p:grpSp>
          <p:nvGrpSpPr>
            <p:cNvPr id="6172" name="Google Shape;6172;p173"/>
            <p:cNvGrpSpPr/>
            <p:nvPr/>
          </p:nvGrpSpPr>
          <p:grpSpPr>
            <a:xfrm>
              <a:off x="-12" y="4147734"/>
              <a:ext cx="10436575" cy="803466"/>
              <a:chOff x="0" y="4340034"/>
              <a:chExt cx="10436575" cy="803466"/>
            </a:xfrm>
          </p:grpSpPr>
          <p:sp>
            <p:nvSpPr>
              <p:cNvPr id="6173" name="Google Shape;6173;p17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7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7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7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7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7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173"/>
            <p:cNvGrpSpPr/>
            <p:nvPr/>
          </p:nvGrpSpPr>
          <p:grpSpPr>
            <a:xfrm>
              <a:off x="6596724" y="3802458"/>
              <a:ext cx="1345278" cy="619084"/>
              <a:chOff x="2336133" y="3358716"/>
              <a:chExt cx="625362" cy="287785"/>
            </a:xfrm>
          </p:grpSpPr>
          <p:sp>
            <p:nvSpPr>
              <p:cNvPr id="6180" name="Google Shape;6180;p173"/>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73"/>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7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73"/>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73"/>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173"/>
            <p:cNvGrpSpPr/>
            <p:nvPr/>
          </p:nvGrpSpPr>
          <p:grpSpPr>
            <a:xfrm>
              <a:off x="1054502" y="3751544"/>
              <a:ext cx="1020660" cy="579838"/>
              <a:chOff x="360654" y="3315199"/>
              <a:chExt cx="599014" cy="340320"/>
            </a:xfrm>
          </p:grpSpPr>
          <p:sp>
            <p:nvSpPr>
              <p:cNvPr id="6186" name="Google Shape;6186;p173"/>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73"/>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73"/>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89" name="Google Shape;6189;p173"/>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90" name="Google Shape;6190;p173"/>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191" name="Google Shape;6191;p173"/>
          <p:cNvGrpSpPr/>
          <p:nvPr/>
        </p:nvGrpSpPr>
        <p:grpSpPr>
          <a:xfrm>
            <a:off x="-798637" y="4327300"/>
            <a:ext cx="10436575" cy="1197200"/>
            <a:chOff x="-646237" y="3946300"/>
            <a:chExt cx="10436575" cy="1197200"/>
          </a:xfrm>
        </p:grpSpPr>
        <p:grpSp>
          <p:nvGrpSpPr>
            <p:cNvPr id="6192" name="Google Shape;6192;p173"/>
            <p:cNvGrpSpPr/>
            <p:nvPr/>
          </p:nvGrpSpPr>
          <p:grpSpPr>
            <a:xfrm>
              <a:off x="-646237" y="4340034"/>
              <a:ext cx="10436575" cy="803466"/>
              <a:chOff x="0" y="4340034"/>
              <a:chExt cx="10436575" cy="803466"/>
            </a:xfrm>
          </p:grpSpPr>
          <p:sp>
            <p:nvSpPr>
              <p:cNvPr id="6193" name="Google Shape;6193;p17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7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7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7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7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7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173"/>
            <p:cNvGrpSpPr/>
            <p:nvPr/>
          </p:nvGrpSpPr>
          <p:grpSpPr>
            <a:xfrm>
              <a:off x="3964812" y="4033230"/>
              <a:ext cx="1307895" cy="575273"/>
              <a:chOff x="2161713" y="3315239"/>
              <a:chExt cx="607984" cy="267420"/>
            </a:xfrm>
          </p:grpSpPr>
          <p:sp>
            <p:nvSpPr>
              <p:cNvPr id="6200" name="Google Shape;6200;p17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7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7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7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7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173"/>
            <p:cNvGrpSpPr/>
            <p:nvPr/>
          </p:nvGrpSpPr>
          <p:grpSpPr>
            <a:xfrm>
              <a:off x="218815" y="3946300"/>
              <a:ext cx="767639" cy="575285"/>
              <a:chOff x="1286413" y="3306853"/>
              <a:chExt cx="450519" cy="337648"/>
            </a:xfrm>
          </p:grpSpPr>
          <p:sp>
            <p:nvSpPr>
              <p:cNvPr id="6206" name="Google Shape;6206;p1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173"/>
            <p:cNvGrpSpPr/>
            <p:nvPr/>
          </p:nvGrpSpPr>
          <p:grpSpPr>
            <a:xfrm>
              <a:off x="8251040" y="3946300"/>
              <a:ext cx="767639" cy="575285"/>
              <a:chOff x="1286413" y="3306853"/>
              <a:chExt cx="450519" cy="337648"/>
            </a:xfrm>
          </p:grpSpPr>
          <p:sp>
            <p:nvSpPr>
              <p:cNvPr id="6210" name="Google Shape;6210;p1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6213" name="Shape 6213"/>
        <p:cNvGrpSpPr/>
        <p:nvPr/>
      </p:nvGrpSpPr>
      <p:grpSpPr>
        <a:xfrm>
          <a:off x="0" y="0"/>
          <a:ext cx="0" cy="0"/>
          <a:chOff x="0" y="0"/>
          <a:chExt cx="0" cy="0"/>
        </a:xfrm>
      </p:grpSpPr>
      <p:sp>
        <p:nvSpPr>
          <p:cNvPr id="6214" name="Google Shape;6214;p174"/>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74"/>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216" name="Google Shape;6216;p174"/>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217" name="Google Shape;6217;p174"/>
          <p:cNvGrpSpPr/>
          <p:nvPr/>
        </p:nvGrpSpPr>
        <p:grpSpPr>
          <a:xfrm>
            <a:off x="-609612" y="4089930"/>
            <a:ext cx="10436575" cy="1242270"/>
            <a:chOff x="-12" y="3708930"/>
            <a:chExt cx="10436575" cy="1242270"/>
          </a:xfrm>
        </p:grpSpPr>
        <p:grpSp>
          <p:nvGrpSpPr>
            <p:cNvPr id="6218" name="Google Shape;6218;p174"/>
            <p:cNvGrpSpPr/>
            <p:nvPr/>
          </p:nvGrpSpPr>
          <p:grpSpPr>
            <a:xfrm>
              <a:off x="-12" y="4147734"/>
              <a:ext cx="10436575" cy="803466"/>
              <a:chOff x="0" y="4340034"/>
              <a:chExt cx="10436575" cy="803466"/>
            </a:xfrm>
          </p:grpSpPr>
          <p:sp>
            <p:nvSpPr>
              <p:cNvPr id="6219" name="Google Shape;6219;p17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7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7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7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7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7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174"/>
            <p:cNvGrpSpPr/>
            <p:nvPr/>
          </p:nvGrpSpPr>
          <p:grpSpPr>
            <a:xfrm>
              <a:off x="6221512" y="3708930"/>
              <a:ext cx="1307895" cy="575273"/>
              <a:chOff x="2161713" y="3315239"/>
              <a:chExt cx="607984" cy="267420"/>
            </a:xfrm>
          </p:grpSpPr>
          <p:sp>
            <p:nvSpPr>
              <p:cNvPr id="6226" name="Google Shape;6226;p17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7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7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7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7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174"/>
            <p:cNvGrpSpPr/>
            <p:nvPr/>
          </p:nvGrpSpPr>
          <p:grpSpPr>
            <a:xfrm>
              <a:off x="2631902" y="3737325"/>
              <a:ext cx="767639" cy="575285"/>
              <a:chOff x="1286413" y="3306853"/>
              <a:chExt cx="450519" cy="337648"/>
            </a:xfrm>
          </p:grpSpPr>
          <p:sp>
            <p:nvSpPr>
              <p:cNvPr id="6232" name="Google Shape;6232;p17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7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5" name="Google Shape;6235;p174"/>
          <p:cNvGrpSpPr/>
          <p:nvPr/>
        </p:nvGrpSpPr>
        <p:grpSpPr>
          <a:xfrm>
            <a:off x="-1255837" y="4327300"/>
            <a:ext cx="10436575" cy="1197200"/>
            <a:chOff x="-646237" y="3946300"/>
            <a:chExt cx="10436575" cy="1197200"/>
          </a:xfrm>
        </p:grpSpPr>
        <p:grpSp>
          <p:nvGrpSpPr>
            <p:cNvPr id="6236" name="Google Shape;6236;p174"/>
            <p:cNvGrpSpPr/>
            <p:nvPr/>
          </p:nvGrpSpPr>
          <p:grpSpPr>
            <a:xfrm>
              <a:off x="-646237" y="4340034"/>
              <a:ext cx="10436575" cy="803466"/>
              <a:chOff x="0" y="4340034"/>
              <a:chExt cx="10436575" cy="803466"/>
            </a:xfrm>
          </p:grpSpPr>
          <p:sp>
            <p:nvSpPr>
              <p:cNvPr id="6237" name="Google Shape;6237;p17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7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7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7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7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7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174"/>
            <p:cNvGrpSpPr/>
            <p:nvPr/>
          </p:nvGrpSpPr>
          <p:grpSpPr>
            <a:xfrm>
              <a:off x="3964812" y="4033230"/>
              <a:ext cx="1307895" cy="575273"/>
              <a:chOff x="2161713" y="3315239"/>
              <a:chExt cx="607984" cy="267420"/>
            </a:xfrm>
          </p:grpSpPr>
          <p:sp>
            <p:nvSpPr>
              <p:cNvPr id="6244" name="Google Shape;6244;p17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7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7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7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7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174"/>
            <p:cNvGrpSpPr/>
            <p:nvPr/>
          </p:nvGrpSpPr>
          <p:grpSpPr>
            <a:xfrm>
              <a:off x="1574040" y="4047462"/>
              <a:ext cx="730335" cy="575245"/>
              <a:chOff x="2081779" y="3366228"/>
              <a:chExt cx="428626" cy="337625"/>
            </a:xfrm>
          </p:grpSpPr>
          <p:sp>
            <p:nvSpPr>
              <p:cNvPr id="6250" name="Google Shape;6250;p174"/>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74"/>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74"/>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174"/>
            <p:cNvGrpSpPr/>
            <p:nvPr/>
          </p:nvGrpSpPr>
          <p:grpSpPr>
            <a:xfrm>
              <a:off x="8251040" y="3946300"/>
              <a:ext cx="767639" cy="575285"/>
              <a:chOff x="1286413" y="3306853"/>
              <a:chExt cx="450519" cy="337648"/>
            </a:xfrm>
          </p:grpSpPr>
          <p:sp>
            <p:nvSpPr>
              <p:cNvPr id="6254" name="Google Shape;6254;p17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7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6257" name="Shape 6257"/>
        <p:cNvGrpSpPr/>
        <p:nvPr/>
      </p:nvGrpSpPr>
      <p:grpSpPr>
        <a:xfrm>
          <a:off x="0" y="0"/>
          <a:ext cx="0" cy="0"/>
          <a:chOff x="0" y="0"/>
          <a:chExt cx="0" cy="0"/>
        </a:xfrm>
      </p:grpSpPr>
      <p:grpSp>
        <p:nvGrpSpPr>
          <p:cNvPr id="6258" name="Google Shape;6258;p175"/>
          <p:cNvGrpSpPr/>
          <p:nvPr/>
        </p:nvGrpSpPr>
        <p:grpSpPr>
          <a:xfrm flipH="1">
            <a:off x="2296749" y="382609"/>
            <a:ext cx="7317430" cy="4470181"/>
            <a:chOff x="2682681" y="986909"/>
            <a:chExt cx="1036199" cy="633000"/>
          </a:xfrm>
        </p:grpSpPr>
        <p:sp>
          <p:nvSpPr>
            <p:cNvPr id="6259" name="Google Shape;6259;p17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7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7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2" name="Google Shape;6262;p175"/>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263" name="Google Shape;6263;p175"/>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264" name="Google Shape;6264;p175"/>
          <p:cNvGrpSpPr/>
          <p:nvPr/>
        </p:nvGrpSpPr>
        <p:grpSpPr>
          <a:xfrm>
            <a:off x="-1255837" y="4089930"/>
            <a:ext cx="10436575" cy="1242270"/>
            <a:chOff x="-12" y="3708930"/>
            <a:chExt cx="10436575" cy="1242270"/>
          </a:xfrm>
        </p:grpSpPr>
        <p:grpSp>
          <p:nvGrpSpPr>
            <p:cNvPr id="6265" name="Google Shape;6265;p175"/>
            <p:cNvGrpSpPr/>
            <p:nvPr/>
          </p:nvGrpSpPr>
          <p:grpSpPr>
            <a:xfrm>
              <a:off x="-12" y="4147734"/>
              <a:ext cx="10436575" cy="803466"/>
              <a:chOff x="0" y="4340034"/>
              <a:chExt cx="10436575" cy="803466"/>
            </a:xfrm>
          </p:grpSpPr>
          <p:sp>
            <p:nvSpPr>
              <p:cNvPr id="6266" name="Google Shape;6266;p17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7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7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7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7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7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175"/>
            <p:cNvGrpSpPr/>
            <p:nvPr/>
          </p:nvGrpSpPr>
          <p:grpSpPr>
            <a:xfrm>
              <a:off x="6221512" y="3708930"/>
              <a:ext cx="1307895" cy="575273"/>
              <a:chOff x="2161713" y="3315239"/>
              <a:chExt cx="607984" cy="267420"/>
            </a:xfrm>
          </p:grpSpPr>
          <p:sp>
            <p:nvSpPr>
              <p:cNvPr id="6273" name="Google Shape;6273;p17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7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7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7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7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175"/>
            <p:cNvGrpSpPr/>
            <p:nvPr/>
          </p:nvGrpSpPr>
          <p:grpSpPr>
            <a:xfrm>
              <a:off x="2631902" y="3737325"/>
              <a:ext cx="767639" cy="575285"/>
              <a:chOff x="1286413" y="3306853"/>
              <a:chExt cx="450519" cy="337648"/>
            </a:xfrm>
          </p:grpSpPr>
          <p:sp>
            <p:nvSpPr>
              <p:cNvPr id="6279" name="Google Shape;6279;p1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2" name="Google Shape;6282;p175"/>
          <p:cNvGrpSpPr/>
          <p:nvPr/>
        </p:nvGrpSpPr>
        <p:grpSpPr>
          <a:xfrm>
            <a:off x="-175512" y="4327300"/>
            <a:ext cx="10436575" cy="1197200"/>
            <a:chOff x="-646237" y="3946300"/>
            <a:chExt cx="10436575" cy="1197200"/>
          </a:xfrm>
        </p:grpSpPr>
        <p:grpSp>
          <p:nvGrpSpPr>
            <p:cNvPr id="6283" name="Google Shape;6283;p175"/>
            <p:cNvGrpSpPr/>
            <p:nvPr/>
          </p:nvGrpSpPr>
          <p:grpSpPr>
            <a:xfrm>
              <a:off x="-646237" y="4340034"/>
              <a:ext cx="10436575" cy="803466"/>
              <a:chOff x="0" y="4340034"/>
              <a:chExt cx="10436575" cy="803466"/>
            </a:xfrm>
          </p:grpSpPr>
          <p:sp>
            <p:nvSpPr>
              <p:cNvPr id="6284" name="Google Shape;6284;p17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7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7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7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7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7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175"/>
            <p:cNvGrpSpPr/>
            <p:nvPr/>
          </p:nvGrpSpPr>
          <p:grpSpPr>
            <a:xfrm>
              <a:off x="3964812" y="4033230"/>
              <a:ext cx="1307895" cy="575273"/>
              <a:chOff x="2161713" y="3315239"/>
              <a:chExt cx="607984" cy="267420"/>
            </a:xfrm>
          </p:grpSpPr>
          <p:sp>
            <p:nvSpPr>
              <p:cNvPr id="6291" name="Google Shape;6291;p17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7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7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7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7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175"/>
            <p:cNvGrpSpPr/>
            <p:nvPr/>
          </p:nvGrpSpPr>
          <p:grpSpPr>
            <a:xfrm>
              <a:off x="218815" y="3946300"/>
              <a:ext cx="767639" cy="575285"/>
              <a:chOff x="1286413" y="3306853"/>
              <a:chExt cx="450519" cy="337648"/>
            </a:xfrm>
          </p:grpSpPr>
          <p:sp>
            <p:nvSpPr>
              <p:cNvPr id="6297" name="Google Shape;6297;p1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175"/>
            <p:cNvGrpSpPr/>
            <p:nvPr/>
          </p:nvGrpSpPr>
          <p:grpSpPr>
            <a:xfrm>
              <a:off x="8251040" y="3946300"/>
              <a:ext cx="767639" cy="575285"/>
              <a:chOff x="1286413" y="3306853"/>
              <a:chExt cx="450519" cy="337648"/>
            </a:xfrm>
          </p:grpSpPr>
          <p:sp>
            <p:nvSpPr>
              <p:cNvPr id="6301" name="Google Shape;6301;p1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 name="Shape 130"/>
        <p:cNvGrpSpPr/>
        <p:nvPr/>
      </p:nvGrpSpPr>
      <p:grpSpPr>
        <a:xfrm>
          <a:off x="0" y="0"/>
          <a:ext cx="0" cy="0"/>
          <a:chOff x="0" y="0"/>
          <a:chExt cx="0" cy="0"/>
        </a:xfrm>
      </p:grpSpPr>
      <p:sp>
        <p:nvSpPr>
          <p:cNvPr id="131" name="Google Shape;131;p19"/>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3" name="Google Shape;133;p19"/>
          <p:cNvGrpSpPr/>
          <p:nvPr/>
        </p:nvGrpSpPr>
        <p:grpSpPr>
          <a:xfrm flipH="1">
            <a:off x="-570037" y="4089930"/>
            <a:ext cx="10360375" cy="1242270"/>
            <a:chOff x="-12" y="3708930"/>
            <a:chExt cx="10360375" cy="1242270"/>
          </a:xfrm>
        </p:grpSpPr>
        <p:grpSp>
          <p:nvGrpSpPr>
            <p:cNvPr id="134" name="Google Shape;134;p19"/>
            <p:cNvGrpSpPr/>
            <p:nvPr/>
          </p:nvGrpSpPr>
          <p:grpSpPr>
            <a:xfrm>
              <a:off x="-12" y="4147734"/>
              <a:ext cx="10360375" cy="803466"/>
              <a:chOff x="0" y="4340034"/>
              <a:chExt cx="10360375" cy="803466"/>
            </a:xfrm>
          </p:grpSpPr>
          <p:sp>
            <p:nvSpPr>
              <p:cNvPr id="135" name="Google Shape;135;p1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19"/>
            <p:cNvGrpSpPr/>
            <p:nvPr/>
          </p:nvGrpSpPr>
          <p:grpSpPr>
            <a:xfrm>
              <a:off x="8602912" y="3708930"/>
              <a:ext cx="1307895" cy="651473"/>
              <a:chOff x="3268723" y="3315239"/>
              <a:chExt cx="607984" cy="302842"/>
            </a:xfrm>
          </p:grpSpPr>
          <p:sp>
            <p:nvSpPr>
              <p:cNvPr id="142" name="Google Shape;142;p19"/>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19"/>
            <p:cNvGrpSpPr/>
            <p:nvPr/>
          </p:nvGrpSpPr>
          <p:grpSpPr>
            <a:xfrm>
              <a:off x="4921452" y="3737325"/>
              <a:ext cx="767639" cy="575285"/>
              <a:chOff x="2630124" y="3306853"/>
              <a:chExt cx="450519" cy="337648"/>
            </a:xfrm>
          </p:grpSpPr>
          <p:sp>
            <p:nvSpPr>
              <p:cNvPr id="148" name="Google Shape;148;p19"/>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 name="Google Shape;151;p19"/>
          <p:cNvGrpSpPr/>
          <p:nvPr/>
        </p:nvGrpSpPr>
        <p:grpSpPr>
          <a:xfrm flipH="1">
            <a:off x="-12" y="4251100"/>
            <a:ext cx="10436575" cy="1197200"/>
            <a:chOff x="-646237" y="3946300"/>
            <a:chExt cx="10436575" cy="1197200"/>
          </a:xfrm>
        </p:grpSpPr>
        <p:grpSp>
          <p:nvGrpSpPr>
            <p:cNvPr id="152" name="Google Shape;152;p19"/>
            <p:cNvGrpSpPr/>
            <p:nvPr/>
          </p:nvGrpSpPr>
          <p:grpSpPr>
            <a:xfrm>
              <a:off x="-646237" y="4340034"/>
              <a:ext cx="10436575" cy="803466"/>
              <a:chOff x="0" y="4340034"/>
              <a:chExt cx="10436575" cy="803466"/>
            </a:xfrm>
          </p:grpSpPr>
          <p:sp>
            <p:nvSpPr>
              <p:cNvPr id="153" name="Google Shape;153;p1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9"/>
            <p:cNvGrpSpPr/>
            <p:nvPr/>
          </p:nvGrpSpPr>
          <p:grpSpPr>
            <a:xfrm>
              <a:off x="4557562" y="4033230"/>
              <a:ext cx="1346145" cy="626573"/>
              <a:chOff x="2437257" y="3315239"/>
              <a:chExt cx="625765" cy="291267"/>
            </a:xfrm>
          </p:grpSpPr>
          <p:sp>
            <p:nvSpPr>
              <p:cNvPr id="160" name="Google Shape;160;p19"/>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19"/>
            <p:cNvGrpSpPr/>
            <p:nvPr/>
          </p:nvGrpSpPr>
          <p:grpSpPr>
            <a:xfrm>
              <a:off x="598690" y="3946300"/>
              <a:ext cx="767639" cy="575285"/>
              <a:chOff x="1509357" y="3306853"/>
              <a:chExt cx="450519" cy="337648"/>
            </a:xfrm>
          </p:grpSpPr>
          <p:sp>
            <p:nvSpPr>
              <p:cNvPr id="166" name="Google Shape;166;p19"/>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9"/>
            <p:cNvGrpSpPr/>
            <p:nvPr/>
          </p:nvGrpSpPr>
          <p:grpSpPr>
            <a:xfrm>
              <a:off x="8472090" y="3946300"/>
              <a:ext cx="767639" cy="575285"/>
              <a:chOff x="1416144" y="3306853"/>
              <a:chExt cx="450519" cy="337648"/>
            </a:xfrm>
          </p:grpSpPr>
          <p:sp>
            <p:nvSpPr>
              <p:cNvPr id="170" name="Google Shape;170;p19"/>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6304" name="Shape 6304"/>
        <p:cNvGrpSpPr/>
        <p:nvPr/>
      </p:nvGrpSpPr>
      <p:grpSpPr>
        <a:xfrm>
          <a:off x="0" y="0"/>
          <a:ext cx="0" cy="0"/>
          <a:chOff x="0" y="0"/>
          <a:chExt cx="0" cy="0"/>
        </a:xfrm>
      </p:grpSpPr>
      <p:sp>
        <p:nvSpPr>
          <p:cNvPr id="6305" name="Google Shape;6305;p176"/>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7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307" name="Google Shape;6307;p176"/>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6308" name="Google Shape;6308;p176"/>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6309" name="Google Shape;6309;p176"/>
          <p:cNvGrpSpPr/>
          <p:nvPr/>
        </p:nvGrpSpPr>
        <p:grpSpPr>
          <a:xfrm>
            <a:off x="-1260012" y="4284668"/>
            <a:ext cx="10436575" cy="1123732"/>
            <a:chOff x="-12" y="3827468"/>
            <a:chExt cx="10436575" cy="1123732"/>
          </a:xfrm>
        </p:grpSpPr>
        <p:grpSp>
          <p:nvGrpSpPr>
            <p:cNvPr id="6310" name="Google Shape;6310;p176"/>
            <p:cNvGrpSpPr/>
            <p:nvPr/>
          </p:nvGrpSpPr>
          <p:grpSpPr>
            <a:xfrm>
              <a:off x="-12" y="4147734"/>
              <a:ext cx="10436575" cy="803466"/>
              <a:chOff x="0" y="4340034"/>
              <a:chExt cx="10436575" cy="803466"/>
            </a:xfrm>
          </p:grpSpPr>
          <p:sp>
            <p:nvSpPr>
              <p:cNvPr id="6311" name="Google Shape;6311;p17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7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7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7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7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7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176"/>
            <p:cNvGrpSpPr/>
            <p:nvPr/>
          </p:nvGrpSpPr>
          <p:grpSpPr>
            <a:xfrm>
              <a:off x="1441312" y="3827468"/>
              <a:ext cx="8923278" cy="640911"/>
              <a:chOff x="-60396" y="3370342"/>
              <a:chExt cx="4148047" cy="297932"/>
            </a:xfrm>
          </p:grpSpPr>
          <p:sp>
            <p:nvSpPr>
              <p:cNvPr id="6318" name="Google Shape;6318;p176"/>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76"/>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76"/>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76"/>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76"/>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176"/>
            <p:cNvGrpSpPr/>
            <p:nvPr/>
          </p:nvGrpSpPr>
          <p:grpSpPr>
            <a:xfrm>
              <a:off x="1670256" y="3841707"/>
              <a:ext cx="4262785" cy="673413"/>
              <a:chOff x="722033" y="3368117"/>
              <a:chExt cx="2501781" cy="395242"/>
            </a:xfrm>
          </p:grpSpPr>
          <p:sp>
            <p:nvSpPr>
              <p:cNvPr id="6324" name="Google Shape;6324;p176"/>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76"/>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76"/>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7" name="Google Shape;6327;p176"/>
          <p:cNvGrpSpPr/>
          <p:nvPr/>
        </p:nvGrpSpPr>
        <p:grpSpPr>
          <a:xfrm>
            <a:off x="-341437" y="4403500"/>
            <a:ext cx="10436575" cy="1197200"/>
            <a:chOff x="-646237" y="3946300"/>
            <a:chExt cx="10436575" cy="1197200"/>
          </a:xfrm>
        </p:grpSpPr>
        <p:grpSp>
          <p:nvGrpSpPr>
            <p:cNvPr id="6328" name="Google Shape;6328;p176"/>
            <p:cNvGrpSpPr/>
            <p:nvPr/>
          </p:nvGrpSpPr>
          <p:grpSpPr>
            <a:xfrm>
              <a:off x="-646237" y="4340034"/>
              <a:ext cx="10436575" cy="803466"/>
              <a:chOff x="0" y="4340034"/>
              <a:chExt cx="10436575" cy="803466"/>
            </a:xfrm>
          </p:grpSpPr>
          <p:sp>
            <p:nvSpPr>
              <p:cNvPr id="6329" name="Google Shape;6329;p17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7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7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7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7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7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176"/>
            <p:cNvGrpSpPr/>
            <p:nvPr/>
          </p:nvGrpSpPr>
          <p:grpSpPr>
            <a:xfrm>
              <a:off x="4308937" y="4033230"/>
              <a:ext cx="3914202" cy="583186"/>
              <a:chOff x="2321682" y="3315239"/>
              <a:chExt cx="1819544" cy="271098"/>
            </a:xfrm>
          </p:grpSpPr>
          <p:sp>
            <p:nvSpPr>
              <p:cNvPr id="6336" name="Google Shape;6336;p176"/>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7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7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7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7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176"/>
            <p:cNvGrpSpPr/>
            <p:nvPr/>
          </p:nvGrpSpPr>
          <p:grpSpPr>
            <a:xfrm>
              <a:off x="-394271" y="3974757"/>
              <a:ext cx="4674696" cy="723875"/>
              <a:chOff x="926599" y="3323555"/>
              <a:chExt cx="2743527" cy="424859"/>
            </a:xfrm>
          </p:grpSpPr>
          <p:sp>
            <p:nvSpPr>
              <p:cNvPr id="6342" name="Google Shape;6342;p176"/>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7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76"/>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176"/>
            <p:cNvGrpSpPr/>
            <p:nvPr/>
          </p:nvGrpSpPr>
          <p:grpSpPr>
            <a:xfrm>
              <a:off x="8251040" y="3946300"/>
              <a:ext cx="767639" cy="575285"/>
              <a:chOff x="1286413" y="3306853"/>
              <a:chExt cx="450519" cy="337648"/>
            </a:xfrm>
          </p:grpSpPr>
          <p:sp>
            <p:nvSpPr>
              <p:cNvPr id="6346" name="Google Shape;6346;p17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7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7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6349" name="Shape 6349"/>
        <p:cNvGrpSpPr/>
        <p:nvPr/>
      </p:nvGrpSpPr>
      <p:grpSpPr>
        <a:xfrm>
          <a:off x="0" y="0"/>
          <a:ext cx="0" cy="0"/>
          <a:chOff x="0" y="0"/>
          <a:chExt cx="0" cy="0"/>
        </a:xfrm>
      </p:grpSpPr>
      <p:sp>
        <p:nvSpPr>
          <p:cNvPr id="6350" name="Google Shape;6350;p177"/>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77"/>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52" name="Google Shape;6352;p177"/>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53" name="Google Shape;6353;p17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354" name="Google Shape;6354;p177"/>
          <p:cNvGrpSpPr/>
          <p:nvPr/>
        </p:nvGrpSpPr>
        <p:grpSpPr>
          <a:xfrm>
            <a:off x="-1054412" y="4150168"/>
            <a:ext cx="10350815" cy="1242270"/>
            <a:chOff x="76188" y="3708930"/>
            <a:chExt cx="10350815" cy="1242270"/>
          </a:xfrm>
        </p:grpSpPr>
        <p:grpSp>
          <p:nvGrpSpPr>
            <p:cNvPr id="6355" name="Google Shape;6355;p177"/>
            <p:cNvGrpSpPr/>
            <p:nvPr/>
          </p:nvGrpSpPr>
          <p:grpSpPr>
            <a:xfrm>
              <a:off x="76188" y="4147734"/>
              <a:ext cx="10350815" cy="803466"/>
              <a:chOff x="76200" y="4340034"/>
              <a:chExt cx="10350815" cy="803466"/>
            </a:xfrm>
          </p:grpSpPr>
          <p:sp>
            <p:nvSpPr>
              <p:cNvPr id="6356" name="Google Shape;6356;p17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77"/>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77"/>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7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77"/>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7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177"/>
            <p:cNvGrpSpPr/>
            <p:nvPr/>
          </p:nvGrpSpPr>
          <p:grpSpPr>
            <a:xfrm>
              <a:off x="6221512" y="3708930"/>
              <a:ext cx="1307895" cy="575273"/>
              <a:chOff x="2161713" y="3315239"/>
              <a:chExt cx="607984" cy="267420"/>
            </a:xfrm>
          </p:grpSpPr>
          <p:sp>
            <p:nvSpPr>
              <p:cNvPr id="6363" name="Google Shape;6363;p17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7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7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7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7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177"/>
            <p:cNvGrpSpPr/>
            <p:nvPr/>
          </p:nvGrpSpPr>
          <p:grpSpPr>
            <a:xfrm>
              <a:off x="2631902" y="3737325"/>
              <a:ext cx="767639" cy="575285"/>
              <a:chOff x="1286413" y="3306853"/>
              <a:chExt cx="450519" cy="337648"/>
            </a:xfrm>
          </p:grpSpPr>
          <p:sp>
            <p:nvSpPr>
              <p:cNvPr id="6369" name="Google Shape;6369;p1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2" name="Google Shape;6372;p177"/>
          <p:cNvGrpSpPr/>
          <p:nvPr/>
        </p:nvGrpSpPr>
        <p:grpSpPr>
          <a:xfrm>
            <a:off x="-814262" y="4413900"/>
            <a:ext cx="10436575" cy="1197200"/>
            <a:chOff x="-646237" y="3946300"/>
            <a:chExt cx="10436575" cy="1197200"/>
          </a:xfrm>
        </p:grpSpPr>
        <p:grpSp>
          <p:nvGrpSpPr>
            <p:cNvPr id="6373" name="Google Shape;6373;p177"/>
            <p:cNvGrpSpPr/>
            <p:nvPr/>
          </p:nvGrpSpPr>
          <p:grpSpPr>
            <a:xfrm>
              <a:off x="-646237" y="4340034"/>
              <a:ext cx="10436575" cy="803466"/>
              <a:chOff x="0" y="4340034"/>
              <a:chExt cx="10436575" cy="803466"/>
            </a:xfrm>
          </p:grpSpPr>
          <p:sp>
            <p:nvSpPr>
              <p:cNvPr id="6374" name="Google Shape;6374;p17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7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7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7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7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7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177"/>
            <p:cNvGrpSpPr/>
            <p:nvPr/>
          </p:nvGrpSpPr>
          <p:grpSpPr>
            <a:xfrm>
              <a:off x="3964812" y="4033230"/>
              <a:ext cx="1307895" cy="575273"/>
              <a:chOff x="2161713" y="3315239"/>
              <a:chExt cx="607984" cy="267420"/>
            </a:xfrm>
          </p:grpSpPr>
          <p:sp>
            <p:nvSpPr>
              <p:cNvPr id="6381" name="Google Shape;6381;p17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7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7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7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7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177"/>
            <p:cNvGrpSpPr/>
            <p:nvPr/>
          </p:nvGrpSpPr>
          <p:grpSpPr>
            <a:xfrm>
              <a:off x="218815" y="3946300"/>
              <a:ext cx="767639" cy="575285"/>
              <a:chOff x="1286413" y="3306853"/>
              <a:chExt cx="450519" cy="337648"/>
            </a:xfrm>
          </p:grpSpPr>
          <p:sp>
            <p:nvSpPr>
              <p:cNvPr id="6387" name="Google Shape;6387;p1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177"/>
            <p:cNvGrpSpPr/>
            <p:nvPr/>
          </p:nvGrpSpPr>
          <p:grpSpPr>
            <a:xfrm>
              <a:off x="8251040" y="3946300"/>
              <a:ext cx="767639" cy="575285"/>
              <a:chOff x="1286413" y="3306853"/>
              <a:chExt cx="450519" cy="337648"/>
            </a:xfrm>
          </p:grpSpPr>
          <p:sp>
            <p:nvSpPr>
              <p:cNvPr id="6391" name="Google Shape;6391;p1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6394" name="Shape 6394"/>
        <p:cNvGrpSpPr/>
        <p:nvPr/>
      </p:nvGrpSpPr>
      <p:grpSpPr>
        <a:xfrm>
          <a:off x="0" y="0"/>
          <a:ext cx="0" cy="0"/>
          <a:chOff x="0" y="0"/>
          <a:chExt cx="0" cy="0"/>
        </a:xfrm>
      </p:grpSpPr>
      <p:sp>
        <p:nvSpPr>
          <p:cNvPr id="6395" name="Google Shape;6395;p178"/>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78"/>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397" name="Google Shape;6397;p178"/>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398" name="Google Shape;6398;p178"/>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99" name="Google Shape;6399;p178"/>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00" name="Google Shape;6400;p17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401" name="Google Shape;6401;p178"/>
          <p:cNvGrpSpPr/>
          <p:nvPr/>
        </p:nvGrpSpPr>
        <p:grpSpPr>
          <a:xfrm>
            <a:off x="-1260287" y="4293764"/>
            <a:ext cx="10436575" cy="1181286"/>
            <a:chOff x="-12" y="3769914"/>
            <a:chExt cx="10436575" cy="1181286"/>
          </a:xfrm>
        </p:grpSpPr>
        <p:grpSp>
          <p:nvGrpSpPr>
            <p:cNvPr id="6402" name="Google Shape;6402;p178"/>
            <p:cNvGrpSpPr/>
            <p:nvPr/>
          </p:nvGrpSpPr>
          <p:grpSpPr>
            <a:xfrm>
              <a:off x="-12" y="4147734"/>
              <a:ext cx="10436575" cy="803466"/>
              <a:chOff x="0" y="4340034"/>
              <a:chExt cx="10436575" cy="803466"/>
            </a:xfrm>
          </p:grpSpPr>
          <p:sp>
            <p:nvSpPr>
              <p:cNvPr id="6403" name="Google Shape;6403;p17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7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7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7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7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7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178"/>
            <p:cNvGrpSpPr/>
            <p:nvPr/>
          </p:nvGrpSpPr>
          <p:grpSpPr>
            <a:xfrm>
              <a:off x="5844875" y="3769914"/>
              <a:ext cx="4480058" cy="632815"/>
              <a:chOff x="1986631" y="3343588"/>
              <a:chExt cx="2082585" cy="294168"/>
            </a:xfrm>
          </p:grpSpPr>
          <p:sp>
            <p:nvSpPr>
              <p:cNvPr id="6410" name="Google Shape;6410;p178"/>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78"/>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78"/>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78"/>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78"/>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178"/>
            <p:cNvGrpSpPr/>
            <p:nvPr/>
          </p:nvGrpSpPr>
          <p:grpSpPr>
            <a:xfrm>
              <a:off x="2631902" y="3827462"/>
              <a:ext cx="862689" cy="575245"/>
              <a:chOff x="1286413" y="3359757"/>
              <a:chExt cx="506303" cy="337625"/>
            </a:xfrm>
          </p:grpSpPr>
          <p:sp>
            <p:nvSpPr>
              <p:cNvPr id="6416" name="Google Shape;6416;p178"/>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78"/>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19" name="Google Shape;6419;p178"/>
          <p:cNvGrpSpPr/>
          <p:nvPr/>
        </p:nvGrpSpPr>
        <p:grpSpPr>
          <a:xfrm>
            <a:off x="-1255837" y="4397075"/>
            <a:ext cx="10436575" cy="1203625"/>
            <a:chOff x="-646237" y="3939875"/>
            <a:chExt cx="10436575" cy="1203625"/>
          </a:xfrm>
        </p:grpSpPr>
        <p:grpSp>
          <p:nvGrpSpPr>
            <p:cNvPr id="6420" name="Google Shape;6420;p178"/>
            <p:cNvGrpSpPr/>
            <p:nvPr/>
          </p:nvGrpSpPr>
          <p:grpSpPr>
            <a:xfrm>
              <a:off x="-646237" y="4340034"/>
              <a:ext cx="10436575" cy="803466"/>
              <a:chOff x="0" y="4340034"/>
              <a:chExt cx="10436575" cy="803466"/>
            </a:xfrm>
          </p:grpSpPr>
          <p:sp>
            <p:nvSpPr>
              <p:cNvPr id="6421" name="Google Shape;6421;p17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7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7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7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7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7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178"/>
            <p:cNvGrpSpPr/>
            <p:nvPr/>
          </p:nvGrpSpPr>
          <p:grpSpPr>
            <a:xfrm>
              <a:off x="1235925" y="4061651"/>
              <a:ext cx="4036783" cy="637002"/>
              <a:chOff x="893171" y="3328451"/>
              <a:chExt cx="1876526" cy="296115"/>
            </a:xfrm>
          </p:grpSpPr>
          <p:sp>
            <p:nvSpPr>
              <p:cNvPr id="6428" name="Google Shape;6428;p178"/>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78"/>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7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7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7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178"/>
            <p:cNvGrpSpPr/>
            <p:nvPr/>
          </p:nvGrpSpPr>
          <p:grpSpPr>
            <a:xfrm>
              <a:off x="629615" y="3960537"/>
              <a:ext cx="5355260" cy="647960"/>
              <a:chOff x="1527507" y="3315210"/>
              <a:chExt cx="3142943" cy="380303"/>
            </a:xfrm>
          </p:grpSpPr>
          <p:sp>
            <p:nvSpPr>
              <p:cNvPr id="6434" name="Google Shape;6434;p178"/>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78"/>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78"/>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178"/>
            <p:cNvGrpSpPr/>
            <p:nvPr/>
          </p:nvGrpSpPr>
          <p:grpSpPr>
            <a:xfrm>
              <a:off x="7390590" y="3939875"/>
              <a:ext cx="1920385" cy="625232"/>
              <a:chOff x="781424" y="3303082"/>
              <a:chExt cx="1127053" cy="366963"/>
            </a:xfrm>
          </p:grpSpPr>
          <p:sp>
            <p:nvSpPr>
              <p:cNvPr id="6438" name="Google Shape;6438;p178"/>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78"/>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6441" name="Shape 6441"/>
        <p:cNvGrpSpPr/>
        <p:nvPr/>
      </p:nvGrpSpPr>
      <p:grpSpPr>
        <a:xfrm>
          <a:off x="0" y="0"/>
          <a:ext cx="0" cy="0"/>
          <a:chOff x="0" y="0"/>
          <a:chExt cx="0" cy="0"/>
        </a:xfrm>
      </p:grpSpPr>
      <p:sp>
        <p:nvSpPr>
          <p:cNvPr id="6442" name="Google Shape;6442;p179"/>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7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444" name="Google Shape;6444;p179"/>
          <p:cNvGrpSpPr/>
          <p:nvPr/>
        </p:nvGrpSpPr>
        <p:grpSpPr>
          <a:xfrm>
            <a:off x="-646250" y="4380968"/>
            <a:ext cx="10436575" cy="1228057"/>
            <a:chOff x="-12" y="3723143"/>
            <a:chExt cx="10436575" cy="1228057"/>
          </a:xfrm>
        </p:grpSpPr>
        <p:grpSp>
          <p:nvGrpSpPr>
            <p:cNvPr id="6445" name="Google Shape;6445;p179"/>
            <p:cNvGrpSpPr/>
            <p:nvPr/>
          </p:nvGrpSpPr>
          <p:grpSpPr>
            <a:xfrm>
              <a:off x="-12" y="4147734"/>
              <a:ext cx="10436575" cy="803466"/>
              <a:chOff x="0" y="4340034"/>
              <a:chExt cx="10436575" cy="803466"/>
            </a:xfrm>
          </p:grpSpPr>
          <p:sp>
            <p:nvSpPr>
              <p:cNvPr id="6446" name="Google Shape;6446;p17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7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7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7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7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7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179"/>
            <p:cNvGrpSpPr/>
            <p:nvPr/>
          </p:nvGrpSpPr>
          <p:grpSpPr>
            <a:xfrm>
              <a:off x="5596725" y="3723143"/>
              <a:ext cx="4136037" cy="764961"/>
              <a:chOff x="1871276" y="3321846"/>
              <a:chExt cx="1922665" cy="355597"/>
            </a:xfrm>
          </p:grpSpPr>
          <p:sp>
            <p:nvSpPr>
              <p:cNvPr id="6453" name="Google Shape;6453;p179"/>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79"/>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79"/>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79"/>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79"/>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179"/>
            <p:cNvGrpSpPr/>
            <p:nvPr/>
          </p:nvGrpSpPr>
          <p:grpSpPr>
            <a:xfrm>
              <a:off x="1121352" y="3841682"/>
              <a:ext cx="886310" cy="603938"/>
              <a:chOff x="399888" y="3368103"/>
              <a:chExt cx="520166" cy="354465"/>
            </a:xfrm>
          </p:grpSpPr>
          <p:sp>
            <p:nvSpPr>
              <p:cNvPr id="6459" name="Google Shape;6459;p179"/>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79"/>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79"/>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2" name="Google Shape;6462;p179"/>
          <p:cNvGrpSpPr/>
          <p:nvPr/>
        </p:nvGrpSpPr>
        <p:grpSpPr>
          <a:xfrm>
            <a:off x="-1255837" y="4479700"/>
            <a:ext cx="10436575" cy="1197200"/>
            <a:chOff x="-646237" y="3946300"/>
            <a:chExt cx="10436575" cy="1197200"/>
          </a:xfrm>
        </p:grpSpPr>
        <p:grpSp>
          <p:nvGrpSpPr>
            <p:cNvPr id="6463" name="Google Shape;6463;p179"/>
            <p:cNvGrpSpPr/>
            <p:nvPr/>
          </p:nvGrpSpPr>
          <p:grpSpPr>
            <a:xfrm>
              <a:off x="-646237" y="4340034"/>
              <a:ext cx="10436575" cy="803466"/>
              <a:chOff x="0" y="4340034"/>
              <a:chExt cx="10436575" cy="803466"/>
            </a:xfrm>
          </p:grpSpPr>
          <p:sp>
            <p:nvSpPr>
              <p:cNvPr id="6464" name="Google Shape;6464;p17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7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7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7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7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7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179"/>
            <p:cNvGrpSpPr/>
            <p:nvPr/>
          </p:nvGrpSpPr>
          <p:grpSpPr>
            <a:xfrm>
              <a:off x="4147874" y="4033230"/>
              <a:ext cx="1427591" cy="651211"/>
              <a:chOff x="2246810" y="3315239"/>
              <a:chExt cx="663625" cy="302720"/>
            </a:xfrm>
          </p:grpSpPr>
          <p:sp>
            <p:nvSpPr>
              <p:cNvPr id="6471" name="Google Shape;6471;p179"/>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7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7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7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79"/>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179"/>
            <p:cNvGrpSpPr/>
            <p:nvPr/>
          </p:nvGrpSpPr>
          <p:grpSpPr>
            <a:xfrm>
              <a:off x="218815" y="3946300"/>
              <a:ext cx="1970514" cy="686835"/>
              <a:chOff x="1286413" y="3306853"/>
              <a:chExt cx="1156473" cy="403119"/>
            </a:xfrm>
          </p:grpSpPr>
          <p:sp>
            <p:nvSpPr>
              <p:cNvPr id="6477" name="Google Shape;6477;p179"/>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7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79"/>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179"/>
            <p:cNvGrpSpPr/>
            <p:nvPr/>
          </p:nvGrpSpPr>
          <p:grpSpPr>
            <a:xfrm>
              <a:off x="8404881" y="3960537"/>
              <a:ext cx="818445" cy="575245"/>
              <a:chOff x="1376700" y="3315210"/>
              <a:chExt cx="480336" cy="337625"/>
            </a:xfrm>
          </p:grpSpPr>
          <p:sp>
            <p:nvSpPr>
              <p:cNvPr id="6481" name="Google Shape;6481;p179"/>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79"/>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7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84" name="Google Shape;6484;p179"/>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6485" name="Google Shape;6485;p179"/>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6486" name="Google Shape;6486;p179"/>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487" name="Google Shape;6487;p179"/>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488" name="Shape 6488"/>
        <p:cNvGrpSpPr/>
        <p:nvPr/>
      </p:nvGrpSpPr>
      <p:grpSpPr>
        <a:xfrm>
          <a:off x="0" y="0"/>
          <a:ext cx="0" cy="0"/>
          <a:chOff x="0" y="0"/>
          <a:chExt cx="0" cy="0"/>
        </a:xfrm>
      </p:grpSpPr>
      <p:sp>
        <p:nvSpPr>
          <p:cNvPr id="6489" name="Google Shape;6489;p180"/>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80"/>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491" name="Google Shape;6491;p180"/>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92" name="Google Shape;6492;p180"/>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93" name="Google Shape;6493;p180"/>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94" name="Google Shape;6494;p18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495" name="Google Shape;6495;p180"/>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496" name="Google Shape;6496;p180"/>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497" name="Google Shape;6497;p180"/>
          <p:cNvGrpSpPr/>
          <p:nvPr/>
        </p:nvGrpSpPr>
        <p:grpSpPr>
          <a:xfrm>
            <a:off x="-12" y="4394730"/>
            <a:ext cx="10436575" cy="1242270"/>
            <a:chOff x="-12" y="3708930"/>
            <a:chExt cx="10436575" cy="1242270"/>
          </a:xfrm>
        </p:grpSpPr>
        <p:grpSp>
          <p:nvGrpSpPr>
            <p:cNvPr id="6498" name="Google Shape;6498;p180"/>
            <p:cNvGrpSpPr/>
            <p:nvPr/>
          </p:nvGrpSpPr>
          <p:grpSpPr>
            <a:xfrm>
              <a:off x="-12" y="4147734"/>
              <a:ext cx="10436575" cy="803466"/>
              <a:chOff x="0" y="4340034"/>
              <a:chExt cx="10436575" cy="803466"/>
            </a:xfrm>
          </p:grpSpPr>
          <p:sp>
            <p:nvSpPr>
              <p:cNvPr id="6499" name="Google Shape;6499;p18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8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8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8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8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8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180"/>
            <p:cNvGrpSpPr/>
            <p:nvPr/>
          </p:nvGrpSpPr>
          <p:grpSpPr>
            <a:xfrm>
              <a:off x="6221512" y="3708930"/>
              <a:ext cx="1307895" cy="575273"/>
              <a:chOff x="2161713" y="3315239"/>
              <a:chExt cx="607984" cy="267420"/>
            </a:xfrm>
          </p:grpSpPr>
          <p:sp>
            <p:nvSpPr>
              <p:cNvPr id="6506" name="Google Shape;6506;p18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8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8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8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180"/>
            <p:cNvGrpSpPr/>
            <p:nvPr/>
          </p:nvGrpSpPr>
          <p:grpSpPr>
            <a:xfrm>
              <a:off x="2631902" y="3841982"/>
              <a:ext cx="767639" cy="622988"/>
              <a:chOff x="1286413" y="3368279"/>
              <a:chExt cx="450519" cy="365646"/>
            </a:xfrm>
          </p:grpSpPr>
          <p:sp>
            <p:nvSpPr>
              <p:cNvPr id="6512" name="Google Shape;6512;p180"/>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80"/>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80"/>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6515" name="Shape 6515"/>
        <p:cNvGrpSpPr/>
        <p:nvPr/>
      </p:nvGrpSpPr>
      <p:grpSpPr>
        <a:xfrm>
          <a:off x="0" y="0"/>
          <a:ext cx="0" cy="0"/>
          <a:chOff x="0" y="0"/>
          <a:chExt cx="0" cy="0"/>
        </a:xfrm>
      </p:grpSpPr>
      <p:sp>
        <p:nvSpPr>
          <p:cNvPr id="6516" name="Google Shape;6516;p181"/>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8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518" name="Google Shape;6518;p181"/>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19" name="Google Shape;6519;p181"/>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20" name="Google Shape;6520;p181"/>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21" name="Google Shape;6521;p181"/>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22" name="Google Shape;6522;p181"/>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23" name="Google Shape;6523;p181"/>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524" name="Google Shape;6524;p181"/>
          <p:cNvGrpSpPr/>
          <p:nvPr/>
        </p:nvGrpSpPr>
        <p:grpSpPr>
          <a:xfrm>
            <a:off x="-12" y="4113700"/>
            <a:ext cx="10436575" cy="1228050"/>
            <a:chOff x="-12" y="3723150"/>
            <a:chExt cx="10436575" cy="1228050"/>
          </a:xfrm>
        </p:grpSpPr>
        <p:grpSp>
          <p:nvGrpSpPr>
            <p:cNvPr id="6525" name="Google Shape;6525;p181"/>
            <p:cNvGrpSpPr/>
            <p:nvPr/>
          </p:nvGrpSpPr>
          <p:grpSpPr>
            <a:xfrm>
              <a:off x="-12" y="4147734"/>
              <a:ext cx="10436575" cy="803466"/>
              <a:chOff x="0" y="4340034"/>
              <a:chExt cx="10436575" cy="803466"/>
            </a:xfrm>
          </p:grpSpPr>
          <p:sp>
            <p:nvSpPr>
              <p:cNvPr id="6526" name="Google Shape;6526;p18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8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8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8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8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8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181"/>
            <p:cNvGrpSpPr/>
            <p:nvPr/>
          </p:nvGrpSpPr>
          <p:grpSpPr>
            <a:xfrm>
              <a:off x="104387" y="3799080"/>
              <a:ext cx="8912870" cy="692298"/>
              <a:chOff x="-681874" y="3357146"/>
              <a:chExt cx="4143209" cy="321820"/>
            </a:xfrm>
          </p:grpSpPr>
          <p:sp>
            <p:nvSpPr>
              <p:cNvPr id="6533" name="Google Shape;6533;p181"/>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81"/>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81"/>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81"/>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81"/>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181"/>
            <p:cNvGrpSpPr/>
            <p:nvPr/>
          </p:nvGrpSpPr>
          <p:grpSpPr>
            <a:xfrm>
              <a:off x="463427" y="3723150"/>
              <a:ext cx="3073248" cy="589460"/>
              <a:chOff x="13759" y="3298534"/>
              <a:chExt cx="1803655" cy="345968"/>
            </a:xfrm>
          </p:grpSpPr>
          <p:sp>
            <p:nvSpPr>
              <p:cNvPr id="6539" name="Google Shape;6539;p181"/>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81"/>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2" name="Google Shape;6542;p181"/>
          <p:cNvGrpSpPr/>
          <p:nvPr/>
        </p:nvGrpSpPr>
        <p:grpSpPr>
          <a:xfrm>
            <a:off x="-1255837" y="4327300"/>
            <a:ext cx="10436575" cy="1197200"/>
            <a:chOff x="-646237" y="3946300"/>
            <a:chExt cx="10436575" cy="1197200"/>
          </a:xfrm>
        </p:grpSpPr>
        <p:grpSp>
          <p:nvGrpSpPr>
            <p:cNvPr id="6543" name="Google Shape;6543;p181"/>
            <p:cNvGrpSpPr/>
            <p:nvPr/>
          </p:nvGrpSpPr>
          <p:grpSpPr>
            <a:xfrm>
              <a:off x="-646237" y="4340034"/>
              <a:ext cx="10436575" cy="803466"/>
              <a:chOff x="0" y="4340034"/>
              <a:chExt cx="10436575" cy="803466"/>
            </a:xfrm>
          </p:grpSpPr>
          <p:sp>
            <p:nvSpPr>
              <p:cNvPr id="6544" name="Google Shape;6544;p18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8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8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8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8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8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181"/>
            <p:cNvGrpSpPr/>
            <p:nvPr/>
          </p:nvGrpSpPr>
          <p:grpSpPr>
            <a:xfrm>
              <a:off x="1218442" y="4079995"/>
              <a:ext cx="5307715" cy="618659"/>
              <a:chOff x="885044" y="3336978"/>
              <a:chExt cx="2467328" cy="287588"/>
            </a:xfrm>
          </p:grpSpPr>
          <p:sp>
            <p:nvSpPr>
              <p:cNvPr id="6551" name="Google Shape;6551;p1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81"/>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81"/>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81"/>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181"/>
            <p:cNvGrpSpPr/>
            <p:nvPr/>
          </p:nvGrpSpPr>
          <p:grpSpPr>
            <a:xfrm>
              <a:off x="218815" y="3946300"/>
              <a:ext cx="767639" cy="575285"/>
              <a:chOff x="1286413" y="3306853"/>
              <a:chExt cx="450519" cy="337648"/>
            </a:xfrm>
          </p:grpSpPr>
          <p:sp>
            <p:nvSpPr>
              <p:cNvPr id="6557" name="Google Shape;6557;p1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181"/>
            <p:cNvGrpSpPr/>
            <p:nvPr/>
          </p:nvGrpSpPr>
          <p:grpSpPr>
            <a:xfrm>
              <a:off x="6363790" y="3974757"/>
              <a:ext cx="2803089" cy="680488"/>
              <a:chOff x="178806" y="3323555"/>
              <a:chExt cx="1645102" cy="399394"/>
            </a:xfrm>
          </p:grpSpPr>
          <p:sp>
            <p:nvSpPr>
              <p:cNvPr id="6561" name="Google Shape;6561;p181"/>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81"/>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81"/>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6564" name="Shape 6564"/>
        <p:cNvGrpSpPr/>
        <p:nvPr/>
      </p:nvGrpSpPr>
      <p:grpSpPr>
        <a:xfrm>
          <a:off x="0" y="0"/>
          <a:ext cx="0" cy="0"/>
          <a:chOff x="0" y="0"/>
          <a:chExt cx="0" cy="0"/>
        </a:xfrm>
      </p:grpSpPr>
      <p:sp>
        <p:nvSpPr>
          <p:cNvPr id="6565" name="Google Shape;6565;p182"/>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82"/>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67" name="Google Shape;6567;p182"/>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68" name="Google Shape;6568;p182"/>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69" name="Google Shape;6569;p182"/>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70" name="Google Shape;6570;p182"/>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71" name="Google Shape;6571;p18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572" name="Google Shape;6572;p182"/>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73" name="Google Shape;6573;p182"/>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74" name="Google Shape;6574;p182"/>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575" name="Google Shape;6575;p182"/>
          <p:cNvGrpSpPr/>
          <p:nvPr/>
        </p:nvGrpSpPr>
        <p:grpSpPr>
          <a:xfrm>
            <a:off x="-15150" y="4244600"/>
            <a:ext cx="10436575" cy="1163800"/>
            <a:chOff x="-12" y="3787400"/>
            <a:chExt cx="10436575" cy="1163800"/>
          </a:xfrm>
        </p:grpSpPr>
        <p:grpSp>
          <p:nvGrpSpPr>
            <p:cNvPr id="6576" name="Google Shape;6576;p182"/>
            <p:cNvGrpSpPr/>
            <p:nvPr/>
          </p:nvGrpSpPr>
          <p:grpSpPr>
            <a:xfrm>
              <a:off x="-12" y="4147734"/>
              <a:ext cx="10436575" cy="803466"/>
              <a:chOff x="0" y="4340034"/>
              <a:chExt cx="10436575" cy="803466"/>
            </a:xfrm>
          </p:grpSpPr>
          <p:sp>
            <p:nvSpPr>
              <p:cNvPr id="6577" name="Google Shape;6577;p18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8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8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8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8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8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182"/>
            <p:cNvGrpSpPr/>
            <p:nvPr/>
          </p:nvGrpSpPr>
          <p:grpSpPr>
            <a:xfrm>
              <a:off x="6572505" y="3856155"/>
              <a:ext cx="1369485" cy="620136"/>
              <a:chOff x="2324874" y="3383678"/>
              <a:chExt cx="636614" cy="288274"/>
            </a:xfrm>
          </p:grpSpPr>
          <p:sp>
            <p:nvSpPr>
              <p:cNvPr id="6584" name="Google Shape;6584;p182"/>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82"/>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82"/>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82"/>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82"/>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182"/>
            <p:cNvGrpSpPr/>
            <p:nvPr/>
          </p:nvGrpSpPr>
          <p:grpSpPr>
            <a:xfrm>
              <a:off x="208577" y="3787400"/>
              <a:ext cx="796535" cy="575245"/>
              <a:chOff x="-135810" y="3336243"/>
              <a:chExt cx="467478" cy="337625"/>
            </a:xfrm>
          </p:grpSpPr>
          <p:sp>
            <p:nvSpPr>
              <p:cNvPr id="6590" name="Google Shape;6590;p182"/>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82"/>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82"/>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3" name="Google Shape;6593;p182"/>
          <p:cNvGrpSpPr/>
          <p:nvPr/>
        </p:nvGrpSpPr>
        <p:grpSpPr>
          <a:xfrm>
            <a:off x="-710912" y="4308175"/>
            <a:ext cx="10436575" cy="1197200"/>
            <a:chOff x="-646237" y="3946300"/>
            <a:chExt cx="10436575" cy="1197200"/>
          </a:xfrm>
        </p:grpSpPr>
        <p:grpSp>
          <p:nvGrpSpPr>
            <p:cNvPr id="6594" name="Google Shape;6594;p182"/>
            <p:cNvGrpSpPr/>
            <p:nvPr/>
          </p:nvGrpSpPr>
          <p:grpSpPr>
            <a:xfrm>
              <a:off x="-646237" y="4340034"/>
              <a:ext cx="10436575" cy="803466"/>
              <a:chOff x="0" y="4340034"/>
              <a:chExt cx="10436575" cy="803466"/>
            </a:xfrm>
          </p:grpSpPr>
          <p:sp>
            <p:nvSpPr>
              <p:cNvPr id="6595" name="Google Shape;6595;p18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8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8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8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8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8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182"/>
            <p:cNvGrpSpPr/>
            <p:nvPr/>
          </p:nvGrpSpPr>
          <p:grpSpPr>
            <a:xfrm>
              <a:off x="3964812" y="4033230"/>
              <a:ext cx="1307895" cy="575273"/>
              <a:chOff x="2161713" y="3315239"/>
              <a:chExt cx="607984" cy="267420"/>
            </a:xfrm>
          </p:grpSpPr>
          <p:sp>
            <p:nvSpPr>
              <p:cNvPr id="6602" name="Google Shape;6602;p18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8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8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8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8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182"/>
            <p:cNvGrpSpPr/>
            <p:nvPr/>
          </p:nvGrpSpPr>
          <p:grpSpPr>
            <a:xfrm>
              <a:off x="1497369" y="3974757"/>
              <a:ext cx="751060" cy="666838"/>
              <a:chOff x="2036782" y="3323555"/>
              <a:chExt cx="440789" cy="391383"/>
            </a:xfrm>
          </p:grpSpPr>
          <p:sp>
            <p:nvSpPr>
              <p:cNvPr id="6608" name="Google Shape;6608;p182"/>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82"/>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82"/>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182"/>
            <p:cNvGrpSpPr/>
            <p:nvPr/>
          </p:nvGrpSpPr>
          <p:grpSpPr>
            <a:xfrm>
              <a:off x="8251040" y="3946300"/>
              <a:ext cx="767639" cy="575285"/>
              <a:chOff x="1286413" y="3306853"/>
              <a:chExt cx="450519" cy="337648"/>
            </a:xfrm>
          </p:grpSpPr>
          <p:sp>
            <p:nvSpPr>
              <p:cNvPr id="6612" name="Google Shape;6612;p1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6615" name="Shape 6615"/>
        <p:cNvGrpSpPr/>
        <p:nvPr/>
      </p:nvGrpSpPr>
      <p:grpSpPr>
        <a:xfrm>
          <a:off x="0" y="0"/>
          <a:ext cx="0" cy="0"/>
          <a:chOff x="0" y="0"/>
          <a:chExt cx="0" cy="0"/>
        </a:xfrm>
      </p:grpSpPr>
      <p:sp>
        <p:nvSpPr>
          <p:cNvPr id="6616" name="Google Shape;6616;p183"/>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8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618" name="Google Shape;6618;p183"/>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19" name="Google Shape;6619;p183"/>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0" name="Google Shape;6620;p183"/>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1" name="Google Shape;6621;p183"/>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2" name="Google Shape;6622;p183"/>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3" name="Google Shape;6623;p183"/>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4" name="Google Shape;6624;p183"/>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25" name="Google Shape;6625;p183"/>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26" name="Google Shape;6626;p183"/>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27" name="Google Shape;6627;p183"/>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28" name="Google Shape;6628;p183"/>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29" name="Google Shape;6629;p183"/>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630" name="Google Shape;6630;p183"/>
          <p:cNvGrpSpPr/>
          <p:nvPr/>
        </p:nvGrpSpPr>
        <p:grpSpPr>
          <a:xfrm>
            <a:off x="-1255837" y="4335082"/>
            <a:ext cx="10436575" cy="1225718"/>
            <a:chOff x="-12" y="3725482"/>
            <a:chExt cx="10436575" cy="1225718"/>
          </a:xfrm>
        </p:grpSpPr>
        <p:grpSp>
          <p:nvGrpSpPr>
            <p:cNvPr id="6631" name="Google Shape;6631;p183"/>
            <p:cNvGrpSpPr/>
            <p:nvPr/>
          </p:nvGrpSpPr>
          <p:grpSpPr>
            <a:xfrm>
              <a:off x="-12" y="4147734"/>
              <a:ext cx="10436575" cy="803466"/>
              <a:chOff x="0" y="4340034"/>
              <a:chExt cx="10436575" cy="803466"/>
            </a:xfrm>
          </p:grpSpPr>
          <p:sp>
            <p:nvSpPr>
              <p:cNvPr id="6632" name="Google Shape;6632;p18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8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8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8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8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8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183"/>
            <p:cNvGrpSpPr/>
            <p:nvPr/>
          </p:nvGrpSpPr>
          <p:grpSpPr>
            <a:xfrm>
              <a:off x="6642162" y="3737318"/>
              <a:ext cx="1215283" cy="620748"/>
              <a:chOff x="2357255" y="3328436"/>
              <a:chExt cx="564932" cy="288559"/>
            </a:xfrm>
          </p:grpSpPr>
          <p:sp>
            <p:nvSpPr>
              <p:cNvPr id="6639" name="Google Shape;6639;p183"/>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83"/>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83"/>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83"/>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83"/>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183"/>
            <p:cNvGrpSpPr/>
            <p:nvPr/>
          </p:nvGrpSpPr>
          <p:grpSpPr>
            <a:xfrm>
              <a:off x="3736816" y="3725482"/>
              <a:ext cx="822471" cy="589200"/>
              <a:chOff x="1934874" y="3299902"/>
              <a:chExt cx="482699" cy="345815"/>
            </a:xfrm>
          </p:grpSpPr>
          <p:sp>
            <p:nvSpPr>
              <p:cNvPr id="6645" name="Google Shape;6645;p183"/>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83"/>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83"/>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8" name="Google Shape;6648;p183"/>
          <p:cNvGrpSpPr/>
          <p:nvPr/>
        </p:nvGrpSpPr>
        <p:grpSpPr>
          <a:xfrm>
            <a:off x="-541125" y="4488875"/>
            <a:ext cx="10436575" cy="1197200"/>
            <a:chOff x="-646237" y="3946300"/>
            <a:chExt cx="10436575" cy="1197200"/>
          </a:xfrm>
        </p:grpSpPr>
        <p:grpSp>
          <p:nvGrpSpPr>
            <p:cNvPr id="6649" name="Google Shape;6649;p183"/>
            <p:cNvGrpSpPr/>
            <p:nvPr/>
          </p:nvGrpSpPr>
          <p:grpSpPr>
            <a:xfrm>
              <a:off x="-646237" y="4340034"/>
              <a:ext cx="10436575" cy="803466"/>
              <a:chOff x="0" y="4340034"/>
              <a:chExt cx="10436575" cy="803466"/>
            </a:xfrm>
          </p:grpSpPr>
          <p:sp>
            <p:nvSpPr>
              <p:cNvPr id="6650" name="Google Shape;6650;p18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8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8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8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8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8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183"/>
            <p:cNvGrpSpPr/>
            <p:nvPr/>
          </p:nvGrpSpPr>
          <p:grpSpPr>
            <a:xfrm>
              <a:off x="3964812" y="4033230"/>
              <a:ext cx="1307895" cy="575273"/>
              <a:chOff x="2161713" y="3315239"/>
              <a:chExt cx="607984" cy="267420"/>
            </a:xfrm>
          </p:grpSpPr>
          <p:sp>
            <p:nvSpPr>
              <p:cNvPr id="6657" name="Google Shape;6657;p1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183"/>
            <p:cNvGrpSpPr/>
            <p:nvPr/>
          </p:nvGrpSpPr>
          <p:grpSpPr>
            <a:xfrm>
              <a:off x="67904" y="3974757"/>
              <a:ext cx="776471" cy="633738"/>
              <a:chOff x="1197845" y="3323555"/>
              <a:chExt cx="455702" cy="371955"/>
            </a:xfrm>
          </p:grpSpPr>
          <p:sp>
            <p:nvSpPr>
              <p:cNvPr id="6663" name="Google Shape;6663;p183"/>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83"/>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183"/>
            <p:cNvGrpSpPr/>
            <p:nvPr/>
          </p:nvGrpSpPr>
          <p:grpSpPr>
            <a:xfrm>
              <a:off x="8251040" y="3946300"/>
              <a:ext cx="767639" cy="575285"/>
              <a:chOff x="1286413" y="3306853"/>
              <a:chExt cx="450519" cy="337648"/>
            </a:xfrm>
          </p:grpSpPr>
          <p:sp>
            <p:nvSpPr>
              <p:cNvPr id="6667" name="Google Shape;6667;p1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6670" name="Shape 6670"/>
        <p:cNvGrpSpPr/>
        <p:nvPr/>
      </p:nvGrpSpPr>
      <p:grpSpPr>
        <a:xfrm>
          <a:off x="0" y="0"/>
          <a:ext cx="0" cy="0"/>
          <a:chOff x="0" y="0"/>
          <a:chExt cx="0" cy="0"/>
        </a:xfrm>
      </p:grpSpPr>
      <p:sp>
        <p:nvSpPr>
          <p:cNvPr id="6671" name="Google Shape;6671;p184"/>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84"/>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673" name="Google Shape;6673;p184"/>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74" name="Google Shape;6674;p184"/>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675" name="Google Shape;6675;p184"/>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76" name="Google Shape;6676;p184"/>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677" name="Google Shape;6677;p184"/>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6678" name="Google Shape;6678;p184"/>
          <p:cNvGrpSpPr/>
          <p:nvPr/>
        </p:nvGrpSpPr>
        <p:grpSpPr>
          <a:xfrm flipH="1">
            <a:off x="-1111506" y="4128330"/>
            <a:ext cx="10436575" cy="1242270"/>
            <a:chOff x="-12" y="3708930"/>
            <a:chExt cx="10436575" cy="1242270"/>
          </a:xfrm>
        </p:grpSpPr>
        <p:grpSp>
          <p:nvGrpSpPr>
            <p:cNvPr id="6679" name="Google Shape;6679;p184"/>
            <p:cNvGrpSpPr/>
            <p:nvPr/>
          </p:nvGrpSpPr>
          <p:grpSpPr>
            <a:xfrm>
              <a:off x="-12" y="4147734"/>
              <a:ext cx="10436575" cy="803466"/>
              <a:chOff x="0" y="4340034"/>
              <a:chExt cx="10436575" cy="803466"/>
            </a:xfrm>
          </p:grpSpPr>
          <p:sp>
            <p:nvSpPr>
              <p:cNvPr id="6680" name="Google Shape;6680;p18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8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8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8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8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8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184"/>
            <p:cNvGrpSpPr/>
            <p:nvPr/>
          </p:nvGrpSpPr>
          <p:grpSpPr>
            <a:xfrm>
              <a:off x="6221512" y="3708930"/>
              <a:ext cx="1307895" cy="575273"/>
              <a:chOff x="2161713" y="3315239"/>
              <a:chExt cx="607984" cy="267420"/>
            </a:xfrm>
          </p:grpSpPr>
          <p:sp>
            <p:nvSpPr>
              <p:cNvPr id="6687" name="Google Shape;6687;p1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184"/>
            <p:cNvGrpSpPr/>
            <p:nvPr/>
          </p:nvGrpSpPr>
          <p:grpSpPr>
            <a:xfrm>
              <a:off x="2574527" y="3799087"/>
              <a:ext cx="911064" cy="589422"/>
              <a:chOff x="1252740" y="3343103"/>
              <a:chExt cx="534693" cy="345946"/>
            </a:xfrm>
          </p:grpSpPr>
          <p:sp>
            <p:nvSpPr>
              <p:cNvPr id="6693" name="Google Shape;6693;p184"/>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84"/>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84"/>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6" name="Google Shape;6696;p184"/>
          <p:cNvGrpSpPr/>
          <p:nvPr/>
        </p:nvGrpSpPr>
        <p:grpSpPr>
          <a:xfrm flipH="1">
            <a:off x="-594687" y="4222525"/>
            <a:ext cx="10436575" cy="1197200"/>
            <a:chOff x="-646237" y="3946300"/>
            <a:chExt cx="10436575" cy="1197200"/>
          </a:xfrm>
        </p:grpSpPr>
        <p:grpSp>
          <p:nvGrpSpPr>
            <p:cNvPr id="6697" name="Google Shape;6697;p184"/>
            <p:cNvGrpSpPr/>
            <p:nvPr/>
          </p:nvGrpSpPr>
          <p:grpSpPr>
            <a:xfrm>
              <a:off x="-646237" y="4340034"/>
              <a:ext cx="10436575" cy="803466"/>
              <a:chOff x="0" y="4340034"/>
              <a:chExt cx="10436575" cy="803466"/>
            </a:xfrm>
          </p:grpSpPr>
          <p:sp>
            <p:nvSpPr>
              <p:cNvPr id="6698" name="Google Shape;6698;p18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8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8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8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8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8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184"/>
            <p:cNvGrpSpPr/>
            <p:nvPr/>
          </p:nvGrpSpPr>
          <p:grpSpPr>
            <a:xfrm>
              <a:off x="3964812" y="4033230"/>
              <a:ext cx="1307895" cy="575273"/>
              <a:chOff x="2161713" y="3315239"/>
              <a:chExt cx="607984" cy="267420"/>
            </a:xfrm>
          </p:grpSpPr>
          <p:sp>
            <p:nvSpPr>
              <p:cNvPr id="6705" name="Google Shape;6705;p1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184"/>
            <p:cNvGrpSpPr/>
            <p:nvPr/>
          </p:nvGrpSpPr>
          <p:grpSpPr>
            <a:xfrm>
              <a:off x="218815" y="3946300"/>
              <a:ext cx="767639" cy="575285"/>
              <a:chOff x="1286413" y="3306853"/>
              <a:chExt cx="450519" cy="337648"/>
            </a:xfrm>
          </p:grpSpPr>
          <p:sp>
            <p:nvSpPr>
              <p:cNvPr id="6711" name="Google Shape;6711;p1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184"/>
            <p:cNvGrpSpPr/>
            <p:nvPr/>
          </p:nvGrpSpPr>
          <p:grpSpPr>
            <a:xfrm>
              <a:off x="8251040" y="3946300"/>
              <a:ext cx="767639" cy="575285"/>
              <a:chOff x="1286413" y="3306853"/>
              <a:chExt cx="450519" cy="337648"/>
            </a:xfrm>
          </p:grpSpPr>
          <p:sp>
            <p:nvSpPr>
              <p:cNvPr id="6715" name="Google Shape;6715;p1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6718" name="Shape 6718"/>
        <p:cNvGrpSpPr/>
        <p:nvPr/>
      </p:nvGrpSpPr>
      <p:grpSpPr>
        <a:xfrm>
          <a:off x="0" y="0"/>
          <a:ext cx="0" cy="0"/>
          <a:chOff x="0" y="0"/>
          <a:chExt cx="0" cy="0"/>
        </a:xfrm>
      </p:grpSpPr>
      <p:sp>
        <p:nvSpPr>
          <p:cNvPr id="6719" name="Google Shape;6719;p185"/>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85"/>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721" name="Google Shape;6721;p185"/>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22" name="Google Shape;6722;p185"/>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723" name="Google Shape;6723;p185"/>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24" name="Google Shape;6724;p185"/>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725" name="Google Shape;6725;p185"/>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26" name="Google Shape;6726;p185"/>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6727" name="Google Shape;6727;p185"/>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6728" name="Google Shape;6728;p185"/>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6729" name="Google Shape;6729;p185"/>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730" name="Google Shape;6730;p185"/>
          <p:cNvGrpSpPr/>
          <p:nvPr/>
        </p:nvGrpSpPr>
        <p:grpSpPr>
          <a:xfrm>
            <a:off x="-471912" y="4272544"/>
            <a:ext cx="10436575" cy="1246781"/>
            <a:chOff x="-646237" y="3896719"/>
            <a:chExt cx="10436575" cy="1246781"/>
          </a:xfrm>
        </p:grpSpPr>
        <p:grpSp>
          <p:nvGrpSpPr>
            <p:cNvPr id="6731" name="Google Shape;6731;p185"/>
            <p:cNvGrpSpPr/>
            <p:nvPr/>
          </p:nvGrpSpPr>
          <p:grpSpPr>
            <a:xfrm>
              <a:off x="-646237" y="4340034"/>
              <a:ext cx="10436575" cy="803466"/>
              <a:chOff x="0" y="4340034"/>
              <a:chExt cx="10436575" cy="803466"/>
            </a:xfrm>
          </p:grpSpPr>
          <p:sp>
            <p:nvSpPr>
              <p:cNvPr id="6732" name="Google Shape;6732;p18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8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8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8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8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8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185"/>
            <p:cNvGrpSpPr/>
            <p:nvPr/>
          </p:nvGrpSpPr>
          <p:grpSpPr>
            <a:xfrm>
              <a:off x="2413750" y="3960530"/>
              <a:ext cx="3830820" cy="647986"/>
              <a:chOff x="1440691" y="3281444"/>
              <a:chExt cx="1780783" cy="301221"/>
            </a:xfrm>
          </p:grpSpPr>
          <p:sp>
            <p:nvSpPr>
              <p:cNvPr id="6739" name="Google Shape;6739;p185"/>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85"/>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85"/>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85"/>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85"/>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185"/>
            <p:cNvGrpSpPr/>
            <p:nvPr/>
          </p:nvGrpSpPr>
          <p:grpSpPr>
            <a:xfrm>
              <a:off x="-13121" y="3896719"/>
              <a:ext cx="822446" cy="624825"/>
              <a:chOff x="1150292" y="3277753"/>
              <a:chExt cx="482684" cy="366725"/>
            </a:xfrm>
          </p:grpSpPr>
          <p:sp>
            <p:nvSpPr>
              <p:cNvPr id="6745" name="Google Shape;6745;p1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85"/>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185"/>
            <p:cNvGrpSpPr/>
            <p:nvPr/>
          </p:nvGrpSpPr>
          <p:grpSpPr>
            <a:xfrm>
              <a:off x="7913827" y="3945050"/>
              <a:ext cx="1148298" cy="688097"/>
              <a:chOff x="1088506" y="3306120"/>
              <a:chExt cx="673923" cy="403860"/>
            </a:xfrm>
          </p:grpSpPr>
          <p:sp>
            <p:nvSpPr>
              <p:cNvPr id="6749" name="Google Shape;6749;p185"/>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85"/>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85"/>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2" name="Google Shape;6752;p185"/>
          <p:cNvGrpSpPr/>
          <p:nvPr/>
        </p:nvGrpSpPr>
        <p:grpSpPr>
          <a:xfrm>
            <a:off x="-12" y="4180343"/>
            <a:ext cx="10436575" cy="1228057"/>
            <a:chOff x="-12" y="3723143"/>
            <a:chExt cx="10436575" cy="1228057"/>
          </a:xfrm>
        </p:grpSpPr>
        <p:grpSp>
          <p:nvGrpSpPr>
            <p:cNvPr id="6753" name="Google Shape;6753;p185"/>
            <p:cNvGrpSpPr/>
            <p:nvPr/>
          </p:nvGrpSpPr>
          <p:grpSpPr>
            <a:xfrm>
              <a:off x="-12" y="4147734"/>
              <a:ext cx="10436575" cy="803466"/>
              <a:chOff x="0" y="4340034"/>
              <a:chExt cx="10436575" cy="803466"/>
            </a:xfrm>
          </p:grpSpPr>
          <p:sp>
            <p:nvSpPr>
              <p:cNvPr id="6754" name="Google Shape;6754;p18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8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8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8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8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8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185"/>
            <p:cNvGrpSpPr/>
            <p:nvPr/>
          </p:nvGrpSpPr>
          <p:grpSpPr>
            <a:xfrm>
              <a:off x="5596725" y="3723143"/>
              <a:ext cx="3321858" cy="692036"/>
              <a:chOff x="1871276" y="3321846"/>
              <a:chExt cx="1544188" cy="321698"/>
            </a:xfrm>
          </p:grpSpPr>
          <p:sp>
            <p:nvSpPr>
              <p:cNvPr id="6761" name="Google Shape;6761;p185"/>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85"/>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85"/>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85"/>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85"/>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185"/>
            <p:cNvGrpSpPr/>
            <p:nvPr/>
          </p:nvGrpSpPr>
          <p:grpSpPr>
            <a:xfrm>
              <a:off x="2631902" y="3737325"/>
              <a:ext cx="767639" cy="575285"/>
              <a:chOff x="1286413" y="3306853"/>
              <a:chExt cx="450519" cy="337648"/>
            </a:xfrm>
          </p:grpSpPr>
          <p:sp>
            <p:nvSpPr>
              <p:cNvPr id="6767" name="Google Shape;6767;p1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3" name="Shape 173"/>
        <p:cNvGrpSpPr/>
        <p:nvPr/>
      </p:nvGrpSpPr>
      <p:grpSpPr>
        <a:xfrm>
          <a:off x="0" y="0"/>
          <a:ext cx="0" cy="0"/>
          <a:chOff x="0" y="0"/>
          <a:chExt cx="0" cy="0"/>
        </a:xfrm>
      </p:grpSpPr>
      <p:sp>
        <p:nvSpPr>
          <p:cNvPr id="174" name="Google Shape;174;p20"/>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76" name="Google Shape;176;p20"/>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770" name="Shape 6770"/>
        <p:cNvGrpSpPr/>
        <p:nvPr/>
      </p:nvGrpSpPr>
      <p:grpSpPr>
        <a:xfrm>
          <a:off x="0" y="0"/>
          <a:ext cx="0" cy="0"/>
          <a:chOff x="0" y="0"/>
          <a:chExt cx="0" cy="0"/>
        </a:xfrm>
      </p:grpSpPr>
      <p:sp>
        <p:nvSpPr>
          <p:cNvPr id="6771" name="Google Shape;6771;p186"/>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8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773" name="Google Shape;6773;p186"/>
          <p:cNvGrpSpPr/>
          <p:nvPr/>
        </p:nvGrpSpPr>
        <p:grpSpPr>
          <a:xfrm>
            <a:off x="116988" y="4668405"/>
            <a:ext cx="10436575" cy="1089870"/>
            <a:chOff x="-12" y="3861330"/>
            <a:chExt cx="10436575" cy="1089870"/>
          </a:xfrm>
        </p:grpSpPr>
        <p:grpSp>
          <p:nvGrpSpPr>
            <p:cNvPr id="6774" name="Google Shape;6774;p186"/>
            <p:cNvGrpSpPr/>
            <p:nvPr/>
          </p:nvGrpSpPr>
          <p:grpSpPr>
            <a:xfrm>
              <a:off x="-12" y="4147734"/>
              <a:ext cx="10436575" cy="803466"/>
              <a:chOff x="0" y="4340034"/>
              <a:chExt cx="10436575" cy="803466"/>
            </a:xfrm>
          </p:grpSpPr>
          <p:sp>
            <p:nvSpPr>
              <p:cNvPr id="6775" name="Google Shape;6775;p18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8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8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8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8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8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186"/>
            <p:cNvGrpSpPr/>
            <p:nvPr/>
          </p:nvGrpSpPr>
          <p:grpSpPr>
            <a:xfrm>
              <a:off x="6221512" y="3861330"/>
              <a:ext cx="1307895" cy="575273"/>
              <a:chOff x="2161713" y="3386084"/>
              <a:chExt cx="607984" cy="267420"/>
            </a:xfrm>
          </p:grpSpPr>
          <p:sp>
            <p:nvSpPr>
              <p:cNvPr id="6782" name="Google Shape;6782;p186"/>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86"/>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86"/>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86"/>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86"/>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186"/>
            <p:cNvGrpSpPr/>
            <p:nvPr/>
          </p:nvGrpSpPr>
          <p:grpSpPr>
            <a:xfrm>
              <a:off x="2631902" y="3889225"/>
              <a:ext cx="843839" cy="575785"/>
              <a:chOff x="1286413" y="3396007"/>
              <a:chExt cx="495240" cy="337941"/>
            </a:xfrm>
          </p:grpSpPr>
          <p:sp>
            <p:nvSpPr>
              <p:cNvPr id="6788" name="Google Shape;6788;p186"/>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8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86"/>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1" name="Google Shape;6791;p186"/>
          <p:cNvGrpSpPr/>
          <p:nvPr/>
        </p:nvGrpSpPr>
        <p:grpSpPr>
          <a:xfrm>
            <a:off x="-1292575" y="4595975"/>
            <a:ext cx="10436575" cy="1197200"/>
            <a:chOff x="-646237" y="3946300"/>
            <a:chExt cx="10436575" cy="1197200"/>
          </a:xfrm>
        </p:grpSpPr>
        <p:grpSp>
          <p:nvGrpSpPr>
            <p:cNvPr id="6792" name="Google Shape;6792;p186"/>
            <p:cNvGrpSpPr/>
            <p:nvPr/>
          </p:nvGrpSpPr>
          <p:grpSpPr>
            <a:xfrm>
              <a:off x="-646237" y="4340034"/>
              <a:ext cx="10436575" cy="803466"/>
              <a:chOff x="0" y="4340034"/>
              <a:chExt cx="10436575" cy="803466"/>
            </a:xfrm>
          </p:grpSpPr>
          <p:sp>
            <p:nvSpPr>
              <p:cNvPr id="6793" name="Google Shape;6793;p18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8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8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8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8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8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186"/>
            <p:cNvGrpSpPr/>
            <p:nvPr/>
          </p:nvGrpSpPr>
          <p:grpSpPr>
            <a:xfrm>
              <a:off x="3964812" y="4033230"/>
              <a:ext cx="1307895" cy="575273"/>
              <a:chOff x="2161713" y="3315239"/>
              <a:chExt cx="607984" cy="267420"/>
            </a:xfrm>
          </p:grpSpPr>
          <p:sp>
            <p:nvSpPr>
              <p:cNvPr id="6800" name="Google Shape;6800;p18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8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8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8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8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186"/>
            <p:cNvGrpSpPr/>
            <p:nvPr/>
          </p:nvGrpSpPr>
          <p:grpSpPr>
            <a:xfrm>
              <a:off x="218815" y="3946300"/>
              <a:ext cx="767639" cy="575285"/>
              <a:chOff x="1286413" y="3306853"/>
              <a:chExt cx="450519" cy="337648"/>
            </a:xfrm>
          </p:grpSpPr>
          <p:sp>
            <p:nvSpPr>
              <p:cNvPr id="6806" name="Google Shape;6806;p18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8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8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186"/>
            <p:cNvGrpSpPr/>
            <p:nvPr/>
          </p:nvGrpSpPr>
          <p:grpSpPr>
            <a:xfrm>
              <a:off x="8251040" y="3946300"/>
              <a:ext cx="767639" cy="575285"/>
              <a:chOff x="1286413" y="3306853"/>
              <a:chExt cx="450519" cy="337648"/>
            </a:xfrm>
          </p:grpSpPr>
          <p:sp>
            <p:nvSpPr>
              <p:cNvPr id="6810" name="Google Shape;6810;p18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8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8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6813" name="Shape 6813"/>
        <p:cNvGrpSpPr/>
        <p:nvPr/>
      </p:nvGrpSpPr>
      <p:grpSpPr>
        <a:xfrm>
          <a:off x="0" y="0"/>
          <a:ext cx="0" cy="0"/>
          <a:chOff x="0" y="0"/>
          <a:chExt cx="0" cy="0"/>
        </a:xfrm>
      </p:grpSpPr>
      <p:sp>
        <p:nvSpPr>
          <p:cNvPr id="6814" name="Google Shape;6814;p187"/>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8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816" name="Google Shape;6816;p187"/>
          <p:cNvGrpSpPr/>
          <p:nvPr/>
        </p:nvGrpSpPr>
        <p:grpSpPr>
          <a:xfrm>
            <a:off x="-1292587" y="4284980"/>
            <a:ext cx="10436575" cy="1242270"/>
            <a:chOff x="-12" y="3708930"/>
            <a:chExt cx="10436575" cy="1242270"/>
          </a:xfrm>
        </p:grpSpPr>
        <p:grpSp>
          <p:nvGrpSpPr>
            <p:cNvPr id="6817" name="Google Shape;6817;p187"/>
            <p:cNvGrpSpPr/>
            <p:nvPr/>
          </p:nvGrpSpPr>
          <p:grpSpPr>
            <a:xfrm>
              <a:off x="-12" y="4147734"/>
              <a:ext cx="10436575" cy="803466"/>
              <a:chOff x="0" y="4340034"/>
              <a:chExt cx="10436575" cy="803466"/>
            </a:xfrm>
          </p:grpSpPr>
          <p:sp>
            <p:nvSpPr>
              <p:cNvPr id="6818" name="Google Shape;6818;p18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8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8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8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8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8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187"/>
            <p:cNvGrpSpPr/>
            <p:nvPr/>
          </p:nvGrpSpPr>
          <p:grpSpPr>
            <a:xfrm>
              <a:off x="6221512" y="3708930"/>
              <a:ext cx="1307895" cy="575273"/>
              <a:chOff x="2161713" y="3315239"/>
              <a:chExt cx="607984" cy="267420"/>
            </a:xfrm>
          </p:grpSpPr>
          <p:sp>
            <p:nvSpPr>
              <p:cNvPr id="6825" name="Google Shape;6825;p18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8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8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8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8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187"/>
            <p:cNvGrpSpPr/>
            <p:nvPr/>
          </p:nvGrpSpPr>
          <p:grpSpPr>
            <a:xfrm>
              <a:off x="2631902" y="3737325"/>
              <a:ext cx="767639" cy="575285"/>
              <a:chOff x="1286413" y="3306853"/>
              <a:chExt cx="450519" cy="337648"/>
            </a:xfrm>
          </p:grpSpPr>
          <p:sp>
            <p:nvSpPr>
              <p:cNvPr id="6831" name="Google Shape;6831;p18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8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4" name="Google Shape;6834;p187"/>
          <p:cNvGrpSpPr/>
          <p:nvPr/>
        </p:nvGrpSpPr>
        <p:grpSpPr>
          <a:xfrm>
            <a:off x="-414487" y="4307512"/>
            <a:ext cx="10436575" cy="1197200"/>
            <a:chOff x="-646237" y="3946300"/>
            <a:chExt cx="10436575" cy="1197200"/>
          </a:xfrm>
        </p:grpSpPr>
        <p:grpSp>
          <p:nvGrpSpPr>
            <p:cNvPr id="6835" name="Google Shape;6835;p187"/>
            <p:cNvGrpSpPr/>
            <p:nvPr/>
          </p:nvGrpSpPr>
          <p:grpSpPr>
            <a:xfrm>
              <a:off x="-646237" y="4340034"/>
              <a:ext cx="10436575" cy="803466"/>
              <a:chOff x="0" y="4340034"/>
              <a:chExt cx="10436575" cy="803466"/>
            </a:xfrm>
          </p:grpSpPr>
          <p:sp>
            <p:nvSpPr>
              <p:cNvPr id="6836" name="Google Shape;6836;p18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8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8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8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8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8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187"/>
            <p:cNvGrpSpPr/>
            <p:nvPr/>
          </p:nvGrpSpPr>
          <p:grpSpPr>
            <a:xfrm>
              <a:off x="4308937" y="3999385"/>
              <a:ext cx="1768315" cy="609119"/>
              <a:chOff x="2321682" y="3299506"/>
              <a:chExt cx="822013" cy="283153"/>
            </a:xfrm>
          </p:grpSpPr>
          <p:sp>
            <p:nvSpPr>
              <p:cNvPr id="6843" name="Google Shape;6843;p187"/>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8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8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8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8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187"/>
            <p:cNvGrpSpPr/>
            <p:nvPr/>
          </p:nvGrpSpPr>
          <p:grpSpPr>
            <a:xfrm>
              <a:off x="940804" y="3960562"/>
              <a:ext cx="1146746" cy="604557"/>
              <a:chOff x="1710140" y="3315224"/>
              <a:chExt cx="673012" cy="354829"/>
            </a:xfrm>
          </p:grpSpPr>
          <p:sp>
            <p:nvSpPr>
              <p:cNvPr id="6849" name="Google Shape;6849;p187"/>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87"/>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87"/>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187"/>
            <p:cNvGrpSpPr/>
            <p:nvPr/>
          </p:nvGrpSpPr>
          <p:grpSpPr>
            <a:xfrm>
              <a:off x="-320185" y="3946300"/>
              <a:ext cx="9338864" cy="575285"/>
              <a:chOff x="-3743944" y="3306853"/>
              <a:chExt cx="5480876" cy="337648"/>
            </a:xfrm>
          </p:grpSpPr>
          <p:sp>
            <p:nvSpPr>
              <p:cNvPr id="6853" name="Google Shape;6853;p18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87"/>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6856" name="Shape 6856"/>
        <p:cNvGrpSpPr/>
        <p:nvPr/>
      </p:nvGrpSpPr>
      <p:grpSpPr>
        <a:xfrm>
          <a:off x="0" y="0"/>
          <a:ext cx="0" cy="0"/>
          <a:chOff x="0" y="0"/>
          <a:chExt cx="0" cy="0"/>
        </a:xfrm>
      </p:grpSpPr>
      <p:sp>
        <p:nvSpPr>
          <p:cNvPr id="6857" name="Google Shape;6857;p188"/>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8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859" name="Google Shape;6859;p188"/>
          <p:cNvGrpSpPr/>
          <p:nvPr/>
        </p:nvGrpSpPr>
        <p:grpSpPr>
          <a:xfrm>
            <a:off x="-646250" y="4380968"/>
            <a:ext cx="10436575" cy="1228057"/>
            <a:chOff x="-12" y="3723143"/>
            <a:chExt cx="10436575" cy="1228057"/>
          </a:xfrm>
        </p:grpSpPr>
        <p:grpSp>
          <p:nvGrpSpPr>
            <p:cNvPr id="6860" name="Google Shape;6860;p188"/>
            <p:cNvGrpSpPr/>
            <p:nvPr/>
          </p:nvGrpSpPr>
          <p:grpSpPr>
            <a:xfrm>
              <a:off x="-12" y="4147734"/>
              <a:ext cx="10436575" cy="803466"/>
              <a:chOff x="0" y="4340034"/>
              <a:chExt cx="10436575" cy="803466"/>
            </a:xfrm>
          </p:grpSpPr>
          <p:sp>
            <p:nvSpPr>
              <p:cNvPr id="6861" name="Google Shape;6861;p18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8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8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8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8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8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188"/>
            <p:cNvGrpSpPr/>
            <p:nvPr/>
          </p:nvGrpSpPr>
          <p:grpSpPr>
            <a:xfrm>
              <a:off x="5596725" y="3723143"/>
              <a:ext cx="4136037" cy="764961"/>
              <a:chOff x="1871276" y="3321846"/>
              <a:chExt cx="1922665" cy="355597"/>
            </a:xfrm>
          </p:grpSpPr>
          <p:sp>
            <p:nvSpPr>
              <p:cNvPr id="6868" name="Google Shape;6868;p188"/>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88"/>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88"/>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88"/>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88"/>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188"/>
            <p:cNvGrpSpPr/>
            <p:nvPr/>
          </p:nvGrpSpPr>
          <p:grpSpPr>
            <a:xfrm>
              <a:off x="1121352" y="3841682"/>
              <a:ext cx="886310" cy="603938"/>
              <a:chOff x="399888" y="3368103"/>
              <a:chExt cx="520166" cy="354465"/>
            </a:xfrm>
          </p:grpSpPr>
          <p:sp>
            <p:nvSpPr>
              <p:cNvPr id="6874" name="Google Shape;6874;p188"/>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88"/>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88"/>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7" name="Google Shape;6877;p188"/>
          <p:cNvGrpSpPr/>
          <p:nvPr/>
        </p:nvGrpSpPr>
        <p:grpSpPr>
          <a:xfrm>
            <a:off x="-1255837" y="4479700"/>
            <a:ext cx="10436575" cy="1197200"/>
            <a:chOff x="-646237" y="3946300"/>
            <a:chExt cx="10436575" cy="1197200"/>
          </a:xfrm>
        </p:grpSpPr>
        <p:grpSp>
          <p:nvGrpSpPr>
            <p:cNvPr id="6878" name="Google Shape;6878;p188"/>
            <p:cNvGrpSpPr/>
            <p:nvPr/>
          </p:nvGrpSpPr>
          <p:grpSpPr>
            <a:xfrm>
              <a:off x="-646237" y="4340034"/>
              <a:ext cx="10436575" cy="803466"/>
              <a:chOff x="0" y="4340034"/>
              <a:chExt cx="10436575" cy="803466"/>
            </a:xfrm>
          </p:grpSpPr>
          <p:sp>
            <p:nvSpPr>
              <p:cNvPr id="6879" name="Google Shape;6879;p18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8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8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8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8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8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188"/>
            <p:cNvGrpSpPr/>
            <p:nvPr/>
          </p:nvGrpSpPr>
          <p:grpSpPr>
            <a:xfrm>
              <a:off x="4147874" y="4033230"/>
              <a:ext cx="1427591" cy="651211"/>
              <a:chOff x="2246810" y="3315239"/>
              <a:chExt cx="663625" cy="302720"/>
            </a:xfrm>
          </p:grpSpPr>
          <p:sp>
            <p:nvSpPr>
              <p:cNvPr id="6886" name="Google Shape;6886;p188"/>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8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8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8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88"/>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188"/>
            <p:cNvGrpSpPr/>
            <p:nvPr/>
          </p:nvGrpSpPr>
          <p:grpSpPr>
            <a:xfrm>
              <a:off x="218815" y="3946300"/>
              <a:ext cx="1970514" cy="686835"/>
              <a:chOff x="1286413" y="3306853"/>
              <a:chExt cx="1156473" cy="403119"/>
            </a:xfrm>
          </p:grpSpPr>
          <p:sp>
            <p:nvSpPr>
              <p:cNvPr id="6892" name="Google Shape;6892;p188"/>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8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88"/>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188"/>
            <p:cNvGrpSpPr/>
            <p:nvPr/>
          </p:nvGrpSpPr>
          <p:grpSpPr>
            <a:xfrm>
              <a:off x="8404881" y="3960537"/>
              <a:ext cx="818445" cy="575245"/>
              <a:chOff x="1376700" y="3315210"/>
              <a:chExt cx="480336" cy="337625"/>
            </a:xfrm>
          </p:grpSpPr>
          <p:sp>
            <p:nvSpPr>
              <p:cNvPr id="6896" name="Google Shape;6896;p188"/>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88"/>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8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6899" name="Shape 6899"/>
        <p:cNvGrpSpPr/>
        <p:nvPr/>
      </p:nvGrpSpPr>
      <p:grpSpPr>
        <a:xfrm>
          <a:off x="0" y="0"/>
          <a:ext cx="0" cy="0"/>
          <a:chOff x="0" y="0"/>
          <a:chExt cx="0" cy="0"/>
        </a:xfrm>
      </p:grpSpPr>
      <p:sp>
        <p:nvSpPr>
          <p:cNvPr id="6900" name="Google Shape;6900;p189"/>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189"/>
          <p:cNvGrpSpPr/>
          <p:nvPr/>
        </p:nvGrpSpPr>
        <p:grpSpPr>
          <a:xfrm flipH="1">
            <a:off x="-646237" y="4318530"/>
            <a:ext cx="10436575" cy="1242270"/>
            <a:chOff x="-12" y="3708930"/>
            <a:chExt cx="10436575" cy="1242270"/>
          </a:xfrm>
        </p:grpSpPr>
        <p:grpSp>
          <p:nvGrpSpPr>
            <p:cNvPr id="6902" name="Google Shape;6902;p189"/>
            <p:cNvGrpSpPr/>
            <p:nvPr/>
          </p:nvGrpSpPr>
          <p:grpSpPr>
            <a:xfrm>
              <a:off x="-12" y="4147734"/>
              <a:ext cx="10436575" cy="803466"/>
              <a:chOff x="0" y="4340034"/>
              <a:chExt cx="10436575" cy="803466"/>
            </a:xfrm>
          </p:grpSpPr>
          <p:sp>
            <p:nvSpPr>
              <p:cNvPr id="6903" name="Google Shape;6903;p18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8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8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8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8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8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189"/>
            <p:cNvGrpSpPr/>
            <p:nvPr/>
          </p:nvGrpSpPr>
          <p:grpSpPr>
            <a:xfrm>
              <a:off x="6221512" y="3708930"/>
              <a:ext cx="1307895" cy="575273"/>
              <a:chOff x="2161713" y="3315239"/>
              <a:chExt cx="607984" cy="267420"/>
            </a:xfrm>
          </p:grpSpPr>
          <p:sp>
            <p:nvSpPr>
              <p:cNvPr id="6910" name="Google Shape;6910;p1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8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8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189"/>
            <p:cNvGrpSpPr/>
            <p:nvPr/>
          </p:nvGrpSpPr>
          <p:grpSpPr>
            <a:xfrm>
              <a:off x="2631902" y="3737325"/>
              <a:ext cx="767639" cy="575285"/>
              <a:chOff x="1286413" y="3306853"/>
              <a:chExt cx="450519" cy="337648"/>
            </a:xfrm>
          </p:grpSpPr>
          <p:sp>
            <p:nvSpPr>
              <p:cNvPr id="6916" name="Google Shape;6916;p1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19" name="Google Shape;6919;p18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920" name="Google Shape;6920;p189"/>
          <p:cNvGrpSpPr/>
          <p:nvPr/>
        </p:nvGrpSpPr>
        <p:grpSpPr>
          <a:xfrm flipH="1">
            <a:off x="-12" y="4403500"/>
            <a:ext cx="10436575" cy="1197200"/>
            <a:chOff x="-646237" y="3946300"/>
            <a:chExt cx="10436575" cy="1197200"/>
          </a:xfrm>
        </p:grpSpPr>
        <p:grpSp>
          <p:nvGrpSpPr>
            <p:cNvPr id="6921" name="Google Shape;6921;p189"/>
            <p:cNvGrpSpPr/>
            <p:nvPr/>
          </p:nvGrpSpPr>
          <p:grpSpPr>
            <a:xfrm>
              <a:off x="-646237" y="4340034"/>
              <a:ext cx="10436575" cy="803466"/>
              <a:chOff x="0" y="4340034"/>
              <a:chExt cx="10436575" cy="803466"/>
            </a:xfrm>
          </p:grpSpPr>
          <p:sp>
            <p:nvSpPr>
              <p:cNvPr id="6922" name="Google Shape;6922;p18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8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8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8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8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8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189"/>
            <p:cNvGrpSpPr/>
            <p:nvPr/>
          </p:nvGrpSpPr>
          <p:grpSpPr>
            <a:xfrm>
              <a:off x="3964812" y="4033230"/>
              <a:ext cx="1307895" cy="575273"/>
              <a:chOff x="2161713" y="3315239"/>
              <a:chExt cx="607984" cy="267420"/>
            </a:xfrm>
          </p:grpSpPr>
          <p:sp>
            <p:nvSpPr>
              <p:cNvPr id="6929" name="Google Shape;6929;p1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8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8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189"/>
            <p:cNvGrpSpPr/>
            <p:nvPr/>
          </p:nvGrpSpPr>
          <p:grpSpPr>
            <a:xfrm>
              <a:off x="218815" y="3946300"/>
              <a:ext cx="767639" cy="575285"/>
              <a:chOff x="1286413" y="3306853"/>
              <a:chExt cx="450519" cy="337648"/>
            </a:xfrm>
          </p:grpSpPr>
          <p:sp>
            <p:nvSpPr>
              <p:cNvPr id="6935" name="Google Shape;6935;p1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189"/>
            <p:cNvGrpSpPr/>
            <p:nvPr/>
          </p:nvGrpSpPr>
          <p:grpSpPr>
            <a:xfrm>
              <a:off x="8251040" y="3946300"/>
              <a:ext cx="767639" cy="575285"/>
              <a:chOff x="1286413" y="3306853"/>
              <a:chExt cx="450519" cy="337648"/>
            </a:xfrm>
          </p:grpSpPr>
          <p:sp>
            <p:nvSpPr>
              <p:cNvPr id="6939" name="Google Shape;6939;p1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6942" name="Shape 6942"/>
        <p:cNvGrpSpPr/>
        <p:nvPr/>
      </p:nvGrpSpPr>
      <p:grpSpPr>
        <a:xfrm>
          <a:off x="0" y="0"/>
          <a:ext cx="0" cy="0"/>
          <a:chOff x="0" y="0"/>
          <a:chExt cx="0" cy="0"/>
        </a:xfrm>
      </p:grpSpPr>
      <p:grpSp>
        <p:nvGrpSpPr>
          <p:cNvPr id="6943" name="Google Shape;6943;p190"/>
          <p:cNvGrpSpPr/>
          <p:nvPr/>
        </p:nvGrpSpPr>
        <p:grpSpPr>
          <a:xfrm flipH="1">
            <a:off x="-899739" y="415030"/>
            <a:ext cx="6575097" cy="4537279"/>
            <a:chOff x="2682681" y="986909"/>
            <a:chExt cx="1036199" cy="633000"/>
          </a:xfrm>
        </p:grpSpPr>
        <p:sp>
          <p:nvSpPr>
            <p:cNvPr id="6944" name="Google Shape;6944;p19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9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9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7" name="Google Shape;6947;p19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6948" name="Google Shape;6948;p190"/>
          <p:cNvGrpSpPr/>
          <p:nvPr/>
        </p:nvGrpSpPr>
        <p:grpSpPr>
          <a:xfrm>
            <a:off x="-609612" y="4346951"/>
            <a:ext cx="10436575" cy="1213849"/>
            <a:chOff x="-12" y="3737351"/>
            <a:chExt cx="10436575" cy="1213849"/>
          </a:xfrm>
        </p:grpSpPr>
        <p:grpSp>
          <p:nvGrpSpPr>
            <p:cNvPr id="6949" name="Google Shape;6949;p190"/>
            <p:cNvGrpSpPr/>
            <p:nvPr/>
          </p:nvGrpSpPr>
          <p:grpSpPr>
            <a:xfrm>
              <a:off x="-12" y="4147734"/>
              <a:ext cx="10436575" cy="803466"/>
              <a:chOff x="0" y="4340034"/>
              <a:chExt cx="10436575" cy="803466"/>
            </a:xfrm>
          </p:grpSpPr>
          <p:sp>
            <p:nvSpPr>
              <p:cNvPr id="6950" name="Google Shape;6950;p19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9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9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9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9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9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190"/>
            <p:cNvGrpSpPr/>
            <p:nvPr/>
          </p:nvGrpSpPr>
          <p:grpSpPr>
            <a:xfrm>
              <a:off x="5596725" y="3737351"/>
              <a:ext cx="4083758" cy="706527"/>
              <a:chOff x="1871276" y="3328451"/>
              <a:chExt cx="1898363" cy="328434"/>
            </a:xfrm>
          </p:grpSpPr>
          <p:sp>
            <p:nvSpPr>
              <p:cNvPr id="6957" name="Google Shape;6957;p190"/>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90"/>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90"/>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90"/>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90"/>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190"/>
            <p:cNvGrpSpPr/>
            <p:nvPr/>
          </p:nvGrpSpPr>
          <p:grpSpPr>
            <a:xfrm>
              <a:off x="1160802" y="4042437"/>
              <a:ext cx="1029085" cy="575245"/>
              <a:chOff x="423040" y="3485931"/>
              <a:chExt cx="603959" cy="337625"/>
            </a:xfrm>
          </p:grpSpPr>
          <p:sp>
            <p:nvSpPr>
              <p:cNvPr id="6963" name="Google Shape;6963;p190"/>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90"/>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90"/>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6" name="Google Shape;6966;p190"/>
          <p:cNvGrpSpPr/>
          <p:nvPr/>
        </p:nvGrpSpPr>
        <p:grpSpPr>
          <a:xfrm>
            <a:off x="-1255837" y="4657062"/>
            <a:ext cx="10436575" cy="1096038"/>
            <a:chOff x="-646237" y="4047462"/>
            <a:chExt cx="10436575" cy="1096038"/>
          </a:xfrm>
        </p:grpSpPr>
        <p:grpSp>
          <p:nvGrpSpPr>
            <p:cNvPr id="6967" name="Google Shape;6967;p190"/>
            <p:cNvGrpSpPr/>
            <p:nvPr/>
          </p:nvGrpSpPr>
          <p:grpSpPr>
            <a:xfrm>
              <a:off x="-646237" y="4340034"/>
              <a:ext cx="10436575" cy="803466"/>
              <a:chOff x="0" y="4340034"/>
              <a:chExt cx="10436575" cy="803466"/>
            </a:xfrm>
          </p:grpSpPr>
          <p:sp>
            <p:nvSpPr>
              <p:cNvPr id="6968" name="Google Shape;6968;p19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9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9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9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9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9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190"/>
            <p:cNvGrpSpPr/>
            <p:nvPr/>
          </p:nvGrpSpPr>
          <p:grpSpPr>
            <a:xfrm>
              <a:off x="1568887" y="4098951"/>
              <a:ext cx="3243249" cy="733590"/>
              <a:chOff x="1047951" y="3345790"/>
              <a:chExt cx="1507647" cy="341014"/>
            </a:xfrm>
          </p:grpSpPr>
          <p:sp>
            <p:nvSpPr>
              <p:cNvPr id="6975" name="Google Shape;6975;p190"/>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90"/>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90"/>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90"/>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90"/>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190"/>
            <p:cNvGrpSpPr/>
            <p:nvPr/>
          </p:nvGrpSpPr>
          <p:grpSpPr>
            <a:xfrm>
              <a:off x="610394" y="4061669"/>
              <a:ext cx="877508" cy="593575"/>
              <a:chOff x="1516226" y="3374566"/>
              <a:chExt cx="515000" cy="348383"/>
            </a:xfrm>
          </p:grpSpPr>
          <p:sp>
            <p:nvSpPr>
              <p:cNvPr id="6981" name="Google Shape;6981;p190"/>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90"/>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90"/>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190"/>
            <p:cNvGrpSpPr/>
            <p:nvPr/>
          </p:nvGrpSpPr>
          <p:grpSpPr>
            <a:xfrm>
              <a:off x="7667865" y="4047462"/>
              <a:ext cx="987514" cy="598335"/>
              <a:chOff x="944154" y="3366228"/>
              <a:chExt cx="579561" cy="351177"/>
            </a:xfrm>
          </p:grpSpPr>
          <p:sp>
            <p:nvSpPr>
              <p:cNvPr id="6985" name="Google Shape;6985;p190"/>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90"/>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90"/>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988" name="Shape 6988"/>
        <p:cNvGrpSpPr/>
        <p:nvPr/>
      </p:nvGrpSpPr>
      <p:grpSpPr>
        <a:xfrm>
          <a:off x="0" y="0"/>
          <a:ext cx="0" cy="0"/>
          <a:chOff x="0" y="0"/>
          <a:chExt cx="0" cy="0"/>
        </a:xfrm>
      </p:grpSpPr>
      <p:grpSp>
        <p:nvGrpSpPr>
          <p:cNvPr id="6989" name="Google Shape;6989;p191"/>
          <p:cNvGrpSpPr/>
          <p:nvPr/>
        </p:nvGrpSpPr>
        <p:grpSpPr>
          <a:xfrm flipH="1">
            <a:off x="-54483" y="11"/>
            <a:ext cx="7869309" cy="4807317"/>
            <a:chOff x="2682681" y="986909"/>
            <a:chExt cx="1036199" cy="633000"/>
          </a:xfrm>
        </p:grpSpPr>
        <p:sp>
          <p:nvSpPr>
            <p:cNvPr id="6990" name="Google Shape;6990;p19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9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9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191"/>
          <p:cNvGrpSpPr/>
          <p:nvPr/>
        </p:nvGrpSpPr>
        <p:grpSpPr>
          <a:xfrm>
            <a:off x="-12" y="4215955"/>
            <a:ext cx="10436575" cy="1242270"/>
            <a:chOff x="-12" y="3708930"/>
            <a:chExt cx="10436575" cy="1242270"/>
          </a:xfrm>
        </p:grpSpPr>
        <p:grpSp>
          <p:nvGrpSpPr>
            <p:cNvPr id="6994" name="Google Shape;6994;p191"/>
            <p:cNvGrpSpPr/>
            <p:nvPr/>
          </p:nvGrpSpPr>
          <p:grpSpPr>
            <a:xfrm>
              <a:off x="-12" y="4147734"/>
              <a:ext cx="10436575" cy="803466"/>
              <a:chOff x="0" y="4340034"/>
              <a:chExt cx="10436575" cy="803466"/>
            </a:xfrm>
          </p:grpSpPr>
          <p:sp>
            <p:nvSpPr>
              <p:cNvPr id="6995" name="Google Shape;6995;p19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9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9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9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9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9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191"/>
            <p:cNvGrpSpPr/>
            <p:nvPr/>
          </p:nvGrpSpPr>
          <p:grpSpPr>
            <a:xfrm>
              <a:off x="6221512" y="3708930"/>
              <a:ext cx="1307895" cy="575273"/>
              <a:chOff x="2161713" y="3315239"/>
              <a:chExt cx="607984" cy="267420"/>
            </a:xfrm>
          </p:grpSpPr>
          <p:sp>
            <p:nvSpPr>
              <p:cNvPr id="7002" name="Google Shape;7002;p1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191"/>
            <p:cNvGrpSpPr/>
            <p:nvPr/>
          </p:nvGrpSpPr>
          <p:grpSpPr>
            <a:xfrm>
              <a:off x="426966" y="3723157"/>
              <a:ext cx="849071" cy="617750"/>
              <a:chOff x="-7640" y="3298538"/>
              <a:chExt cx="498310" cy="362572"/>
            </a:xfrm>
          </p:grpSpPr>
          <p:sp>
            <p:nvSpPr>
              <p:cNvPr id="7008" name="Google Shape;7008;p191"/>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91"/>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91"/>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11" name="Google Shape;7011;p191"/>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012" name="Google Shape;7012;p191"/>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013" name="Google Shape;7013;p191"/>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7014" name="Google Shape;7014;p191"/>
          <p:cNvGrpSpPr/>
          <p:nvPr/>
        </p:nvGrpSpPr>
        <p:grpSpPr>
          <a:xfrm>
            <a:off x="-1533112" y="4327300"/>
            <a:ext cx="10436575" cy="1197200"/>
            <a:chOff x="-646237" y="3946300"/>
            <a:chExt cx="10436575" cy="1197200"/>
          </a:xfrm>
        </p:grpSpPr>
        <p:grpSp>
          <p:nvGrpSpPr>
            <p:cNvPr id="7015" name="Google Shape;7015;p191"/>
            <p:cNvGrpSpPr/>
            <p:nvPr/>
          </p:nvGrpSpPr>
          <p:grpSpPr>
            <a:xfrm>
              <a:off x="-646237" y="4340034"/>
              <a:ext cx="10436575" cy="803466"/>
              <a:chOff x="0" y="4340034"/>
              <a:chExt cx="10436575" cy="803466"/>
            </a:xfrm>
          </p:grpSpPr>
          <p:sp>
            <p:nvSpPr>
              <p:cNvPr id="7016" name="Google Shape;7016;p19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9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9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9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9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9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191"/>
            <p:cNvGrpSpPr/>
            <p:nvPr/>
          </p:nvGrpSpPr>
          <p:grpSpPr>
            <a:xfrm>
              <a:off x="5458937" y="4033243"/>
              <a:ext cx="961020" cy="589186"/>
              <a:chOff x="2856267" y="3315245"/>
              <a:chExt cx="446737" cy="273887"/>
            </a:xfrm>
          </p:grpSpPr>
          <p:sp>
            <p:nvSpPr>
              <p:cNvPr id="7023" name="Google Shape;7023;p191"/>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91"/>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91"/>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91"/>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91"/>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191"/>
            <p:cNvGrpSpPr/>
            <p:nvPr/>
          </p:nvGrpSpPr>
          <p:grpSpPr>
            <a:xfrm>
              <a:off x="218815" y="3946300"/>
              <a:ext cx="767639" cy="575285"/>
              <a:chOff x="1286413" y="3306853"/>
              <a:chExt cx="450519" cy="337648"/>
            </a:xfrm>
          </p:grpSpPr>
          <p:sp>
            <p:nvSpPr>
              <p:cNvPr id="7029" name="Google Shape;7029;p1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191"/>
            <p:cNvGrpSpPr/>
            <p:nvPr/>
          </p:nvGrpSpPr>
          <p:grpSpPr>
            <a:xfrm>
              <a:off x="8251040" y="3946300"/>
              <a:ext cx="767639" cy="575285"/>
              <a:chOff x="1286413" y="3306853"/>
              <a:chExt cx="450519" cy="337648"/>
            </a:xfrm>
          </p:grpSpPr>
          <p:sp>
            <p:nvSpPr>
              <p:cNvPr id="7033" name="Google Shape;7033;p1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7036" name="Shape 7036"/>
        <p:cNvGrpSpPr/>
        <p:nvPr/>
      </p:nvGrpSpPr>
      <p:grpSpPr>
        <a:xfrm>
          <a:off x="0" y="0"/>
          <a:ext cx="0" cy="0"/>
          <a:chOff x="0" y="0"/>
          <a:chExt cx="0" cy="0"/>
        </a:xfrm>
      </p:grpSpPr>
      <p:grpSp>
        <p:nvGrpSpPr>
          <p:cNvPr id="7037" name="Google Shape;7037;p192"/>
          <p:cNvGrpSpPr/>
          <p:nvPr/>
        </p:nvGrpSpPr>
        <p:grpSpPr>
          <a:xfrm>
            <a:off x="90357" y="527530"/>
            <a:ext cx="6575097" cy="4016700"/>
            <a:chOff x="2682681" y="986909"/>
            <a:chExt cx="1036199" cy="633000"/>
          </a:xfrm>
        </p:grpSpPr>
        <p:sp>
          <p:nvSpPr>
            <p:cNvPr id="7038" name="Google Shape;7038;p19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9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9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192"/>
          <p:cNvGrpSpPr/>
          <p:nvPr/>
        </p:nvGrpSpPr>
        <p:grpSpPr>
          <a:xfrm flipH="1">
            <a:off x="-619337" y="3803055"/>
            <a:ext cx="10360375" cy="1242270"/>
            <a:chOff x="76188" y="3708930"/>
            <a:chExt cx="10360375" cy="1242270"/>
          </a:xfrm>
        </p:grpSpPr>
        <p:grpSp>
          <p:nvGrpSpPr>
            <p:cNvPr id="7042" name="Google Shape;7042;p192"/>
            <p:cNvGrpSpPr/>
            <p:nvPr/>
          </p:nvGrpSpPr>
          <p:grpSpPr>
            <a:xfrm>
              <a:off x="76188" y="4147734"/>
              <a:ext cx="10360375" cy="803466"/>
              <a:chOff x="76200" y="4340034"/>
              <a:chExt cx="10360375" cy="803466"/>
            </a:xfrm>
          </p:grpSpPr>
          <p:sp>
            <p:nvSpPr>
              <p:cNvPr id="7043" name="Google Shape;7043;p19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92"/>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9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9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9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9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192"/>
            <p:cNvGrpSpPr/>
            <p:nvPr/>
          </p:nvGrpSpPr>
          <p:grpSpPr>
            <a:xfrm>
              <a:off x="6221512" y="3708930"/>
              <a:ext cx="1307895" cy="575273"/>
              <a:chOff x="2161713" y="3315239"/>
              <a:chExt cx="607984" cy="267420"/>
            </a:xfrm>
          </p:grpSpPr>
          <p:sp>
            <p:nvSpPr>
              <p:cNvPr id="7050" name="Google Shape;7050;p19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9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9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9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9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192"/>
            <p:cNvGrpSpPr/>
            <p:nvPr/>
          </p:nvGrpSpPr>
          <p:grpSpPr>
            <a:xfrm>
              <a:off x="2631902" y="3737325"/>
              <a:ext cx="767639" cy="575285"/>
              <a:chOff x="1286413" y="3306853"/>
              <a:chExt cx="450519" cy="337648"/>
            </a:xfrm>
          </p:grpSpPr>
          <p:sp>
            <p:nvSpPr>
              <p:cNvPr id="7056" name="Google Shape;7056;p1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9" name="Google Shape;7059;p192"/>
          <p:cNvGrpSpPr/>
          <p:nvPr/>
        </p:nvGrpSpPr>
        <p:grpSpPr>
          <a:xfrm>
            <a:off x="5070563" y="527532"/>
            <a:ext cx="2450065" cy="2803943"/>
            <a:chOff x="102290" y="527532"/>
            <a:chExt cx="2450065" cy="2803943"/>
          </a:xfrm>
        </p:grpSpPr>
        <p:grpSp>
          <p:nvGrpSpPr>
            <p:cNvPr id="7060" name="Google Shape;7060;p192"/>
            <p:cNvGrpSpPr/>
            <p:nvPr/>
          </p:nvGrpSpPr>
          <p:grpSpPr>
            <a:xfrm>
              <a:off x="201255" y="1440643"/>
              <a:ext cx="2351100" cy="1890832"/>
              <a:chOff x="74805" y="1836043"/>
              <a:chExt cx="2351100" cy="1890832"/>
            </a:xfrm>
          </p:grpSpPr>
          <p:sp>
            <p:nvSpPr>
              <p:cNvPr id="7061" name="Google Shape;7061;p192"/>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92"/>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92"/>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92"/>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192"/>
            <p:cNvGrpSpPr/>
            <p:nvPr/>
          </p:nvGrpSpPr>
          <p:grpSpPr>
            <a:xfrm>
              <a:off x="102290" y="527532"/>
              <a:ext cx="2296130" cy="608633"/>
              <a:chOff x="5929275" y="535002"/>
              <a:chExt cx="2136332" cy="566276"/>
            </a:xfrm>
          </p:grpSpPr>
          <p:sp>
            <p:nvSpPr>
              <p:cNvPr id="7066" name="Google Shape;7066;p192"/>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7" name="Google Shape;7067;p192"/>
              <p:cNvGrpSpPr/>
              <p:nvPr/>
            </p:nvGrpSpPr>
            <p:grpSpPr>
              <a:xfrm>
                <a:off x="6876827" y="921163"/>
                <a:ext cx="776516" cy="180115"/>
                <a:chOff x="6876827" y="921163"/>
                <a:chExt cx="776516" cy="180115"/>
              </a:xfrm>
            </p:grpSpPr>
            <p:sp>
              <p:nvSpPr>
                <p:cNvPr id="7068" name="Google Shape;7068;p19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9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0" name="Google Shape;7070;p192"/>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92"/>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92"/>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92"/>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92"/>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92"/>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92"/>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92"/>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92"/>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92"/>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92"/>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92"/>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92"/>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92"/>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92"/>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92"/>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92"/>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92"/>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92"/>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9" name="Google Shape;7089;p192"/>
              <p:cNvGrpSpPr/>
              <p:nvPr/>
            </p:nvGrpSpPr>
            <p:grpSpPr>
              <a:xfrm>
                <a:off x="6586301" y="705419"/>
                <a:ext cx="866784" cy="271871"/>
                <a:chOff x="6586301" y="705419"/>
                <a:chExt cx="866784" cy="271871"/>
              </a:xfrm>
            </p:grpSpPr>
            <p:sp>
              <p:nvSpPr>
                <p:cNvPr id="7090" name="Google Shape;7090;p19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9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2" name="Google Shape;7092;p192"/>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92"/>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92"/>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92"/>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6" name="Google Shape;7096;p192"/>
              <p:cNvGrpSpPr/>
              <p:nvPr/>
            </p:nvGrpSpPr>
            <p:grpSpPr>
              <a:xfrm>
                <a:off x="6642174" y="775366"/>
                <a:ext cx="74427" cy="81472"/>
                <a:chOff x="6642174" y="775366"/>
                <a:chExt cx="74427" cy="81472"/>
              </a:xfrm>
            </p:grpSpPr>
            <p:sp>
              <p:nvSpPr>
                <p:cNvPr id="7097" name="Google Shape;7097;p19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9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9" name="Google Shape;7099;p192"/>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92"/>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92"/>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92"/>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92"/>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92"/>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92"/>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92"/>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92"/>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92"/>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9" name="Google Shape;7109;p192"/>
              <p:cNvGrpSpPr/>
              <p:nvPr/>
            </p:nvGrpSpPr>
            <p:grpSpPr>
              <a:xfrm>
                <a:off x="7278258" y="775366"/>
                <a:ext cx="74427" cy="81472"/>
                <a:chOff x="7278258" y="775366"/>
                <a:chExt cx="74427" cy="81472"/>
              </a:xfrm>
            </p:grpSpPr>
            <p:sp>
              <p:nvSpPr>
                <p:cNvPr id="7110" name="Google Shape;7110;p19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9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2" name="Google Shape;7112;p192"/>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92"/>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92"/>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92"/>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92"/>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92"/>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92"/>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92"/>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92"/>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92"/>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92"/>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92"/>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92"/>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92"/>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92"/>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92"/>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92"/>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92"/>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92"/>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92"/>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92"/>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92"/>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92"/>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92"/>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92"/>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7" name="Google Shape;7137;p192"/>
              <p:cNvGrpSpPr/>
              <p:nvPr/>
            </p:nvGrpSpPr>
            <p:grpSpPr>
              <a:xfrm>
                <a:off x="6586020" y="1067968"/>
                <a:ext cx="773287" cy="33310"/>
                <a:chOff x="6586020" y="1067968"/>
                <a:chExt cx="773287" cy="33310"/>
              </a:xfrm>
            </p:grpSpPr>
            <p:sp>
              <p:nvSpPr>
                <p:cNvPr id="7138" name="Google Shape;7138;p19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9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192"/>
              <p:cNvGrpSpPr/>
              <p:nvPr/>
            </p:nvGrpSpPr>
            <p:grpSpPr>
              <a:xfrm>
                <a:off x="6584452" y="921163"/>
                <a:ext cx="776516" cy="180115"/>
                <a:chOff x="6584452" y="921163"/>
                <a:chExt cx="776516" cy="180115"/>
              </a:xfrm>
            </p:grpSpPr>
            <p:sp>
              <p:nvSpPr>
                <p:cNvPr id="7141" name="Google Shape;7141;p19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9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3" name="Google Shape;7143;p192"/>
          <p:cNvGrpSpPr/>
          <p:nvPr/>
        </p:nvGrpSpPr>
        <p:grpSpPr>
          <a:xfrm flipH="1">
            <a:off x="-49312" y="4040425"/>
            <a:ext cx="10436575" cy="1197200"/>
            <a:chOff x="-646237" y="3946300"/>
            <a:chExt cx="10436575" cy="1197200"/>
          </a:xfrm>
        </p:grpSpPr>
        <p:grpSp>
          <p:nvGrpSpPr>
            <p:cNvPr id="7144" name="Google Shape;7144;p192"/>
            <p:cNvGrpSpPr/>
            <p:nvPr/>
          </p:nvGrpSpPr>
          <p:grpSpPr>
            <a:xfrm>
              <a:off x="-646237" y="4340034"/>
              <a:ext cx="10436575" cy="803466"/>
              <a:chOff x="0" y="4340034"/>
              <a:chExt cx="10436575" cy="803466"/>
            </a:xfrm>
          </p:grpSpPr>
          <p:sp>
            <p:nvSpPr>
              <p:cNvPr id="7145" name="Google Shape;7145;p19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9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9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9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9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9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192"/>
            <p:cNvGrpSpPr/>
            <p:nvPr/>
          </p:nvGrpSpPr>
          <p:grpSpPr>
            <a:xfrm>
              <a:off x="3964812" y="4033230"/>
              <a:ext cx="1307895" cy="575273"/>
              <a:chOff x="2161713" y="3315239"/>
              <a:chExt cx="607984" cy="267420"/>
            </a:xfrm>
          </p:grpSpPr>
          <p:sp>
            <p:nvSpPr>
              <p:cNvPr id="7152" name="Google Shape;7152;p19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9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9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9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9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192"/>
            <p:cNvGrpSpPr/>
            <p:nvPr/>
          </p:nvGrpSpPr>
          <p:grpSpPr>
            <a:xfrm>
              <a:off x="218815" y="3946300"/>
              <a:ext cx="767639" cy="575285"/>
              <a:chOff x="1286413" y="3306853"/>
              <a:chExt cx="450519" cy="337648"/>
            </a:xfrm>
          </p:grpSpPr>
          <p:sp>
            <p:nvSpPr>
              <p:cNvPr id="7158" name="Google Shape;7158;p1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192"/>
            <p:cNvGrpSpPr/>
            <p:nvPr/>
          </p:nvGrpSpPr>
          <p:grpSpPr>
            <a:xfrm>
              <a:off x="8251040" y="3946300"/>
              <a:ext cx="767639" cy="575285"/>
              <a:chOff x="1286413" y="3306853"/>
              <a:chExt cx="450519" cy="337648"/>
            </a:xfrm>
          </p:grpSpPr>
          <p:sp>
            <p:nvSpPr>
              <p:cNvPr id="7162" name="Google Shape;7162;p1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5" name="Google Shape;7165;p192"/>
          <p:cNvGrpSpPr/>
          <p:nvPr/>
        </p:nvGrpSpPr>
        <p:grpSpPr>
          <a:xfrm flipH="1">
            <a:off x="7002022" y="1019193"/>
            <a:ext cx="1875013" cy="3823907"/>
            <a:chOff x="640550" y="1023118"/>
            <a:chExt cx="1875013" cy="3823907"/>
          </a:xfrm>
        </p:grpSpPr>
        <p:sp>
          <p:nvSpPr>
            <p:cNvPr id="7166" name="Google Shape;7166;p192"/>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92"/>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92"/>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92"/>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92"/>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92"/>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92"/>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92"/>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92"/>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92"/>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92"/>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92"/>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92"/>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92"/>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92"/>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92"/>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92"/>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92"/>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92"/>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92"/>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92"/>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92"/>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92"/>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92"/>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92"/>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92"/>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92"/>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92"/>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92"/>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92"/>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92"/>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92"/>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92"/>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92"/>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92"/>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1" name="Google Shape;7201;p192"/>
            <p:cNvGrpSpPr/>
            <p:nvPr/>
          </p:nvGrpSpPr>
          <p:grpSpPr>
            <a:xfrm>
              <a:off x="1327428" y="1581507"/>
              <a:ext cx="298039" cy="336327"/>
              <a:chOff x="1327428" y="1581507"/>
              <a:chExt cx="298039" cy="336327"/>
            </a:xfrm>
          </p:grpSpPr>
          <p:sp>
            <p:nvSpPr>
              <p:cNvPr id="7202" name="Google Shape;7202;p19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9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4" name="Google Shape;7204;p192"/>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92"/>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92"/>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92"/>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92"/>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92"/>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92"/>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92"/>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92"/>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92"/>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92"/>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92"/>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92"/>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92"/>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92"/>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92"/>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92"/>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92"/>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92"/>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223" name="Shape 7223"/>
        <p:cNvGrpSpPr/>
        <p:nvPr/>
      </p:nvGrpSpPr>
      <p:grpSpPr>
        <a:xfrm>
          <a:off x="0" y="0"/>
          <a:ext cx="0" cy="0"/>
          <a:chOff x="0" y="0"/>
          <a:chExt cx="0" cy="0"/>
        </a:xfrm>
      </p:grpSpPr>
      <p:sp>
        <p:nvSpPr>
          <p:cNvPr id="7224" name="Google Shape;7224;p193"/>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5" name="Google Shape;7225;p193"/>
          <p:cNvGrpSpPr/>
          <p:nvPr/>
        </p:nvGrpSpPr>
        <p:grpSpPr>
          <a:xfrm flipH="1">
            <a:off x="6004081" y="198074"/>
            <a:ext cx="3214398" cy="3673808"/>
            <a:chOff x="-37754" y="198074"/>
            <a:chExt cx="3214398" cy="3673808"/>
          </a:xfrm>
        </p:grpSpPr>
        <p:grpSp>
          <p:nvGrpSpPr>
            <p:cNvPr id="7226" name="Google Shape;7226;p193"/>
            <p:cNvGrpSpPr/>
            <p:nvPr/>
          </p:nvGrpSpPr>
          <p:grpSpPr>
            <a:xfrm rot="-827937">
              <a:off x="168141" y="1502034"/>
              <a:ext cx="2802606" cy="2065425"/>
              <a:chOff x="325375" y="3506952"/>
              <a:chExt cx="3087600" cy="1587749"/>
            </a:xfrm>
          </p:grpSpPr>
          <p:sp>
            <p:nvSpPr>
              <p:cNvPr id="7227" name="Google Shape;7227;p193"/>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93"/>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93"/>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93"/>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193"/>
            <p:cNvGrpSpPr/>
            <p:nvPr/>
          </p:nvGrpSpPr>
          <p:grpSpPr>
            <a:xfrm rot="-826804">
              <a:off x="192190" y="387642"/>
              <a:ext cx="1704039" cy="929658"/>
              <a:chOff x="3710932" y="3098628"/>
              <a:chExt cx="1303451" cy="711113"/>
            </a:xfrm>
          </p:grpSpPr>
          <p:sp>
            <p:nvSpPr>
              <p:cNvPr id="7232" name="Google Shape;7232;p193"/>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93"/>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93"/>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93"/>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93"/>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93"/>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93"/>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93"/>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93"/>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93"/>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93"/>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93"/>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93"/>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93"/>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93"/>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93"/>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93"/>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93"/>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93"/>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93"/>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93"/>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93"/>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93"/>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93"/>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93"/>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93"/>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93"/>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93"/>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93"/>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93"/>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93"/>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93"/>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93"/>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93"/>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93"/>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93"/>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93"/>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93"/>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93"/>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93"/>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93"/>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93"/>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93"/>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93"/>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93"/>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93"/>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93"/>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93"/>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93"/>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93"/>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93"/>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93"/>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93"/>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93"/>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93"/>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93"/>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93"/>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93"/>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93"/>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93"/>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93"/>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93"/>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93"/>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93"/>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93"/>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93"/>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93"/>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93"/>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93"/>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93"/>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93"/>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93"/>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93"/>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93"/>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93"/>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93"/>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93"/>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93"/>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93"/>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93"/>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93"/>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93"/>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93"/>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93"/>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93"/>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93"/>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93"/>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93"/>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93"/>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93"/>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93"/>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93"/>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93"/>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93"/>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93"/>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93"/>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93"/>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93"/>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93"/>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93"/>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93"/>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93"/>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93"/>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93"/>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93"/>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93"/>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93"/>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93"/>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93"/>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93"/>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93"/>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93"/>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93"/>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93"/>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93"/>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93"/>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93"/>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93"/>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93"/>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93"/>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93"/>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93"/>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93"/>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93"/>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93"/>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93"/>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93"/>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93"/>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93"/>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93"/>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93"/>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93"/>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93"/>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93"/>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6" name="Google Shape;7366;p193"/>
          <p:cNvGrpSpPr/>
          <p:nvPr/>
        </p:nvGrpSpPr>
        <p:grpSpPr>
          <a:xfrm>
            <a:off x="-609612" y="3632730"/>
            <a:ext cx="10436575" cy="1242270"/>
            <a:chOff x="-12" y="3708930"/>
            <a:chExt cx="10436575" cy="1242270"/>
          </a:xfrm>
        </p:grpSpPr>
        <p:grpSp>
          <p:nvGrpSpPr>
            <p:cNvPr id="7367" name="Google Shape;7367;p193"/>
            <p:cNvGrpSpPr/>
            <p:nvPr/>
          </p:nvGrpSpPr>
          <p:grpSpPr>
            <a:xfrm>
              <a:off x="-12" y="4147734"/>
              <a:ext cx="10436575" cy="803466"/>
              <a:chOff x="0" y="4340034"/>
              <a:chExt cx="10436575" cy="803466"/>
            </a:xfrm>
          </p:grpSpPr>
          <p:sp>
            <p:nvSpPr>
              <p:cNvPr id="7368" name="Google Shape;7368;p19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9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9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9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9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9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193"/>
            <p:cNvGrpSpPr/>
            <p:nvPr/>
          </p:nvGrpSpPr>
          <p:grpSpPr>
            <a:xfrm>
              <a:off x="6221512" y="3708930"/>
              <a:ext cx="1307895" cy="575273"/>
              <a:chOff x="2161713" y="3315239"/>
              <a:chExt cx="607984" cy="267420"/>
            </a:xfrm>
          </p:grpSpPr>
          <p:sp>
            <p:nvSpPr>
              <p:cNvPr id="7375" name="Google Shape;7375;p1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193"/>
            <p:cNvGrpSpPr/>
            <p:nvPr/>
          </p:nvGrpSpPr>
          <p:grpSpPr>
            <a:xfrm>
              <a:off x="2631902" y="3737325"/>
              <a:ext cx="767639" cy="575285"/>
              <a:chOff x="1286413" y="3306853"/>
              <a:chExt cx="450519" cy="337648"/>
            </a:xfrm>
          </p:grpSpPr>
          <p:sp>
            <p:nvSpPr>
              <p:cNvPr id="7381" name="Google Shape;7381;p1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4" name="Google Shape;7384;p193"/>
          <p:cNvGrpSpPr/>
          <p:nvPr/>
        </p:nvGrpSpPr>
        <p:grpSpPr>
          <a:xfrm flipH="1">
            <a:off x="-861403" y="856901"/>
            <a:ext cx="3423695" cy="3913780"/>
            <a:chOff x="1634550" y="-170011"/>
            <a:chExt cx="4580806" cy="5236526"/>
          </a:xfrm>
        </p:grpSpPr>
        <p:grpSp>
          <p:nvGrpSpPr>
            <p:cNvPr id="7385" name="Google Shape;7385;p193"/>
            <p:cNvGrpSpPr/>
            <p:nvPr/>
          </p:nvGrpSpPr>
          <p:grpSpPr>
            <a:xfrm>
              <a:off x="1634550" y="-170011"/>
              <a:ext cx="4580806" cy="5236526"/>
              <a:chOff x="5036915" y="454813"/>
              <a:chExt cx="1005180" cy="1149067"/>
            </a:xfrm>
          </p:grpSpPr>
          <p:sp>
            <p:nvSpPr>
              <p:cNvPr id="7386" name="Google Shape;7386;p193"/>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93"/>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93"/>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93"/>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93"/>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93"/>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93"/>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93"/>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93"/>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93"/>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93"/>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93"/>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93"/>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93"/>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93"/>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93"/>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93"/>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93"/>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93"/>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93"/>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93"/>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93"/>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93"/>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93"/>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93"/>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93"/>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93"/>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93"/>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93"/>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93"/>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93"/>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93"/>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93"/>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93"/>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93"/>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93"/>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93"/>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93"/>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93"/>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93"/>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6" name="Google Shape;7426;p193"/>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93"/>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193"/>
          <p:cNvGrpSpPr/>
          <p:nvPr/>
        </p:nvGrpSpPr>
        <p:grpSpPr>
          <a:xfrm>
            <a:off x="-1218112" y="4098700"/>
            <a:ext cx="10436575" cy="1197200"/>
            <a:chOff x="-646237" y="3946300"/>
            <a:chExt cx="10436575" cy="1197200"/>
          </a:xfrm>
        </p:grpSpPr>
        <p:grpSp>
          <p:nvGrpSpPr>
            <p:cNvPr id="7429" name="Google Shape;7429;p193"/>
            <p:cNvGrpSpPr/>
            <p:nvPr/>
          </p:nvGrpSpPr>
          <p:grpSpPr>
            <a:xfrm>
              <a:off x="-646237" y="4340034"/>
              <a:ext cx="10436575" cy="803466"/>
              <a:chOff x="0" y="4340034"/>
              <a:chExt cx="10436575" cy="803466"/>
            </a:xfrm>
          </p:grpSpPr>
          <p:sp>
            <p:nvSpPr>
              <p:cNvPr id="7430" name="Google Shape;7430;p19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9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9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9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9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9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193"/>
            <p:cNvGrpSpPr/>
            <p:nvPr/>
          </p:nvGrpSpPr>
          <p:grpSpPr>
            <a:xfrm>
              <a:off x="3964812" y="4033230"/>
              <a:ext cx="1307895" cy="575273"/>
              <a:chOff x="2161713" y="3315239"/>
              <a:chExt cx="607984" cy="267420"/>
            </a:xfrm>
          </p:grpSpPr>
          <p:sp>
            <p:nvSpPr>
              <p:cNvPr id="7437" name="Google Shape;7437;p1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193"/>
            <p:cNvGrpSpPr/>
            <p:nvPr/>
          </p:nvGrpSpPr>
          <p:grpSpPr>
            <a:xfrm>
              <a:off x="218815" y="3946300"/>
              <a:ext cx="767639" cy="575285"/>
              <a:chOff x="1286413" y="3306853"/>
              <a:chExt cx="450519" cy="337648"/>
            </a:xfrm>
          </p:grpSpPr>
          <p:sp>
            <p:nvSpPr>
              <p:cNvPr id="7443" name="Google Shape;7443;p1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193"/>
            <p:cNvGrpSpPr/>
            <p:nvPr/>
          </p:nvGrpSpPr>
          <p:grpSpPr>
            <a:xfrm>
              <a:off x="8251040" y="3946300"/>
              <a:ext cx="767639" cy="575285"/>
              <a:chOff x="1286413" y="3306853"/>
              <a:chExt cx="450519" cy="337648"/>
            </a:xfrm>
          </p:grpSpPr>
          <p:sp>
            <p:nvSpPr>
              <p:cNvPr id="7447" name="Google Shape;7447;p1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453" name="Shape 7453"/>
        <p:cNvGrpSpPr/>
        <p:nvPr/>
      </p:nvGrpSpPr>
      <p:grpSpPr>
        <a:xfrm>
          <a:off x="0" y="0"/>
          <a:ext cx="0" cy="0"/>
          <a:chOff x="0" y="0"/>
          <a:chExt cx="0" cy="0"/>
        </a:xfrm>
      </p:grpSpPr>
      <p:grpSp>
        <p:nvGrpSpPr>
          <p:cNvPr id="7454" name="Google Shape;7454;p195"/>
          <p:cNvGrpSpPr/>
          <p:nvPr/>
        </p:nvGrpSpPr>
        <p:grpSpPr>
          <a:xfrm flipH="1">
            <a:off x="3048671" y="527530"/>
            <a:ext cx="6575097" cy="4016700"/>
            <a:chOff x="2682681" y="986909"/>
            <a:chExt cx="1036199" cy="633000"/>
          </a:xfrm>
        </p:grpSpPr>
        <p:sp>
          <p:nvSpPr>
            <p:cNvPr id="7455" name="Google Shape;7455;p19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9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9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8" name="Google Shape;7458;p195"/>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459" name="Google Shape;7459;p195"/>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460" name="Shape 7460"/>
        <p:cNvGrpSpPr/>
        <p:nvPr/>
      </p:nvGrpSpPr>
      <p:grpSpPr>
        <a:xfrm>
          <a:off x="0" y="0"/>
          <a:ext cx="0" cy="0"/>
          <a:chOff x="0" y="0"/>
          <a:chExt cx="0" cy="0"/>
        </a:xfrm>
      </p:grpSpPr>
      <p:sp>
        <p:nvSpPr>
          <p:cNvPr id="7461" name="Google Shape;7461;p196"/>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96"/>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463" name="Google Shape;7463;p196"/>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7464" name="Google Shape;7464;p196"/>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7" name="Shape 177"/>
        <p:cNvGrpSpPr/>
        <p:nvPr/>
      </p:nvGrpSpPr>
      <p:grpSpPr>
        <a:xfrm>
          <a:off x="0" y="0"/>
          <a:ext cx="0" cy="0"/>
          <a:chOff x="0" y="0"/>
          <a:chExt cx="0" cy="0"/>
        </a:xfrm>
      </p:grpSpPr>
      <p:grpSp>
        <p:nvGrpSpPr>
          <p:cNvPr id="178" name="Google Shape;178;p21"/>
          <p:cNvGrpSpPr/>
          <p:nvPr/>
        </p:nvGrpSpPr>
        <p:grpSpPr>
          <a:xfrm flipH="1">
            <a:off x="3048671" y="874430"/>
            <a:ext cx="6575097" cy="4016700"/>
            <a:chOff x="2682681" y="986909"/>
            <a:chExt cx="1036199" cy="633000"/>
          </a:xfrm>
        </p:grpSpPr>
        <p:sp>
          <p:nvSpPr>
            <p:cNvPr id="179" name="Google Shape;179;p2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1"/>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465" name="Shape 7465"/>
        <p:cNvGrpSpPr/>
        <p:nvPr/>
      </p:nvGrpSpPr>
      <p:grpSpPr>
        <a:xfrm>
          <a:off x="0" y="0"/>
          <a:ext cx="0" cy="0"/>
          <a:chOff x="0" y="0"/>
          <a:chExt cx="0" cy="0"/>
        </a:xfrm>
      </p:grpSpPr>
      <p:sp>
        <p:nvSpPr>
          <p:cNvPr id="7466" name="Google Shape;7466;p19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467" name="Google Shape;7467;p197"/>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68" name="Shape 7468"/>
        <p:cNvGrpSpPr/>
        <p:nvPr/>
      </p:nvGrpSpPr>
      <p:grpSpPr>
        <a:xfrm>
          <a:off x="0" y="0"/>
          <a:ext cx="0" cy="0"/>
          <a:chOff x="0" y="0"/>
          <a:chExt cx="0" cy="0"/>
        </a:xfrm>
      </p:grpSpPr>
      <p:sp>
        <p:nvSpPr>
          <p:cNvPr id="7469" name="Google Shape;7469;p198"/>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98"/>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471" name="Google Shape;7471;p198"/>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472" name="Google Shape;7472;p198"/>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73" name="Google Shape;7473;p198"/>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74" name="Google Shape;7474;p19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475" name="Google Shape;7475;p198"/>
          <p:cNvGrpSpPr/>
          <p:nvPr/>
        </p:nvGrpSpPr>
        <p:grpSpPr>
          <a:xfrm>
            <a:off x="-609612" y="4089930"/>
            <a:ext cx="10436575" cy="1242270"/>
            <a:chOff x="-12" y="3708930"/>
            <a:chExt cx="10436575" cy="1242270"/>
          </a:xfrm>
        </p:grpSpPr>
        <p:grpSp>
          <p:nvGrpSpPr>
            <p:cNvPr id="7476" name="Google Shape;7476;p198"/>
            <p:cNvGrpSpPr/>
            <p:nvPr/>
          </p:nvGrpSpPr>
          <p:grpSpPr>
            <a:xfrm>
              <a:off x="-12" y="4147734"/>
              <a:ext cx="10436575" cy="803466"/>
              <a:chOff x="0" y="4340034"/>
              <a:chExt cx="10436575" cy="803466"/>
            </a:xfrm>
          </p:grpSpPr>
          <p:sp>
            <p:nvSpPr>
              <p:cNvPr id="7477" name="Google Shape;7477;p19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9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9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9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9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9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198"/>
            <p:cNvGrpSpPr/>
            <p:nvPr/>
          </p:nvGrpSpPr>
          <p:grpSpPr>
            <a:xfrm>
              <a:off x="6221512" y="3708930"/>
              <a:ext cx="1307895" cy="575273"/>
              <a:chOff x="2161713" y="3315239"/>
              <a:chExt cx="607984" cy="267420"/>
            </a:xfrm>
          </p:grpSpPr>
          <p:sp>
            <p:nvSpPr>
              <p:cNvPr id="7484" name="Google Shape;7484;p19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9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9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9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9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198"/>
            <p:cNvGrpSpPr/>
            <p:nvPr/>
          </p:nvGrpSpPr>
          <p:grpSpPr>
            <a:xfrm>
              <a:off x="2631902" y="3737325"/>
              <a:ext cx="767639" cy="575285"/>
              <a:chOff x="1286413" y="3306853"/>
              <a:chExt cx="450519" cy="337648"/>
            </a:xfrm>
          </p:grpSpPr>
          <p:sp>
            <p:nvSpPr>
              <p:cNvPr id="7490" name="Google Shape;7490;p19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9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9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3" name="Google Shape;7493;p198"/>
          <p:cNvGrpSpPr/>
          <p:nvPr/>
        </p:nvGrpSpPr>
        <p:grpSpPr>
          <a:xfrm>
            <a:off x="-1255837" y="4327300"/>
            <a:ext cx="10436575" cy="1197200"/>
            <a:chOff x="-646237" y="3946300"/>
            <a:chExt cx="10436575" cy="1197200"/>
          </a:xfrm>
        </p:grpSpPr>
        <p:grpSp>
          <p:nvGrpSpPr>
            <p:cNvPr id="7494" name="Google Shape;7494;p198"/>
            <p:cNvGrpSpPr/>
            <p:nvPr/>
          </p:nvGrpSpPr>
          <p:grpSpPr>
            <a:xfrm>
              <a:off x="-646237" y="4340034"/>
              <a:ext cx="10436575" cy="803466"/>
              <a:chOff x="0" y="4340034"/>
              <a:chExt cx="10436575" cy="803466"/>
            </a:xfrm>
          </p:grpSpPr>
          <p:sp>
            <p:nvSpPr>
              <p:cNvPr id="7495" name="Google Shape;7495;p19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9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9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9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9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9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198"/>
            <p:cNvGrpSpPr/>
            <p:nvPr/>
          </p:nvGrpSpPr>
          <p:grpSpPr>
            <a:xfrm>
              <a:off x="3964812" y="4033230"/>
              <a:ext cx="1307895" cy="575273"/>
              <a:chOff x="2161713" y="3315239"/>
              <a:chExt cx="607984" cy="267420"/>
            </a:xfrm>
          </p:grpSpPr>
          <p:sp>
            <p:nvSpPr>
              <p:cNvPr id="7502" name="Google Shape;7502;p19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9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9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9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9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198"/>
            <p:cNvGrpSpPr/>
            <p:nvPr/>
          </p:nvGrpSpPr>
          <p:grpSpPr>
            <a:xfrm>
              <a:off x="218815" y="3946300"/>
              <a:ext cx="767639" cy="575285"/>
              <a:chOff x="1286413" y="3306853"/>
              <a:chExt cx="450519" cy="337648"/>
            </a:xfrm>
          </p:grpSpPr>
          <p:sp>
            <p:nvSpPr>
              <p:cNvPr id="7508" name="Google Shape;7508;p19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9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9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198"/>
            <p:cNvGrpSpPr/>
            <p:nvPr/>
          </p:nvGrpSpPr>
          <p:grpSpPr>
            <a:xfrm>
              <a:off x="8251040" y="3946300"/>
              <a:ext cx="767639" cy="575285"/>
              <a:chOff x="1286413" y="3306853"/>
              <a:chExt cx="450519" cy="337648"/>
            </a:xfrm>
          </p:grpSpPr>
          <p:sp>
            <p:nvSpPr>
              <p:cNvPr id="7512" name="Google Shape;7512;p19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9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9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15" name="Shape 7515"/>
        <p:cNvGrpSpPr/>
        <p:nvPr/>
      </p:nvGrpSpPr>
      <p:grpSpPr>
        <a:xfrm>
          <a:off x="0" y="0"/>
          <a:ext cx="0" cy="0"/>
          <a:chOff x="0" y="0"/>
          <a:chExt cx="0" cy="0"/>
        </a:xfrm>
      </p:grpSpPr>
      <p:sp>
        <p:nvSpPr>
          <p:cNvPr id="7516" name="Google Shape;7516;p199"/>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9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518" name="Google Shape;7518;p199"/>
          <p:cNvGrpSpPr/>
          <p:nvPr/>
        </p:nvGrpSpPr>
        <p:grpSpPr>
          <a:xfrm flipH="1">
            <a:off x="-570037" y="4089930"/>
            <a:ext cx="10360375" cy="1242270"/>
            <a:chOff x="-12" y="3708930"/>
            <a:chExt cx="10360375" cy="1242270"/>
          </a:xfrm>
        </p:grpSpPr>
        <p:grpSp>
          <p:nvGrpSpPr>
            <p:cNvPr id="7519" name="Google Shape;7519;p199"/>
            <p:cNvGrpSpPr/>
            <p:nvPr/>
          </p:nvGrpSpPr>
          <p:grpSpPr>
            <a:xfrm>
              <a:off x="-12" y="4147734"/>
              <a:ext cx="10360375" cy="803466"/>
              <a:chOff x="0" y="4340034"/>
              <a:chExt cx="10360375" cy="803466"/>
            </a:xfrm>
          </p:grpSpPr>
          <p:sp>
            <p:nvSpPr>
              <p:cNvPr id="7520" name="Google Shape;7520;p19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9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9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9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99"/>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9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199"/>
            <p:cNvGrpSpPr/>
            <p:nvPr/>
          </p:nvGrpSpPr>
          <p:grpSpPr>
            <a:xfrm>
              <a:off x="8602912" y="3708930"/>
              <a:ext cx="1307895" cy="651473"/>
              <a:chOff x="3268723" y="3315239"/>
              <a:chExt cx="607984" cy="302842"/>
            </a:xfrm>
          </p:grpSpPr>
          <p:sp>
            <p:nvSpPr>
              <p:cNvPr id="7527" name="Google Shape;7527;p199"/>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99"/>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99"/>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99"/>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99"/>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199"/>
            <p:cNvGrpSpPr/>
            <p:nvPr/>
          </p:nvGrpSpPr>
          <p:grpSpPr>
            <a:xfrm>
              <a:off x="4921452" y="3737325"/>
              <a:ext cx="767639" cy="575285"/>
              <a:chOff x="2630124" y="3306853"/>
              <a:chExt cx="450519" cy="337648"/>
            </a:xfrm>
          </p:grpSpPr>
          <p:sp>
            <p:nvSpPr>
              <p:cNvPr id="7533" name="Google Shape;7533;p199"/>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99"/>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99"/>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6" name="Google Shape;7536;p199"/>
          <p:cNvGrpSpPr/>
          <p:nvPr/>
        </p:nvGrpSpPr>
        <p:grpSpPr>
          <a:xfrm flipH="1">
            <a:off x="-12" y="4251100"/>
            <a:ext cx="10436575" cy="1197200"/>
            <a:chOff x="-646237" y="3946300"/>
            <a:chExt cx="10436575" cy="1197200"/>
          </a:xfrm>
        </p:grpSpPr>
        <p:grpSp>
          <p:nvGrpSpPr>
            <p:cNvPr id="7537" name="Google Shape;7537;p199"/>
            <p:cNvGrpSpPr/>
            <p:nvPr/>
          </p:nvGrpSpPr>
          <p:grpSpPr>
            <a:xfrm>
              <a:off x="-646237" y="4340034"/>
              <a:ext cx="10436575" cy="803466"/>
              <a:chOff x="0" y="4340034"/>
              <a:chExt cx="10436575" cy="803466"/>
            </a:xfrm>
          </p:grpSpPr>
          <p:sp>
            <p:nvSpPr>
              <p:cNvPr id="7538" name="Google Shape;7538;p19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9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9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9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9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9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199"/>
            <p:cNvGrpSpPr/>
            <p:nvPr/>
          </p:nvGrpSpPr>
          <p:grpSpPr>
            <a:xfrm>
              <a:off x="4557562" y="4033230"/>
              <a:ext cx="1346145" cy="626573"/>
              <a:chOff x="2437257" y="3315239"/>
              <a:chExt cx="625765" cy="291267"/>
            </a:xfrm>
          </p:grpSpPr>
          <p:sp>
            <p:nvSpPr>
              <p:cNvPr id="7545" name="Google Shape;7545;p199"/>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99"/>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99"/>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99"/>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99"/>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199"/>
            <p:cNvGrpSpPr/>
            <p:nvPr/>
          </p:nvGrpSpPr>
          <p:grpSpPr>
            <a:xfrm>
              <a:off x="598690" y="3946300"/>
              <a:ext cx="767639" cy="575285"/>
              <a:chOff x="1509357" y="3306853"/>
              <a:chExt cx="450519" cy="337648"/>
            </a:xfrm>
          </p:grpSpPr>
          <p:sp>
            <p:nvSpPr>
              <p:cNvPr id="7551" name="Google Shape;7551;p199"/>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99"/>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99"/>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199"/>
            <p:cNvGrpSpPr/>
            <p:nvPr/>
          </p:nvGrpSpPr>
          <p:grpSpPr>
            <a:xfrm>
              <a:off x="8472090" y="3946300"/>
              <a:ext cx="767639" cy="575285"/>
              <a:chOff x="1416144" y="3306853"/>
              <a:chExt cx="450519" cy="337648"/>
            </a:xfrm>
          </p:grpSpPr>
          <p:sp>
            <p:nvSpPr>
              <p:cNvPr id="7555" name="Google Shape;7555;p199"/>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99"/>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99"/>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58" name="Shape 7558"/>
        <p:cNvGrpSpPr/>
        <p:nvPr/>
      </p:nvGrpSpPr>
      <p:grpSpPr>
        <a:xfrm>
          <a:off x="0" y="0"/>
          <a:ext cx="0" cy="0"/>
          <a:chOff x="0" y="0"/>
          <a:chExt cx="0" cy="0"/>
        </a:xfrm>
      </p:grpSpPr>
      <p:sp>
        <p:nvSpPr>
          <p:cNvPr id="7559" name="Google Shape;7559;p200"/>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00"/>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561" name="Google Shape;7561;p200"/>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562" name="Shape 7562"/>
        <p:cNvGrpSpPr/>
        <p:nvPr/>
      </p:nvGrpSpPr>
      <p:grpSpPr>
        <a:xfrm>
          <a:off x="0" y="0"/>
          <a:ext cx="0" cy="0"/>
          <a:chOff x="0" y="0"/>
          <a:chExt cx="0" cy="0"/>
        </a:xfrm>
      </p:grpSpPr>
      <p:grpSp>
        <p:nvGrpSpPr>
          <p:cNvPr id="7563" name="Google Shape;7563;p201"/>
          <p:cNvGrpSpPr/>
          <p:nvPr/>
        </p:nvGrpSpPr>
        <p:grpSpPr>
          <a:xfrm flipH="1">
            <a:off x="3048671" y="874430"/>
            <a:ext cx="6575097" cy="4016700"/>
            <a:chOff x="2682681" y="986909"/>
            <a:chExt cx="1036199" cy="633000"/>
          </a:xfrm>
        </p:grpSpPr>
        <p:sp>
          <p:nvSpPr>
            <p:cNvPr id="7564" name="Google Shape;7564;p20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0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0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201"/>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68" name="Shape 7568"/>
        <p:cNvGrpSpPr/>
        <p:nvPr/>
      </p:nvGrpSpPr>
      <p:grpSpPr>
        <a:xfrm>
          <a:off x="0" y="0"/>
          <a:ext cx="0" cy="0"/>
          <a:chOff x="0" y="0"/>
          <a:chExt cx="0" cy="0"/>
        </a:xfrm>
      </p:grpSpPr>
      <p:sp>
        <p:nvSpPr>
          <p:cNvPr id="7569" name="Google Shape;7569;p202"/>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02"/>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571" name="Google Shape;7571;p202"/>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72" name="Shape 7572"/>
        <p:cNvGrpSpPr/>
        <p:nvPr/>
      </p:nvGrpSpPr>
      <p:grpSpPr>
        <a:xfrm>
          <a:off x="0" y="0"/>
          <a:ext cx="0" cy="0"/>
          <a:chOff x="0" y="0"/>
          <a:chExt cx="0" cy="0"/>
        </a:xfrm>
      </p:grpSpPr>
      <p:sp>
        <p:nvSpPr>
          <p:cNvPr id="7573" name="Google Shape;7573;p203"/>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03"/>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75" name="Shape 7575"/>
        <p:cNvGrpSpPr/>
        <p:nvPr/>
      </p:nvGrpSpPr>
      <p:grpSpPr>
        <a:xfrm>
          <a:off x="0" y="0"/>
          <a:ext cx="0" cy="0"/>
          <a:chOff x="0" y="0"/>
          <a:chExt cx="0" cy="0"/>
        </a:xfrm>
      </p:grpSpPr>
      <p:grpSp>
        <p:nvGrpSpPr>
          <p:cNvPr id="7576" name="Google Shape;7576;p204"/>
          <p:cNvGrpSpPr/>
          <p:nvPr/>
        </p:nvGrpSpPr>
        <p:grpSpPr>
          <a:xfrm>
            <a:off x="447051" y="527488"/>
            <a:ext cx="6994654" cy="4273001"/>
            <a:chOff x="2682681" y="986909"/>
            <a:chExt cx="1036199" cy="633000"/>
          </a:xfrm>
        </p:grpSpPr>
        <p:sp>
          <p:nvSpPr>
            <p:cNvPr id="7577" name="Google Shape;7577;p20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0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0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0" name="Google Shape;7580;p204"/>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581" name="Google Shape;7581;p204"/>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582" name="Shape 7582"/>
        <p:cNvGrpSpPr/>
        <p:nvPr/>
      </p:nvGrpSpPr>
      <p:grpSpPr>
        <a:xfrm>
          <a:off x="0" y="0"/>
          <a:ext cx="0" cy="0"/>
          <a:chOff x="0" y="0"/>
          <a:chExt cx="0" cy="0"/>
        </a:xfrm>
      </p:grpSpPr>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583" name="Shape 7583"/>
        <p:cNvGrpSpPr/>
        <p:nvPr/>
      </p:nvGrpSpPr>
      <p:grpSpPr>
        <a:xfrm>
          <a:off x="0" y="0"/>
          <a:ext cx="0" cy="0"/>
          <a:chOff x="0" y="0"/>
          <a:chExt cx="0" cy="0"/>
        </a:xfrm>
      </p:grpSpPr>
      <p:sp>
        <p:nvSpPr>
          <p:cNvPr id="7584" name="Google Shape;7584;p206"/>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06"/>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7586" name="Google Shape;7586;p206"/>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7587" name="Google Shape;7587;p206"/>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7588" name="Google Shape;7588;p206"/>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7589" name="Google Shape;7589;p206"/>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7590" name="Google Shape;7590;p206"/>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7591" name="Google Shape;7591;p206"/>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7592" name="Google Shape;7592;p206"/>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7593" name="Google Shape;7593;p206"/>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594" name="Google Shape;7594;p206"/>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595" name="Google Shape;7595;p206"/>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596" name="Google Shape;7596;p206"/>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597" name="Google Shape;7597;p206"/>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3" name="Shape 183"/>
        <p:cNvGrpSpPr/>
        <p:nvPr/>
      </p:nvGrpSpPr>
      <p:grpSpPr>
        <a:xfrm>
          <a:off x="0" y="0"/>
          <a:ext cx="0" cy="0"/>
          <a:chOff x="0" y="0"/>
          <a:chExt cx="0" cy="0"/>
        </a:xfrm>
      </p:grpSpPr>
      <p:sp>
        <p:nvSpPr>
          <p:cNvPr id="184" name="Google Shape;184;p22"/>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6" name="Google Shape;186;p22"/>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598" name="Shape 7598"/>
        <p:cNvGrpSpPr/>
        <p:nvPr/>
      </p:nvGrpSpPr>
      <p:grpSpPr>
        <a:xfrm>
          <a:off x="0" y="0"/>
          <a:ext cx="0" cy="0"/>
          <a:chOff x="0" y="0"/>
          <a:chExt cx="0" cy="0"/>
        </a:xfrm>
      </p:grpSpPr>
      <p:sp>
        <p:nvSpPr>
          <p:cNvPr id="7599" name="Google Shape;7599;p207"/>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07"/>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7601" name="Google Shape;7601;p207"/>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602" name="Shape 7602"/>
        <p:cNvGrpSpPr/>
        <p:nvPr/>
      </p:nvGrpSpPr>
      <p:grpSpPr>
        <a:xfrm>
          <a:off x="0" y="0"/>
          <a:ext cx="0" cy="0"/>
          <a:chOff x="0" y="0"/>
          <a:chExt cx="0" cy="0"/>
        </a:xfrm>
      </p:grpSpPr>
      <p:sp>
        <p:nvSpPr>
          <p:cNvPr id="7603" name="Google Shape;7603;p208"/>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208"/>
          <p:cNvGrpSpPr/>
          <p:nvPr/>
        </p:nvGrpSpPr>
        <p:grpSpPr>
          <a:xfrm>
            <a:off x="-12" y="4089930"/>
            <a:ext cx="10436575" cy="1242270"/>
            <a:chOff x="-12" y="3708930"/>
            <a:chExt cx="10436575" cy="1242270"/>
          </a:xfrm>
        </p:grpSpPr>
        <p:grpSp>
          <p:nvGrpSpPr>
            <p:cNvPr id="7605" name="Google Shape;7605;p208"/>
            <p:cNvGrpSpPr/>
            <p:nvPr/>
          </p:nvGrpSpPr>
          <p:grpSpPr>
            <a:xfrm>
              <a:off x="-12" y="4147734"/>
              <a:ext cx="10436575" cy="803466"/>
              <a:chOff x="0" y="4340034"/>
              <a:chExt cx="10436575" cy="803466"/>
            </a:xfrm>
          </p:grpSpPr>
          <p:sp>
            <p:nvSpPr>
              <p:cNvPr id="7606" name="Google Shape;7606;p20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0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0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0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0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0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208"/>
            <p:cNvGrpSpPr/>
            <p:nvPr/>
          </p:nvGrpSpPr>
          <p:grpSpPr>
            <a:xfrm>
              <a:off x="6221512" y="3708930"/>
              <a:ext cx="1635933" cy="618661"/>
              <a:chOff x="2161713" y="3315239"/>
              <a:chExt cx="760475" cy="287589"/>
            </a:xfrm>
          </p:grpSpPr>
          <p:sp>
            <p:nvSpPr>
              <p:cNvPr id="7613" name="Google Shape;7613;p20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0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08"/>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0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08"/>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208"/>
            <p:cNvGrpSpPr/>
            <p:nvPr/>
          </p:nvGrpSpPr>
          <p:grpSpPr>
            <a:xfrm>
              <a:off x="3332641" y="3765794"/>
              <a:ext cx="812522" cy="636925"/>
              <a:chOff x="1697669" y="3323563"/>
              <a:chExt cx="476860" cy="373826"/>
            </a:xfrm>
          </p:grpSpPr>
          <p:sp>
            <p:nvSpPr>
              <p:cNvPr id="7619" name="Google Shape;7619;p208"/>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08"/>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08"/>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22" name="Google Shape;7622;p208"/>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23" name="Google Shape;7623;p208"/>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624" name="Google Shape;7624;p208"/>
          <p:cNvGrpSpPr/>
          <p:nvPr/>
        </p:nvGrpSpPr>
        <p:grpSpPr>
          <a:xfrm>
            <a:off x="-577062" y="4327300"/>
            <a:ext cx="10436575" cy="1197200"/>
            <a:chOff x="-646237" y="3946300"/>
            <a:chExt cx="10436575" cy="1197200"/>
          </a:xfrm>
        </p:grpSpPr>
        <p:grpSp>
          <p:nvGrpSpPr>
            <p:cNvPr id="7625" name="Google Shape;7625;p208"/>
            <p:cNvGrpSpPr/>
            <p:nvPr/>
          </p:nvGrpSpPr>
          <p:grpSpPr>
            <a:xfrm>
              <a:off x="-646237" y="4340034"/>
              <a:ext cx="10436575" cy="803466"/>
              <a:chOff x="0" y="4340034"/>
              <a:chExt cx="10436575" cy="803466"/>
            </a:xfrm>
          </p:grpSpPr>
          <p:sp>
            <p:nvSpPr>
              <p:cNvPr id="7626" name="Google Shape;7626;p20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0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0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0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0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0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208"/>
            <p:cNvGrpSpPr/>
            <p:nvPr/>
          </p:nvGrpSpPr>
          <p:grpSpPr>
            <a:xfrm>
              <a:off x="1782274" y="4033230"/>
              <a:ext cx="3570783" cy="575273"/>
              <a:chOff x="1147145" y="3315239"/>
              <a:chExt cx="1659903" cy="267420"/>
            </a:xfrm>
          </p:grpSpPr>
          <p:sp>
            <p:nvSpPr>
              <p:cNvPr id="7633" name="Google Shape;7633;p208"/>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0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08"/>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08"/>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0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208"/>
            <p:cNvGrpSpPr/>
            <p:nvPr/>
          </p:nvGrpSpPr>
          <p:grpSpPr>
            <a:xfrm>
              <a:off x="218815" y="3974757"/>
              <a:ext cx="1075685" cy="633725"/>
              <a:chOff x="1286413" y="3323555"/>
              <a:chExt cx="631308" cy="371948"/>
            </a:xfrm>
          </p:grpSpPr>
          <p:sp>
            <p:nvSpPr>
              <p:cNvPr id="7639" name="Google Shape;7639;p208"/>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0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0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208"/>
            <p:cNvGrpSpPr/>
            <p:nvPr/>
          </p:nvGrpSpPr>
          <p:grpSpPr>
            <a:xfrm>
              <a:off x="8035704" y="3946300"/>
              <a:ext cx="805846" cy="651185"/>
              <a:chOff x="1160034" y="3306853"/>
              <a:chExt cx="472942" cy="382195"/>
            </a:xfrm>
          </p:grpSpPr>
          <p:sp>
            <p:nvSpPr>
              <p:cNvPr id="7643" name="Google Shape;7643;p20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0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08"/>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7646" name="Shape 7646"/>
        <p:cNvGrpSpPr/>
        <p:nvPr/>
      </p:nvGrpSpPr>
      <p:grpSpPr>
        <a:xfrm>
          <a:off x="0" y="0"/>
          <a:ext cx="0" cy="0"/>
          <a:chOff x="0" y="0"/>
          <a:chExt cx="0" cy="0"/>
        </a:xfrm>
      </p:grpSpPr>
      <p:sp>
        <p:nvSpPr>
          <p:cNvPr id="7647" name="Google Shape;7647;p209"/>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209"/>
          <p:cNvGrpSpPr/>
          <p:nvPr/>
        </p:nvGrpSpPr>
        <p:grpSpPr>
          <a:xfrm>
            <a:off x="0" y="4226144"/>
            <a:ext cx="10436575" cy="1199656"/>
            <a:chOff x="-12" y="3751544"/>
            <a:chExt cx="10436575" cy="1199656"/>
          </a:xfrm>
        </p:grpSpPr>
        <p:grpSp>
          <p:nvGrpSpPr>
            <p:cNvPr id="7649" name="Google Shape;7649;p209"/>
            <p:cNvGrpSpPr/>
            <p:nvPr/>
          </p:nvGrpSpPr>
          <p:grpSpPr>
            <a:xfrm>
              <a:off x="-12" y="4147734"/>
              <a:ext cx="10436575" cy="803466"/>
              <a:chOff x="0" y="4340034"/>
              <a:chExt cx="10436575" cy="803466"/>
            </a:xfrm>
          </p:grpSpPr>
          <p:sp>
            <p:nvSpPr>
              <p:cNvPr id="7650" name="Google Shape;7650;p20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0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0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0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0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0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209"/>
            <p:cNvGrpSpPr/>
            <p:nvPr/>
          </p:nvGrpSpPr>
          <p:grpSpPr>
            <a:xfrm>
              <a:off x="6596724" y="3802458"/>
              <a:ext cx="1345278" cy="619084"/>
              <a:chOff x="2336133" y="3358716"/>
              <a:chExt cx="625362" cy="287785"/>
            </a:xfrm>
          </p:grpSpPr>
          <p:sp>
            <p:nvSpPr>
              <p:cNvPr id="7657" name="Google Shape;7657;p209"/>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09"/>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0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09"/>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09"/>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209"/>
            <p:cNvGrpSpPr/>
            <p:nvPr/>
          </p:nvGrpSpPr>
          <p:grpSpPr>
            <a:xfrm>
              <a:off x="1054502" y="3751544"/>
              <a:ext cx="1020660" cy="579838"/>
              <a:chOff x="360654" y="3315199"/>
              <a:chExt cx="599014" cy="340320"/>
            </a:xfrm>
          </p:grpSpPr>
          <p:sp>
            <p:nvSpPr>
              <p:cNvPr id="7663" name="Google Shape;7663;p209"/>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09"/>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09"/>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66" name="Google Shape;7666;p209"/>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67" name="Google Shape;7667;p209"/>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668" name="Google Shape;7668;p209"/>
          <p:cNvGrpSpPr/>
          <p:nvPr/>
        </p:nvGrpSpPr>
        <p:grpSpPr>
          <a:xfrm>
            <a:off x="-798637" y="4327300"/>
            <a:ext cx="10436575" cy="1197200"/>
            <a:chOff x="-646237" y="3946300"/>
            <a:chExt cx="10436575" cy="1197200"/>
          </a:xfrm>
        </p:grpSpPr>
        <p:grpSp>
          <p:nvGrpSpPr>
            <p:cNvPr id="7669" name="Google Shape;7669;p209"/>
            <p:cNvGrpSpPr/>
            <p:nvPr/>
          </p:nvGrpSpPr>
          <p:grpSpPr>
            <a:xfrm>
              <a:off x="-646237" y="4340034"/>
              <a:ext cx="10436575" cy="803466"/>
              <a:chOff x="0" y="4340034"/>
              <a:chExt cx="10436575" cy="803466"/>
            </a:xfrm>
          </p:grpSpPr>
          <p:sp>
            <p:nvSpPr>
              <p:cNvPr id="7670" name="Google Shape;7670;p20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0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0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0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0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0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209"/>
            <p:cNvGrpSpPr/>
            <p:nvPr/>
          </p:nvGrpSpPr>
          <p:grpSpPr>
            <a:xfrm>
              <a:off x="3964812" y="4033230"/>
              <a:ext cx="1307895" cy="575273"/>
              <a:chOff x="2161713" y="3315239"/>
              <a:chExt cx="607984" cy="267420"/>
            </a:xfrm>
          </p:grpSpPr>
          <p:sp>
            <p:nvSpPr>
              <p:cNvPr id="7677" name="Google Shape;7677;p20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0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0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0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0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209"/>
            <p:cNvGrpSpPr/>
            <p:nvPr/>
          </p:nvGrpSpPr>
          <p:grpSpPr>
            <a:xfrm>
              <a:off x="218815" y="3946300"/>
              <a:ext cx="767639" cy="575285"/>
              <a:chOff x="1286413" y="3306853"/>
              <a:chExt cx="450519" cy="337648"/>
            </a:xfrm>
          </p:grpSpPr>
          <p:sp>
            <p:nvSpPr>
              <p:cNvPr id="7683" name="Google Shape;7683;p2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209"/>
            <p:cNvGrpSpPr/>
            <p:nvPr/>
          </p:nvGrpSpPr>
          <p:grpSpPr>
            <a:xfrm>
              <a:off x="8251040" y="3946300"/>
              <a:ext cx="767639" cy="575285"/>
              <a:chOff x="1286413" y="3306853"/>
              <a:chExt cx="450519" cy="337648"/>
            </a:xfrm>
          </p:grpSpPr>
          <p:sp>
            <p:nvSpPr>
              <p:cNvPr id="7687" name="Google Shape;7687;p2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7690" name="Shape 7690"/>
        <p:cNvGrpSpPr/>
        <p:nvPr/>
      </p:nvGrpSpPr>
      <p:grpSpPr>
        <a:xfrm>
          <a:off x="0" y="0"/>
          <a:ext cx="0" cy="0"/>
          <a:chOff x="0" y="0"/>
          <a:chExt cx="0" cy="0"/>
        </a:xfrm>
      </p:grpSpPr>
      <p:sp>
        <p:nvSpPr>
          <p:cNvPr id="7691" name="Google Shape;7691;p210"/>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10"/>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93" name="Google Shape;7693;p210"/>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694" name="Google Shape;7694;p210"/>
          <p:cNvGrpSpPr/>
          <p:nvPr/>
        </p:nvGrpSpPr>
        <p:grpSpPr>
          <a:xfrm>
            <a:off x="-609612" y="4089930"/>
            <a:ext cx="10436575" cy="1242270"/>
            <a:chOff x="-12" y="3708930"/>
            <a:chExt cx="10436575" cy="1242270"/>
          </a:xfrm>
        </p:grpSpPr>
        <p:grpSp>
          <p:nvGrpSpPr>
            <p:cNvPr id="7695" name="Google Shape;7695;p210"/>
            <p:cNvGrpSpPr/>
            <p:nvPr/>
          </p:nvGrpSpPr>
          <p:grpSpPr>
            <a:xfrm>
              <a:off x="-12" y="4147734"/>
              <a:ext cx="10436575" cy="803466"/>
              <a:chOff x="0" y="4340034"/>
              <a:chExt cx="10436575" cy="803466"/>
            </a:xfrm>
          </p:grpSpPr>
          <p:sp>
            <p:nvSpPr>
              <p:cNvPr id="7696" name="Google Shape;7696;p21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1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1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1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1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1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210"/>
            <p:cNvGrpSpPr/>
            <p:nvPr/>
          </p:nvGrpSpPr>
          <p:grpSpPr>
            <a:xfrm>
              <a:off x="6221512" y="3708930"/>
              <a:ext cx="1307895" cy="575273"/>
              <a:chOff x="2161713" y="3315239"/>
              <a:chExt cx="607984" cy="267420"/>
            </a:xfrm>
          </p:grpSpPr>
          <p:sp>
            <p:nvSpPr>
              <p:cNvPr id="7703" name="Google Shape;7703;p21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1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1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1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1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210"/>
            <p:cNvGrpSpPr/>
            <p:nvPr/>
          </p:nvGrpSpPr>
          <p:grpSpPr>
            <a:xfrm>
              <a:off x="2631902" y="3737325"/>
              <a:ext cx="767639" cy="575285"/>
              <a:chOff x="1286413" y="3306853"/>
              <a:chExt cx="450519" cy="337648"/>
            </a:xfrm>
          </p:grpSpPr>
          <p:sp>
            <p:nvSpPr>
              <p:cNvPr id="7709" name="Google Shape;7709;p21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1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1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2" name="Google Shape;7712;p210"/>
          <p:cNvGrpSpPr/>
          <p:nvPr/>
        </p:nvGrpSpPr>
        <p:grpSpPr>
          <a:xfrm>
            <a:off x="-1255837" y="4327300"/>
            <a:ext cx="10436575" cy="1197200"/>
            <a:chOff x="-646237" y="3946300"/>
            <a:chExt cx="10436575" cy="1197200"/>
          </a:xfrm>
        </p:grpSpPr>
        <p:grpSp>
          <p:nvGrpSpPr>
            <p:cNvPr id="7713" name="Google Shape;7713;p210"/>
            <p:cNvGrpSpPr/>
            <p:nvPr/>
          </p:nvGrpSpPr>
          <p:grpSpPr>
            <a:xfrm>
              <a:off x="-646237" y="4340034"/>
              <a:ext cx="10436575" cy="803466"/>
              <a:chOff x="0" y="4340034"/>
              <a:chExt cx="10436575" cy="803466"/>
            </a:xfrm>
          </p:grpSpPr>
          <p:sp>
            <p:nvSpPr>
              <p:cNvPr id="7714" name="Google Shape;7714;p21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1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1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1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1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1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210"/>
            <p:cNvGrpSpPr/>
            <p:nvPr/>
          </p:nvGrpSpPr>
          <p:grpSpPr>
            <a:xfrm>
              <a:off x="3964812" y="4033230"/>
              <a:ext cx="1307895" cy="575273"/>
              <a:chOff x="2161713" y="3315239"/>
              <a:chExt cx="607984" cy="267420"/>
            </a:xfrm>
          </p:grpSpPr>
          <p:sp>
            <p:nvSpPr>
              <p:cNvPr id="7721" name="Google Shape;7721;p21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1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1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1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1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210"/>
            <p:cNvGrpSpPr/>
            <p:nvPr/>
          </p:nvGrpSpPr>
          <p:grpSpPr>
            <a:xfrm>
              <a:off x="1574040" y="4047462"/>
              <a:ext cx="730335" cy="575245"/>
              <a:chOff x="2081779" y="3366228"/>
              <a:chExt cx="428626" cy="337625"/>
            </a:xfrm>
          </p:grpSpPr>
          <p:sp>
            <p:nvSpPr>
              <p:cNvPr id="7727" name="Google Shape;7727;p210"/>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10"/>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10"/>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210"/>
            <p:cNvGrpSpPr/>
            <p:nvPr/>
          </p:nvGrpSpPr>
          <p:grpSpPr>
            <a:xfrm>
              <a:off x="8251040" y="3946300"/>
              <a:ext cx="767639" cy="575285"/>
              <a:chOff x="1286413" y="3306853"/>
              <a:chExt cx="450519" cy="337648"/>
            </a:xfrm>
          </p:grpSpPr>
          <p:sp>
            <p:nvSpPr>
              <p:cNvPr id="7731" name="Google Shape;7731;p21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1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1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7734" name="Shape 7734"/>
        <p:cNvGrpSpPr/>
        <p:nvPr/>
      </p:nvGrpSpPr>
      <p:grpSpPr>
        <a:xfrm>
          <a:off x="0" y="0"/>
          <a:ext cx="0" cy="0"/>
          <a:chOff x="0" y="0"/>
          <a:chExt cx="0" cy="0"/>
        </a:xfrm>
      </p:grpSpPr>
      <p:grpSp>
        <p:nvGrpSpPr>
          <p:cNvPr id="7735" name="Google Shape;7735;p211"/>
          <p:cNvGrpSpPr/>
          <p:nvPr/>
        </p:nvGrpSpPr>
        <p:grpSpPr>
          <a:xfrm flipH="1">
            <a:off x="2296749" y="382609"/>
            <a:ext cx="7317430" cy="4470181"/>
            <a:chOff x="2682681" y="986909"/>
            <a:chExt cx="1036199" cy="633000"/>
          </a:xfrm>
        </p:grpSpPr>
        <p:sp>
          <p:nvSpPr>
            <p:cNvPr id="7736" name="Google Shape;7736;p21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1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1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9" name="Google Shape;7739;p211"/>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740" name="Google Shape;7740;p211"/>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741" name="Google Shape;7741;p211"/>
          <p:cNvGrpSpPr/>
          <p:nvPr/>
        </p:nvGrpSpPr>
        <p:grpSpPr>
          <a:xfrm>
            <a:off x="-1255837" y="4089930"/>
            <a:ext cx="10436575" cy="1242270"/>
            <a:chOff x="-12" y="3708930"/>
            <a:chExt cx="10436575" cy="1242270"/>
          </a:xfrm>
        </p:grpSpPr>
        <p:grpSp>
          <p:nvGrpSpPr>
            <p:cNvPr id="7742" name="Google Shape;7742;p211"/>
            <p:cNvGrpSpPr/>
            <p:nvPr/>
          </p:nvGrpSpPr>
          <p:grpSpPr>
            <a:xfrm>
              <a:off x="-12" y="4147734"/>
              <a:ext cx="10436575" cy="803466"/>
              <a:chOff x="0" y="4340034"/>
              <a:chExt cx="10436575" cy="803466"/>
            </a:xfrm>
          </p:grpSpPr>
          <p:sp>
            <p:nvSpPr>
              <p:cNvPr id="7743" name="Google Shape;7743;p21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1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1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1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1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1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211"/>
            <p:cNvGrpSpPr/>
            <p:nvPr/>
          </p:nvGrpSpPr>
          <p:grpSpPr>
            <a:xfrm>
              <a:off x="6221512" y="3708930"/>
              <a:ext cx="1307895" cy="575273"/>
              <a:chOff x="2161713" y="3315239"/>
              <a:chExt cx="607984" cy="267420"/>
            </a:xfrm>
          </p:grpSpPr>
          <p:sp>
            <p:nvSpPr>
              <p:cNvPr id="7750" name="Google Shape;7750;p21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1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1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1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1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211"/>
            <p:cNvGrpSpPr/>
            <p:nvPr/>
          </p:nvGrpSpPr>
          <p:grpSpPr>
            <a:xfrm>
              <a:off x="2631902" y="3737325"/>
              <a:ext cx="767639" cy="575285"/>
              <a:chOff x="1286413" y="3306853"/>
              <a:chExt cx="450519" cy="337648"/>
            </a:xfrm>
          </p:grpSpPr>
          <p:sp>
            <p:nvSpPr>
              <p:cNvPr id="7756" name="Google Shape;7756;p21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1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1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9" name="Google Shape;7759;p211"/>
          <p:cNvGrpSpPr/>
          <p:nvPr/>
        </p:nvGrpSpPr>
        <p:grpSpPr>
          <a:xfrm>
            <a:off x="-175512" y="4327300"/>
            <a:ext cx="10436575" cy="1197200"/>
            <a:chOff x="-646237" y="3946300"/>
            <a:chExt cx="10436575" cy="1197200"/>
          </a:xfrm>
        </p:grpSpPr>
        <p:grpSp>
          <p:nvGrpSpPr>
            <p:cNvPr id="7760" name="Google Shape;7760;p211"/>
            <p:cNvGrpSpPr/>
            <p:nvPr/>
          </p:nvGrpSpPr>
          <p:grpSpPr>
            <a:xfrm>
              <a:off x="-646237" y="4340034"/>
              <a:ext cx="10436575" cy="803466"/>
              <a:chOff x="0" y="4340034"/>
              <a:chExt cx="10436575" cy="803466"/>
            </a:xfrm>
          </p:grpSpPr>
          <p:sp>
            <p:nvSpPr>
              <p:cNvPr id="7761" name="Google Shape;7761;p21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1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1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1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1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1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211"/>
            <p:cNvGrpSpPr/>
            <p:nvPr/>
          </p:nvGrpSpPr>
          <p:grpSpPr>
            <a:xfrm>
              <a:off x="3964812" y="4033230"/>
              <a:ext cx="1307895" cy="575273"/>
              <a:chOff x="2161713" y="3315239"/>
              <a:chExt cx="607984" cy="267420"/>
            </a:xfrm>
          </p:grpSpPr>
          <p:sp>
            <p:nvSpPr>
              <p:cNvPr id="7768" name="Google Shape;7768;p21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1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1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1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1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211"/>
            <p:cNvGrpSpPr/>
            <p:nvPr/>
          </p:nvGrpSpPr>
          <p:grpSpPr>
            <a:xfrm>
              <a:off x="218815" y="3946300"/>
              <a:ext cx="767639" cy="575285"/>
              <a:chOff x="1286413" y="3306853"/>
              <a:chExt cx="450519" cy="337648"/>
            </a:xfrm>
          </p:grpSpPr>
          <p:sp>
            <p:nvSpPr>
              <p:cNvPr id="7774" name="Google Shape;7774;p21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1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1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211"/>
            <p:cNvGrpSpPr/>
            <p:nvPr/>
          </p:nvGrpSpPr>
          <p:grpSpPr>
            <a:xfrm>
              <a:off x="8251040" y="3946300"/>
              <a:ext cx="767639" cy="575285"/>
              <a:chOff x="1286413" y="3306853"/>
              <a:chExt cx="450519" cy="337648"/>
            </a:xfrm>
          </p:grpSpPr>
          <p:sp>
            <p:nvSpPr>
              <p:cNvPr id="7778" name="Google Shape;7778;p21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1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1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7781" name="Shape 7781"/>
        <p:cNvGrpSpPr/>
        <p:nvPr/>
      </p:nvGrpSpPr>
      <p:grpSpPr>
        <a:xfrm>
          <a:off x="0" y="0"/>
          <a:ext cx="0" cy="0"/>
          <a:chOff x="0" y="0"/>
          <a:chExt cx="0" cy="0"/>
        </a:xfrm>
      </p:grpSpPr>
      <p:sp>
        <p:nvSpPr>
          <p:cNvPr id="7782" name="Google Shape;7782;p212"/>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1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784" name="Google Shape;7784;p212"/>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7785" name="Google Shape;7785;p212"/>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7786" name="Google Shape;7786;p212"/>
          <p:cNvGrpSpPr/>
          <p:nvPr/>
        </p:nvGrpSpPr>
        <p:grpSpPr>
          <a:xfrm>
            <a:off x="-1260012" y="4284668"/>
            <a:ext cx="10436575" cy="1123732"/>
            <a:chOff x="-12" y="3827468"/>
            <a:chExt cx="10436575" cy="1123732"/>
          </a:xfrm>
        </p:grpSpPr>
        <p:grpSp>
          <p:nvGrpSpPr>
            <p:cNvPr id="7787" name="Google Shape;7787;p212"/>
            <p:cNvGrpSpPr/>
            <p:nvPr/>
          </p:nvGrpSpPr>
          <p:grpSpPr>
            <a:xfrm>
              <a:off x="-12" y="4147734"/>
              <a:ext cx="10436575" cy="803466"/>
              <a:chOff x="0" y="4340034"/>
              <a:chExt cx="10436575" cy="803466"/>
            </a:xfrm>
          </p:grpSpPr>
          <p:sp>
            <p:nvSpPr>
              <p:cNvPr id="7788" name="Google Shape;7788;p21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1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1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1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1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1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212"/>
            <p:cNvGrpSpPr/>
            <p:nvPr/>
          </p:nvGrpSpPr>
          <p:grpSpPr>
            <a:xfrm>
              <a:off x="1441312" y="3827468"/>
              <a:ext cx="8923278" cy="640911"/>
              <a:chOff x="-60396" y="3370342"/>
              <a:chExt cx="4148047" cy="297932"/>
            </a:xfrm>
          </p:grpSpPr>
          <p:sp>
            <p:nvSpPr>
              <p:cNvPr id="7795" name="Google Shape;7795;p212"/>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12"/>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12"/>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12"/>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12"/>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212"/>
            <p:cNvGrpSpPr/>
            <p:nvPr/>
          </p:nvGrpSpPr>
          <p:grpSpPr>
            <a:xfrm>
              <a:off x="1670256" y="3841707"/>
              <a:ext cx="4262785" cy="673413"/>
              <a:chOff x="722033" y="3368117"/>
              <a:chExt cx="2501781" cy="395242"/>
            </a:xfrm>
          </p:grpSpPr>
          <p:sp>
            <p:nvSpPr>
              <p:cNvPr id="7801" name="Google Shape;7801;p212"/>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12"/>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12"/>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4" name="Google Shape;7804;p212"/>
          <p:cNvGrpSpPr/>
          <p:nvPr/>
        </p:nvGrpSpPr>
        <p:grpSpPr>
          <a:xfrm>
            <a:off x="-341437" y="4403500"/>
            <a:ext cx="10436575" cy="1197200"/>
            <a:chOff x="-646237" y="3946300"/>
            <a:chExt cx="10436575" cy="1197200"/>
          </a:xfrm>
        </p:grpSpPr>
        <p:grpSp>
          <p:nvGrpSpPr>
            <p:cNvPr id="7805" name="Google Shape;7805;p212"/>
            <p:cNvGrpSpPr/>
            <p:nvPr/>
          </p:nvGrpSpPr>
          <p:grpSpPr>
            <a:xfrm>
              <a:off x="-646237" y="4340034"/>
              <a:ext cx="10436575" cy="803466"/>
              <a:chOff x="0" y="4340034"/>
              <a:chExt cx="10436575" cy="803466"/>
            </a:xfrm>
          </p:grpSpPr>
          <p:sp>
            <p:nvSpPr>
              <p:cNvPr id="7806" name="Google Shape;7806;p21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1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1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1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1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1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212"/>
            <p:cNvGrpSpPr/>
            <p:nvPr/>
          </p:nvGrpSpPr>
          <p:grpSpPr>
            <a:xfrm>
              <a:off x="4308937" y="4033230"/>
              <a:ext cx="3914202" cy="583186"/>
              <a:chOff x="2321682" y="3315239"/>
              <a:chExt cx="1819544" cy="271098"/>
            </a:xfrm>
          </p:grpSpPr>
          <p:sp>
            <p:nvSpPr>
              <p:cNvPr id="7813" name="Google Shape;7813;p212"/>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1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1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1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1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212"/>
            <p:cNvGrpSpPr/>
            <p:nvPr/>
          </p:nvGrpSpPr>
          <p:grpSpPr>
            <a:xfrm>
              <a:off x="-394271" y="3974757"/>
              <a:ext cx="4674696" cy="723875"/>
              <a:chOff x="926599" y="3323555"/>
              <a:chExt cx="2743527" cy="424859"/>
            </a:xfrm>
          </p:grpSpPr>
          <p:sp>
            <p:nvSpPr>
              <p:cNvPr id="7819" name="Google Shape;7819;p212"/>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1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12"/>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212"/>
            <p:cNvGrpSpPr/>
            <p:nvPr/>
          </p:nvGrpSpPr>
          <p:grpSpPr>
            <a:xfrm>
              <a:off x="8251040" y="3946300"/>
              <a:ext cx="767639" cy="575285"/>
              <a:chOff x="1286413" y="3306853"/>
              <a:chExt cx="450519" cy="337648"/>
            </a:xfrm>
          </p:grpSpPr>
          <p:sp>
            <p:nvSpPr>
              <p:cNvPr id="7823" name="Google Shape;7823;p21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1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1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826" name="Shape 7826"/>
        <p:cNvGrpSpPr/>
        <p:nvPr/>
      </p:nvGrpSpPr>
      <p:grpSpPr>
        <a:xfrm>
          <a:off x="0" y="0"/>
          <a:ext cx="0" cy="0"/>
          <a:chOff x="0" y="0"/>
          <a:chExt cx="0" cy="0"/>
        </a:xfrm>
      </p:grpSpPr>
      <p:sp>
        <p:nvSpPr>
          <p:cNvPr id="7827" name="Google Shape;7827;p213"/>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13"/>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29" name="Google Shape;7829;p213"/>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30" name="Google Shape;7830;p21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831" name="Google Shape;7831;p213"/>
          <p:cNvGrpSpPr/>
          <p:nvPr/>
        </p:nvGrpSpPr>
        <p:grpSpPr>
          <a:xfrm>
            <a:off x="-1054412" y="4150168"/>
            <a:ext cx="10350815" cy="1242270"/>
            <a:chOff x="76188" y="3708930"/>
            <a:chExt cx="10350815" cy="1242270"/>
          </a:xfrm>
        </p:grpSpPr>
        <p:grpSp>
          <p:nvGrpSpPr>
            <p:cNvPr id="7832" name="Google Shape;7832;p213"/>
            <p:cNvGrpSpPr/>
            <p:nvPr/>
          </p:nvGrpSpPr>
          <p:grpSpPr>
            <a:xfrm>
              <a:off x="76188" y="4147734"/>
              <a:ext cx="10350815" cy="803466"/>
              <a:chOff x="76200" y="4340034"/>
              <a:chExt cx="10350815" cy="803466"/>
            </a:xfrm>
          </p:grpSpPr>
          <p:sp>
            <p:nvSpPr>
              <p:cNvPr id="7833" name="Google Shape;7833;p21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13"/>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13"/>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1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13"/>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1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213"/>
            <p:cNvGrpSpPr/>
            <p:nvPr/>
          </p:nvGrpSpPr>
          <p:grpSpPr>
            <a:xfrm>
              <a:off x="6221512" y="3708930"/>
              <a:ext cx="1307895" cy="575273"/>
              <a:chOff x="2161713" y="3315239"/>
              <a:chExt cx="607984" cy="267420"/>
            </a:xfrm>
          </p:grpSpPr>
          <p:sp>
            <p:nvSpPr>
              <p:cNvPr id="7840" name="Google Shape;7840;p21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1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1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1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1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213"/>
            <p:cNvGrpSpPr/>
            <p:nvPr/>
          </p:nvGrpSpPr>
          <p:grpSpPr>
            <a:xfrm>
              <a:off x="2631902" y="3737325"/>
              <a:ext cx="767639" cy="575285"/>
              <a:chOff x="1286413" y="3306853"/>
              <a:chExt cx="450519" cy="337648"/>
            </a:xfrm>
          </p:grpSpPr>
          <p:sp>
            <p:nvSpPr>
              <p:cNvPr id="7846" name="Google Shape;7846;p21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1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1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9" name="Google Shape;7849;p213"/>
          <p:cNvGrpSpPr/>
          <p:nvPr/>
        </p:nvGrpSpPr>
        <p:grpSpPr>
          <a:xfrm>
            <a:off x="-814262" y="4413900"/>
            <a:ext cx="10436575" cy="1197200"/>
            <a:chOff x="-646237" y="3946300"/>
            <a:chExt cx="10436575" cy="1197200"/>
          </a:xfrm>
        </p:grpSpPr>
        <p:grpSp>
          <p:nvGrpSpPr>
            <p:cNvPr id="7850" name="Google Shape;7850;p213"/>
            <p:cNvGrpSpPr/>
            <p:nvPr/>
          </p:nvGrpSpPr>
          <p:grpSpPr>
            <a:xfrm>
              <a:off x="-646237" y="4340034"/>
              <a:ext cx="10436575" cy="803466"/>
              <a:chOff x="0" y="4340034"/>
              <a:chExt cx="10436575" cy="803466"/>
            </a:xfrm>
          </p:grpSpPr>
          <p:sp>
            <p:nvSpPr>
              <p:cNvPr id="7851" name="Google Shape;7851;p21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1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1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1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1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1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213"/>
            <p:cNvGrpSpPr/>
            <p:nvPr/>
          </p:nvGrpSpPr>
          <p:grpSpPr>
            <a:xfrm>
              <a:off x="3964812" y="4033230"/>
              <a:ext cx="1307895" cy="575273"/>
              <a:chOff x="2161713" y="3315239"/>
              <a:chExt cx="607984" cy="267420"/>
            </a:xfrm>
          </p:grpSpPr>
          <p:sp>
            <p:nvSpPr>
              <p:cNvPr id="7858" name="Google Shape;7858;p21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1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1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1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1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213"/>
            <p:cNvGrpSpPr/>
            <p:nvPr/>
          </p:nvGrpSpPr>
          <p:grpSpPr>
            <a:xfrm>
              <a:off x="218815" y="3946300"/>
              <a:ext cx="767639" cy="575285"/>
              <a:chOff x="1286413" y="3306853"/>
              <a:chExt cx="450519" cy="337648"/>
            </a:xfrm>
          </p:grpSpPr>
          <p:sp>
            <p:nvSpPr>
              <p:cNvPr id="7864" name="Google Shape;7864;p21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1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21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213"/>
            <p:cNvGrpSpPr/>
            <p:nvPr/>
          </p:nvGrpSpPr>
          <p:grpSpPr>
            <a:xfrm>
              <a:off x="8251040" y="3946300"/>
              <a:ext cx="767639" cy="575285"/>
              <a:chOff x="1286413" y="3306853"/>
              <a:chExt cx="450519" cy="337648"/>
            </a:xfrm>
          </p:grpSpPr>
          <p:sp>
            <p:nvSpPr>
              <p:cNvPr id="7868" name="Google Shape;7868;p21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1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1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7871" name="Shape 7871"/>
        <p:cNvGrpSpPr/>
        <p:nvPr/>
      </p:nvGrpSpPr>
      <p:grpSpPr>
        <a:xfrm>
          <a:off x="0" y="0"/>
          <a:ext cx="0" cy="0"/>
          <a:chOff x="0" y="0"/>
          <a:chExt cx="0" cy="0"/>
        </a:xfrm>
      </p:grpSpPr>
      <p:sp>
        <p:nvSpPr>
          <p:cNvPr id="7872" name="Google Shape;7872;p214"/>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14"/>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874" name="Google Shape;7874;p214"/>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875" name="Google Shape;7875;p214"/>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76" name="Google Shape;7876;p214"/>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77" name="Google Shape;7877;p21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878" name="Google Shape;7878;p214"/>
          <p:cNvGrpSpPr/>
          <p:nvPr/>
        </p:nvGrpSpPr>
        <p:grpSpPr>
          <a:xfrm>
            <a:off x="-1260287" y="4293764"/>
            <a:ext cx="10436575" cy="1181286"/>
            <a:chOff x="-12" y="3769914"/>
            <a:chExt cx="10436575" cy="1181286"/>
          </a:xfrm>
        </p:grpSpPr>
        <p:grpSp>
          <p:nvGrpSpPr>
            <p:cNvPr id="7879" name="Google Shape;7879;p214"/>
            <p:cNvGrpSpPr/>
            <p:nvPr/>
          </p:nvGrpSpPr>
          <p:grpSpPr>
            <a:xfrm>
              <a:off x="-12" y="4147734"/>
              <a:ext cx="10436575" cy="803466"/>
              <a:chOff x="0" y="4340034"/>
              <a:chExt cx="10436575" cy="803466"/>
            </a:xfrm>
          </p:grpSpPr>
          <p:sp>
            <p:nvSpPr>
              <p:cNvPr id="7880" name="Google Shape;7880;p21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1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1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1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1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1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214"/>
            <p:cNvGrpSpPr/>
            <p:nvPr/>
          </p:nvGrpSpPr>
          <p:grpSpPr>
            <a:xfrm>
              <a:off x="5844875" y="3769914"/>
              <a:ext cx="4480058" cy="632815"/>
              <a:chOff x="1986631" y="3343588"/>
              <a:chExt cx="2082585" cy="294168"/>
            </a:xfrm>
          </p:grpSpPr>
          <p:sp>
            <p:nvSpPr>
              <p:cNvPr id="7887" name="Google Shape;7887;p214"/>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14"/>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14"/>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14"/>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14"/>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214"/>
            <p:cNvGrpSpPr/>
            <p:nvPr/>
          </p:nvGrpSpPr>
          <p:grpSpPr>
            <a:xfrm>
              <a:off x="2631902" y="3827462"/>
              <a:ext cx="862689" cy="575245"/>
              <a:chOff x="1286413" y="3359757"/>
              <a:chExt cx="506303" cy="337625"/>
            </a:xfrm>
          </p:grpSpPr>
          <p:sp>
            <p:nvSpPr>
              <p:cNvPr id="7893" name="Google Shape;7893;p214"/>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14"/>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6" name="Google Shape;7896;p214"/>
          <p:cNvGrpSpPr/>
          <p:nvPr/>
        </p:nvGrpSpPr>
        <p:grpSpPr>
          <a:xfrm>
            <a:off x="-1255837" y="4397075"/>
            <a:ext cx="10436575" cy="1203625"/>
            <a:chOff x="-646237" y="3939875"/>
            <a:chExt cx="10436575" cy="1203625"/>
          </a:xfrm>
        </p:grpSpPr>
        <p:grpSp>
          <p:nvGrpSpPr>
            <p:cNvPr id="7897" name="Google Shape;7897;p214"/>
            <p:cNvGrpSpPr/>
            <p:nvPr/>
          </p:nvGrpSpPr>
          <p:grpSpPr>
            <a:xfrm>
              <a:off x="-646237" y="4340034"/>
              <a:ext cx="10436575" cy="803466"/>
              <a:chOff x="0" y="4340034"/>
              <a:chExt cx="10436575" cy="803466"/>
            </a:xfrm>
          </p:grpSpPr>
          <p:sp>
            <p:nvSpPr>
              <p:cNvPr id="7898" name="Google Shape;7898;p21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1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1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1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1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1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214"/>
            <p:cNvGrpSpPr/>
            <p:nvPr/>
          </p:nvGrpSpPr>
          <p:grpSpPr>
            <a:xfrm>
              <a:off x="1235925" y="4061651"/>
              <a:ext cx="4036783" cy="637002"/>
              <a:chOff x="893171" y="3328451"/>
              <a:chExt cx="1876526" cy="296115"/>
            </a:xfrm>
          </p:grpSpPr>
          <p:sp>
            <p:nvSpPr>
              <p:cNvPr id="7905" name="Google Shape;7905;p214"/>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14"/>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1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1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1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214"/>
            <p:cNvGrpSpPr/>
            <p:nvPr/>
          </p:nvGrpSpPr>
          <p:grpSpPr>
            <a:xfrm>
              <a:off x="629615" y="3960537"/>
              <a:ext cx="5355260" cy="647960"/>
              <a:chOff x="1527507" y="3315210"/>
              <a:chExt cx="3142943" cy="380303"/>
            </a:xfrm>
          </p:grpSpPr>
          <p:sp>
            <p:nvSpPr>
              <p:cNvPr id="7911" name="Google Shape;7911;p214"/>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14"/>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14"/>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214"/>
            <p:cNvGrpSpPr/>
            <p:nvPr/>
          </p:nvGrpSpPr>
          <p:grpSpPr>
            <a:xfrm>
              <a:off x="7390590" y="3939875"/>
              <a:ext cx="1920385" cy="625232"/>
              <a:chOff x="781424" y="3303082"/>
              <a:chExt cx="1127053" cy="366963"/>
            </a:xfrm>
          </p:grpSpPr>
          <p:sp>
            <p:nvSpPr>
              <p:cNvPr id="7915" name="Google Shape;7915;p214"/>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14"/>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7918" name="Shape 7918"/>
        <p:cNvGrpSpPr/>
        <p:nvPr/>
      </p:nvGrpSpPr>
      <p:grpSpPr>
        <a:xfrm>
          <a:off x="0" y="0"/>
          <a:ext cx="0" cy="0"/>
          <a:chOff x="0" y="0"/>
          <a:chExt cx="0" cy="0"/>
        </a:xfrm>
      </p:grpSpPr>
      <p:sp>
        <p:nvSpPr>
          <p:cNvPr id="7919" name="Google Shape;7919;p215"/>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1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921" name="Google Shape;7921;p215"/>
          <p:cNvGrpSpPr/>
          <p:nvPr/>
        </p:nvGrpSpPr>
        <p:grpSpPr>
          <a:xfrm>
            <a:off x="-646250" y="4380968"/>
            <a:ext cx="10436575" cy="1228057"/>
            <a:chOff x="-12" y="3723143"/>
            <a:chExt cx="10436575" cy="1228057"/>
          </a:xfrm>
        </p:grpSpPr>
        <p:grpSp>
          <p:nvGrpSpPr>
            <p:cNvPr id="7922" name="Google Shape;7922;p215"/>
            <p:cNvGrpSpPr/>
            <p:nvPr/>
          </p:nvGrpSpPr>
          <p:grpSpPr>
            <a:xfrm>
              <a:off x="-12" y="4147734"/>
              <a:ext cx="10436575" cy="803466"/>
              <a:chOff x="0" y="4340034"/>
              <a:chExt cx="10436575" cy="803466"/>
            </a:xfrm>
          </p:grpSpPr>
          <p:sp>
            <p:nvSpPr>
              <p:cNvPr id="7923" name="Google Shape;7923;p21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1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1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1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1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1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215"/>
            <p:cNvGrpSpPr/>
            <p:nvPr/>
          </p:nvGrpSpPr>
          <p:grpSpPr>
            <a:xfrm>
              <a:off x="5596725" y="3723143"/>
              <a:ext cx="4136037" cy="764961"/>
              <a:chOff x="1871276" y="3321846"/>
              <a:chExt cx="1922665" cy="355597"/>
            </a:xfrm>
          </p:grpSpPr>
          <p:sp>
            <p:nvSpPr>
              <p:cNvPr id="7930" name="Google Shape;7930;p215"/>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15"/>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15"/>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15"/>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15"/>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215"/>
            <p:cNvGrpSpPr/>
            <p:nvPr/>
          </p:nvGrpSpPr>
          <p:grpSpPr>
            <a:xfrm>
              <a:off x="1121352" y="3841682"/>
              <a:ext cx="886310" cy="603938"/>
              <a:chOff x="399888" y="3368103"/>
              <a:chExt cx="520166" cy="354465"/>
            </a:xfrm>
          </p:grpSpPr>
          <p:sp>
            <p:nvSpPr>
              <p:cNvPr id="7936" name="Google Shape;7936;p215"/>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15"/>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15"/>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9" name="Google Shape;7939;p215"/>
          <p:cNvGrpSpPr/>
          <p:nvPr/>
        </p:nvGrpSpPr>
        <p:grpSpPr>
          <a:xfrm>
            <a:off x="-1255837" y="4479700"/>
            <a:ext cx="10436575" cy="1197200"/>
            <a:chOff x="-646237" y="3946300"/>
            <a:chExt cx="10436575" cy="1197200"/>
          </a:xfrm>
        </p:grpSpPr>
        <p:grpSp>
          <p:nvGrpSpPr>
            <p:cNvPr id="7940" name="Google Shape;7940;p215"/>
            <p:cNvGrpSpPr/>
            <p:nvPr/>
          </p:nvGrpSpPr>
          <p:grpSpPr>
            <a:xfrm>
              <a:off x="-646237" y="4340034"/>
              <a:ext cx="10436575" cy="803466"/>
              <a:chOff x="0" y="4340034"/>
              <a:chExt cx="10436575" cy="803466"/>
            </a:xfrm>
          </p:grpSpPr>
          <p:sp>
            <p:nvSpPr>
              <p:cNvPr id="7941" name="Google Shape;7941;p21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1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1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1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1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1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215"/>
            <p:cNvGrpSpPr/>
            <p:nvPr/>
          </p:nvGrpSpPr>
          <p:grpSpPr>
            <a:xfrm>
              <a:off x="4147874" y="4033230"/>
              <a:ext cx="1427591" cy="651211"/>
              <a:chOff x="2246810" y="3315239"/>
              <a:chExt cx="663625" cy="302720"/>
            </a:xfrm>
          </p:grpSpPr>
          <p:sp>
            <p:nvSpPr>
              <p:cNvPr id="7948" name="Google Shape;7948;p215"/>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1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1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1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15"/>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215"/>
            <p:cNvGrpSpPr/>
            <p:nvPr/>
          </p:nvGrpSpPr>
          <p:grpSpPr>
            <a:xfrm>
              <a:off x="218815" y="3946300"/>
              <a:ext cx="1970514" cy="686835"/>
              <a:chOff x="1286413" y="3306853"/>
              <a:chExt cx="1156473" cy="403119"/>
            </a:xfrm>
          </p:grpSpPr>
          <p:sp>
            <p:nvSpPr>
              <p:cNvPr id="7954" name="Google Shape;7954;p215"/>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1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15"/>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215"/>
            <p:cNvGrpSpPr/>
            <p:nvPr/>
          </p:nvGrpSpPr>
          <p:grpSpPr>
            <a:xfrm>
              <a:off x="8404881" y="3960537"/>
              <a:ext cx="818445" cy="575245"/>
              <a:chOff x="1376700" y="3315210"/>
              <a:chExt cx="480336" cy="337625"/>
            </a:xfrm>
          </p:grpSpPr>
          <p:sp>
            <p:nvSpPr>
              <p:cNvPr id="7958" name="Google Shape;7958;p215"/>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15"/>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1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61" name="Google Shape;7961;p215"/>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7962" name="Google Shape;7962;p215"/>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7963" name="Google Shape;7963;p215"/>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964" name="Google Shape;7964;p215"/>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7965" name="Shape 7965"/>
        <p:cNvGrpSpPr/>
        <p:nvPr/>
      </p:nvGrpSpPr>
      <p:grpSpPr>
        <a:xfrm>
          <a:off x="0" y="0"/>
          <a:ext cx="0" cy="0"/>
          <a:chOff x="0" y="0"/>
          <a:chExt cx="0" cy="0"/>
        </a:xfrm>
      </p:grpSpPr>
      <p:sp>
        <p:nvSpPr>
          <p:cNvPr id="7966" name="Google Shape;7966;p216"/>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16"/>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968" name="Google Shape;7968;p216"/>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69" name="Google Shape;7969;p216"/>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70" name="Google Shape;7970;p216"/>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71" name="Google Shape;7971;p21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972" name="Google Shape;7972;p216"/>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973" name="Google Shape;7973;p216"/>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7974" name="Google Shape;7974;p216"/>
          <p:cNvGrpSpPr/>
          <p:nvPr/>
        </p:nvGrpSpPr>
        <p:grpSpPr>
          <a:xfrm>
            <a:off x="-12" y="4394730"/>
            <a:ext cx="10436575" cy="1242270"/>
            <a:chOff x="-12" y="3708930"/>
            <a:chExt cx="10436575" cy="1242270"/>
          </a:xfrm>
        </p:grpSpPr>
        <p:grpSp>
          <p:nvGrpSpPr>
            <p:cNvPr id="7975" name="Google Shape;7975;p216"/>
            <p:cNvGrpSpPr/>
            <p:nvPr/>
          </p:nvGrpSpPr>
          <p:grpSpPr>
            <a:xfrm>
              <a:off x="-12" y="4147734"/>
              <a:ext cx="10436575" cy="803466"/>
              <a:chOff x="0" y="4340034"/>
              <a:chExt cx="10436575" cy="803466"/>
            </a:xfrm>
          </p:grpSpPr>
          <p:sp>
            <p:nvSpPr>
              <p:cNvPr id="7976" name="Google Shape;7976;p21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1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1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1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1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1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216"/>
            <p:cNvGrpSpPr/>
            <p:nvPr/>
          </p:nvGrpSpPr>
          <p:grpSpPr>
            <a:xfrm>
              <a:off x="6221512" y="3708930"/>
              <a:ext cx="1307895" cy="575273"/>
              <a:chOff x="2161713" y="3315239"/>
              <a:chExt cx="607984" cy="267420"/>
            </a:xfrm>
          </p:grpSpPr>
          <p:sp>
            <p:nvSpPr>
              <p:cNvPr id="7983" name="Google Shape;7983;p21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1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1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1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1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216"/>
            <p:cNvGrpSpPr/>
            <p:nvPr/>
          </p:nvGrpSpPr>
          <p:grpSpPr>
            <a:xfrm>
              <a:off x="2631902" y="3841982"/>
              <a:ext cx="767639" cy="622988"/>
              <a:chOff x="1286413" y="3368279"/>
              <a:chExt cx="450519" cy="365646"/>
            </a:xfrm>
          </p:grpSpPr>
          <p:sp>
            <p:nvSpPr>
              <p:cNvPr id="7989" name="Google Shape;7989;p216"/>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16"/>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16"/>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7" name="Shape 187"/>
        <p:cNvGrpSpPr/>
        <p:nvPr/>
      </p:nvGrpSpPr>
      <p:grpSpPr>
        <a:xfrm>
          <a:off x="0" y="0"/>
          <a:ext cx="0" cy="0"/>
          <a:chOff x="0" y="0"/>
          <a:chExt cx="0" cy="0"/>
        </a:xfrm>
      </p:grpSpPr>
      <p:sp>
        <p:nvSpPr>
          <p:cNvPr id="188" name="Google Shape;188;p23"/>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7992" name="Shape 7992"/>
        <p:cNvGrpSpPr/>
        <p:nvPr/>
      </p:nvGrpSpPr>
      <p:grpSpPr>
        <a:xfrm>
          <a:off x="0" y="0"/>
          <a:ext cx="0" cy="0"/>
          <a:chOff x="0" y="0"/>
          <a:chExt cx="0" cy="0"/>
        </a:xfrm>
      </p:grpSpPr>
      <p:sp>
        <p:nvSpPr>
          <p:cNvPr id="7993" name="Google Shape;7993;p217"/>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1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995" name="Google Shape;7995;p217"/>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996" name="Google Shape;7996;p217"/>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97" name="Google Shape;7997;p217"/>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98" name="Google Shape;7998;p217"/>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99" name="Google Shape;7999;p217"/>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000" name="Google Shape;8000;p217"/>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8001" name="Google Shape;8001;p217"/>
          <p:cNvGrpSpPr/>
          <p:nvPr/>
        </p:nvGrpSpPr>
        <p:grpSpPr>
          <a:xfrm>
            <a:off x="-12" y="4113700"/>
            <a:ext cx="10436575" cy="1228050"/>
            <a:chOff x="-12" y="3723150"/>
            <a:chExt cx="10436575" cy="1228050"/>
          </a:xfrm>
        </p:grpSpPr>
        <p:grpSp>
          <p:nvGrpSpPr>
            <p:cNvPr id="8002" name="Google Shape;8002;p217"/>
            <p:cNvGrpSpPr/>
            <p:nvPr/>
          </p:nvGrpSpPr>
          <p:grpSpPr>
            <a:xfrm>
              <a:off x="-12" y="4147734"/>
              <a:ext cx="10436575" cy="803466"/>
              <a:chOff x="0" y="4340034"/>
              <a:chExt cx="10436575" cy="803466"/>
            </a:xfrm>
          </p:grpSpPr>
          <p:sp>
            <p:nvSpPr>
              <p:cNvPr id="8003" name="Google Shape;8003;p21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1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1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1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1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1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217"/>
            <p:cNvGrpSpPr/>
            <p:nvPr/>
          </p:nvGrpSpPr>
          <p:grpSpPr>
            <a:xfrm>
              <a:off x="104387" y="3799080"/>
              <a:ext cx="8912870" cy="692298"/>
              <a:chOff x="-681874" y="3357146"/>
              <a:chExt cx="4143209" cy="321820"/>
            </a:xfrm>
          </p:grpSpPr>
          <p:sp>
            <p:nvSpPr>
              <p:cNvPr id="8010" name="Google Shape;8010;p217"/>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17"/>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17"/>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17"/>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17"/>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217"/>
            <p:cNvGrpSpPr/>
            <p:nvPr/>
          </p:nvGrpSpPr>
          <p:grpSpPr>
            <a:xfrm>
              <a:off x="463427" y="3723150"/>
              <a:ext cx="3073248" cy="589460"/>
              <a:chOff x="13759" y="3298534"/>
              <a:chExt cx="1803655" cy="345968"/>
            </a:xfrm>
          </p:grpSpPr>
          <p:sp>
            <p:nvSpPr>
              <p:cNvPr id="8016" name="Google Shape;8016;p217"/>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17"/>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9" name="Google Shape;8019;p217"/>
          <p:cNvGrpSpPr/>
          <p:nvPr/>
        </p:nvGrpSpPr>
        <p:grpSpPr>
          <a:xfrm>
            <a:off x="-1255837" y="4327300"/>
            <a:ext cx="10436575" cy="1197200"/>
            <a:chOff x="-646237" y="3946300"/>
            <a:chExt cx="10436575" cy="1197200"/>
          </a:xfrm>
        </p:grpSpPr>
        <p:grpSp>
          <p:nvGrpSpPr>
            <p:cNvPr id="8020" name="Google Shape;8020;p217"/>
            <p:cNvGrpSpPr/>
            <p:nvPr/>
          </p:nvGrpSpPr>
          <p:grpSpPr>
            <a:xfrm>
              <a:off x="-646237" y="4340034"/>
              <a:ext cx="10436575" cy="803466"/>
              <a:chOff x="0" y="4340034"/>
              <a:chExt cx="10436575" cy="803466"/>
            </a:xfrm>
          </p:grpSpPr>
          <p:sp>
            <p:nvSpPr>
              <p:cNvPr id="8021" name="Google Shape;8021;p21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1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1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1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1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1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217"/>
            <p:cNvGrpSpPr/>
            <p:nvPr/>
          </p:nvGrpSpPr>
          <p:grpSpPr>
            <a:xfrm>
              <a:off x="1218442" y="4079995"/>
              <a:ext cx="5307715" cy="618659"/>
              <a:chOff x="885044" y="3336978"/>
              <a:chExt cx="2467328" cy="287588"/>
            </a:xfrm>
          </p:grpSpPr>
          <p:sp>
            <p:nvSpPr>
              <p:cNvPr id="8028" name="Google Shape;8028;p21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17"/>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17"/>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1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17"/>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217"/>
            <p:cNvGrpSpPr/>
            <p:nvPr/>
          </p:nvGrpSpPr>
          <p:grpSpPr>
            <a:xfrm>
              <a:off x="218815" y="3946300"/>
              <a:ext cx="767639" cy="575285"/>
              <a:chOff x="1286413" y="3306853"/>
              <a:chExt cx="450519" cy="337648"/>
            </a:xfrm>
          </p:grpSpPr>
          <p:sp>
            <p:nvSpPr>
              <p:cNvPr id="8034" name="Google Shape;8034;p2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217"/>
            <p:cNvGrpSpPr/>
            <p:nvPr/>
          </p:nvGrpSpPr>
          <p:grpSpPr>
            <a:xfrm>
              <a:off x="6363790" y="3974757"/>
              <a:ext cx="2803089" cy="680488"/>
              <a:chOff x="178806" y="3323555"/>
              <a:chExt cx="1645102" cy="399394"/>
            </a:xfrm>
          </p:grpSpPr>
          <p:sp>
            <p:nvSpPr>
              <p:cNvPr id="8038" name="Google Shape;8038;p217"/>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17"/>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17"/>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8041" name="Shape 8041"/>
        <p:cNvGrpSpPr/>
        <p:nvPr/>
      </p:nvGrpSpPr>
      <p:grpSpPr>
        <a:xfrm>
          <a:off x="0" y="0"/>
          <a:ext cx="0" cy="0"/>
          <a:chOff x="0" y="0"/>
          <a:chExt cx="0" cy="0"/>
        </a:xfrm>
      </p:grpSpPr>
      <p:sp>
        <p:nvSpPr>
          <p:cNvPr id="8042" name="Google Shape;8042;p218"/>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18"/>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044" name="Google Shape;8044;p218"/>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45" name="Google Shape;8045;p218"/>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46" name="Google Shape;8046;p218"/>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47" name="Google Shape;8047;p218"/>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48" name="Google Shape;8048;p21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049" name="Google Shape;8049;p218"/>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050" name="Google Shape;8050;p218"/>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051" name="Google Shape;8051;p218"/>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8052" name="Google Shape;8052;p218"/>
          <p:cNvGrpSpPr/>
          <p:nvPr/>
        </p:nvGrpSpPr>
        <p:grpSpPr>
          <a:xfrm>
            <a:off x="-15150" y="4244600"/>
            <a:ext cx="10436575" cy="1163800"/>
            <a:chOff x="-12" y="3787400"/>
            <a:chExt cx="10436575" cy="1163800"/>
          </a:xfrm>
        </p:grpSpPr>
        <p:grpSp>
          <p:nvGrpSpPr>
            <p:cNvPr id="8053" name="Google Shape;8053;p218"/>
            <p:cNvGrpSpPr/>
            <p:nvPr/>
          </p:nvGrpSpPr>
          <p:grpSpPr>
            <a:xfrm>
              <a:off x="-12" y="4147734"/>
              <a:ext cx="10436575" cy="803466"/>
              <a:chOff x="0" y="4340034"/>
              <a:chExt cx="10436575" cy="803466"/>
            </a:xfrm>
          </p:grpSpPr>
          <p:sp>
            <p:nvSpPr>
              <p:cNvPr id="8054" name="Google Shape;8054;p21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1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1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1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1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1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218"/>
            <p:cNvGrpSpPr/>
            <p:nvPr/>
          </p:nvGrpSpPr>
          <p:grpSpPr>
            <a:xfrm>
              <a:off x="6572505" y="3856155"/>
              <a:ext cx="1369485" cy="620136"/>
              <a:chOff x="2324874" y="3383678"/>
              <a:chExt cx="636614" cy="288274"/>
            </a:xfrm>
          </p:grpSpPr>
          <p:sp>
            <p:nvSpPr>
              <p:cNvPr id="8061" name="Google Shape;8061;p218"/>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18"/>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18"/>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18"/>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18"/>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218"/>
            <p:cNvGrpSpPr/>
            <p:nvPr/>
          </p:nvGrpSpPr>
          <p:grpSpPr>
            <a:xfrm>
              <a:off x="208577" y="3787400"/>
              <a:ext cx="796535" cy="575245"/>
              <a:chOff x="-135810" y="3336243"/>
              <a:chExt cx="467478" cy="337625"/>
            </a:xfrm>
          </p:grpSpPr>
          <p:sp>
            <p:nvSpPr>
              <p:cNvPr id="8067" name="Google Shape;8067;p218"/>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18"/>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18"/>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0" name="Google Shape;8070;p218"/>
          <p:cNvGrpSpPr/>
          <p:nvPr/>
        </p:nvGrpSpPr>
        <p:grpSpPr>
          <a:xfrm>
            <a:off x="-710912" y="4308175"/>
            <a:ext cx="10436575" cy="1197200"/>
            <a:chOff x="-646237" y="3946300"/>
            <a:chExt cx="10436575" cy="1197200"/>
          </a:xfrm>
        </p:grpSpPr>
        <p:grpSp>
          <p:nvGrpSpPr>
            <p:cNvPr id="8071" name="Google Shape;8071;p218"/>
            <p:cNvGrpSpPr/>
            <p:nvPr/>
          </p:nvGrpSpPr>
          <p:grpSpPr>
            <a:xfrm>
              <a:off x="-646237" y="4340034"/>
              <a:ext cx="10436575" cy="803466"/>
              <a:chOff x="0" y="4340034"/>
              <a:chExt cx="10436575" cy="803466"/>
            </a:xfrm>
          </p:grpSpPr>
          <p:sp>
            <p:nvSpPr>
              <p:cNvPr id="8072" name="Google Shape;8072;p21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1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1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1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1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1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218"/>
            <p:cNvGrpSpPr/>
            <p:nvPr/>
          </p:nvGrpSpPr>
          <p:grpSpPr>
            <a:xfrm>
              <a:off x="3964812" y="4033230"/>
              <a:ext cx="1307895" cy="575273"/>
              <a:chOff x="2161713" y="3315239"/>
              <a:chExt cx="607984" cy="267420"/>
            </a:xfrm>
          </p:grpSpPr>
          <p:sp>
            <p:nvSpPr>
              <p:cNvPr id="8079" name="Google Shape;8079;p21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1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1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1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1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218"/>
            <p:cNvGrpSpPr/>
            <p:nvPr/>
          </p:nvGrpSpPr>
          <p:grpSpPr>
            <a:xfrm>
              <a:off x="1497369" y="3974757"/>
              <a:ext cx="751060" cy="666838"/>
              <a:chOff x="2036782" y="3323555"/>
              <a:chExt cx="440789" cy="391383"/>
            </a:xfrm>
          </p:grpSpPr>
          <p:sp>
            <p:nvSpPr>
              <p:cNvPr id="8085" name="Google Shape;8085;p218"/>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18"/>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18"/>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218"/>
            <p:cNvGrpSpPr/>
            <p:nvPr/>
          </p:nvGrpSpPr>
          <p:grpSpPr>
            <a:xfrm>
              <a:off x="8251040" y="3946300"/>
              <a:ext cx="767639" cy="575285"/>
              <a:chOff x="1286413" y="3306853"/>
              <a:chExt cx="450519" cy="337648"/>
            </a:xfrm>
          </p:grpSpPr>
          <p:sp>
            <p:nvSpPr>
              <p:cNvPr id="8089" name="Google Shape;8089;p2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092" name="Shape 8092"/>
        <p:cNvGrpSpPr/>
        <p:nvPr/>
      </p:nvGrpSpPr>
      <p:grpSpPr>
        <a:xfrm>
          <a:off x="0" y="0"/>
          <a:ext cx="0" cy="0"/>
          <a:chOff x="0" y="0"/>
          <a:chExt cx="0" cy="0"/>
        </a:xfrm>
      </p:grpSpPr>
      <p:sp>
        <p:nvSpPr>
          <p:cNvPr id="8093" name="Google Shape;8093;p219"/>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1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095" name="Google Shape;8095;p219"/>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96" name="Google Shape;8096;p219"/>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97" name="Google Shape;8097;p219"/>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98" name="Google Shape;8098;p219"/>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99" name="Google Shape;8099;p219"/>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00" name="Google Shape;8100;p219"/>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01" name="Google Shape;8101;p219"/>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102" name="Google Shape;8102;p219"/>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103" name="Google Shape;8103;p219"/>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104" name="Google Shape;8104;p219"/>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105" name="Google Shape;8105;p219"/>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106" name="Google Shape;8106;p219"/>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8107" name="Google Shape;8107;p219"/>
          <p:cNvGrpSpPr/>
          <p:nvPr/>
        </p:nvGrpSpPr>
        <p:grpSpPr>
          <a:xfrm>
            <a:off x="-1255837" y="4335082"/>
            <a:ext cx="10436575" cy="1225718"/>
            <a:chOff x="-12" y="3725482"/>
            <a:chExt cx="10436575" cy="1225718"/>
          </a:xfrm>
        </p:grpSpPr>
        <p:grpSp>
          <p:nvGrpSpPr>
            <p:cNvPr id="8108" name="Google Shape;8108;p219"/>
            <p:cNvGrpSpPr/>
            <p:nvPr/>
          </p:nvGrpSpPr>
          <p:grpSpPr>
            <a:xfrm>
              <a:off x="-12" y="4147734"/>
              <a:ext cx="10436575" cy="803466"/>
              <a:chOff x="0" y="4340034"/>
              <a:chExt cx="10436575" cy="803466"/>
            </a:xfrm>
          </p:grpSpPr>
          <p:sp>
            <p:nvSpPr>
              <p:cNvPr id="8109" name="Google Shape;8109;p21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1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1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1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1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1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219"/>
            <p:cNvGrpSpPr/>
            <p:nvPr/>
          </p:nvGrpSpPr>
          <p:grpSpPr>
            <a:xfrm>
              <a:off x="6642162" y="3737318"/>
              <a:ext cx="1215283" cy="620748"/>
              <a:chOff x="2357255" y="3328436"/>
              <a:chExt cx="564932" cy="288559"/>
            </a:xfrm>
          </p:grpSpPr>
          <p:sp>
            <p:nvSpPr>
              <p:cNvPr id="8116" name="Google Shape;8116;p219"/>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19"/>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19"/>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19"/>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19"/>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219"/>
            <p:cNvGrpSpPr/>
            <p:nvPr/>
          </p:nvGrpSpPr>
          <p:grpSpPr>
            <a:xfrm>
              <a:off x="3736816" y="3725482"/>
              <a:ext cx="822471" cy="589200"/>
              <a:chOff x="1934874" y="3299902"/>
              <a:chExt cx="482699" cy="345815"/>
            </a:xfrm>
          </p:grpSpPr>
          <p:sp>
            <p:nvSpPr>
              <p:cNvPr id="8122" name="Google Shape;8122;p219"/>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19"/>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19"/>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5" name="Google Shape;8125;p219"/>
          <p:cNvGrpSpPr/>
          <p:nvPr/>
        </p:nvGrpSpPr>
        <p:grpSpPr>
          <a:xfrm>
            <a:off x="-541125" y="4488875"/>
            <a:ext cx="10436575" cy="1197200"/>
            <a:chOff x="-646237" y="3946300"/>
            <a:chExt cx="10436575" cy="1197200"/>
          </a:xfrm>
        </p:grpSpPr>
        <p:grpSp>
          <p:nvGrpSpPr>
            <p:cNvPr id="8126" name="Google Shape;8126;p219"/>
            <p:cNvGrpSpPr/>
            <p:nvPr/>
          </p:nvGrpSpPr>
          <p:grpSpPr>
            <a:xfrm>
              <a:off x="-646237" y="4340034"/>
              <a:ext cx="10436575" cy="803466"/>
              <a:chOff x="0" y="4340034"/>
              <a:chExt cx="10436575" cy="803466"/>
            </a:xfrm>
          </p:grpSpPr>
          <p:sp>
            <p:nvSpPr>
              <p:cNvPr id="8127" name="Google Shape;8127;p21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1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1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1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1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1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219"/>
            <p:cNvGrpSpPr/>
            <p:nvPr/>
          </p:nvGrpSpPr>
          <p:grpSpPr>
            <a:xfrm>
              <a:off x="3964812" y="4033230"/>
              <a:ext cx="1307895" cy="575273"/>
              <a:chOff x="2161713" y="3315239"/>
              <a:chExt cx="607984" cy="267420"/>
            </a:xfrm>
          </p:grpSpPr>
          <p:sp>
            <p:nvSpPr>
              <p:cNvPr id="8134" name="Google Shape;8134;p21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1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1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1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1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219"/>
            <p:cNvGrpSpPr/>
            <p:nvPr/>
          </p:nvGrpSpPr>
          <p:grpSpPr>
            <a:xfrm>
              <a:off x="67904" y="3974757"/>
              <a:ext cx="776471" cy="633738"/>
              <a:chOff x="1197845" y="3323555"/>
              <a:chExt cx="455702" cy="371955"/>
            </a:xfrm>
          </p:grpSpPr>
          <p:sp>
            <p:nvSpPr>
              <p:cNvPr id="8140" name="Google Shape;8140;p219"/>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19"/>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219"/>
            <p:cNvGrpSpPr/>
            <p:nvPr/>
          </p:nvGrpSpPr>
          <p:grpSpPr>
            <a:xfrm>
              <a:off x="8251040" y="3946300"/>
              <a:ext cx="767639" cy="575285"/>
              <a:chOff x="1286413" y="3306853"/>
              <a:chExt cx="450519" cy="337648"/>
            </a:xfrm>
          </p:grpSpPr>
          <p:sp>
            <p:nvSpPr>
              <p:cNvPr id="8144" name="Google Shape;8144;p2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8147" name="Shape 8147"/>
        <p:cNvGrpSpPr/>
        <p:nvPr/>
      </p:nvGrpSpPr>
      <p:grpSpPr>
        <a:xfrm>
          <a:off x="0" y="0"/>
          <a:ext cx="0" cy="0"/>
          <a:chOff x="0" y="0"/>
          <a:chExt cx="0" cy="0"/>
        </a:xfrm>
      </p:grpSpPr>
      <p:sp>
        <p:nvSpPr>
          <p:cNvPr id="8148" name="Google Shape;8148;p220"/>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20"/>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50" name="Google Shape;8150;p220"/>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51" name="Google Shape;8151;p220"/>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52" name="Google Shape;8152;p220"/>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53" name="Google Shape;8153;p220"/>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54" name="Google Shape;8154;p220"/>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155" name="Google Shape;8155;p220"/>
          <p:cNvGrpSpPr/>
          <p:nvPr/>
        </p:nvGrpSpPr>
        <p:grpSpPr>
          <a:xfrm flipH="1">
            <a:off x="-1111506" y="4128330"/>
            <a:ext cx="10436575" cy="1242270"/>
            <a:chOff x="-12" y="3708930"/>
            <a:chExt cx="10436575" cy="1242270"/>
          </a:xfrm>
        </p:grpSpPr>
        <p:grpSp>
          <p:nvGrpSpPr>
            <p:cNvPr id="8156" name="Google Shape;8156;p220"/>
            <p:cNvGrpSpPr/>
            <p:nvPr/>
          </p:nvGrpSpPr>
          <p:grpSpPr>
            <a:xfrm>
              <a:off x="-12" y="4147734"/>
              <a:ext cx="10436575" cy="803466"/>
              <a:chOff x="0" y="4340034"/>
              <a:chExt cx="10436575" cy="803466"/>
            </a:xfrm>
          </p:grpSpPr>
          <p:sp>
            <p:nvSpPr>
              <p:cNvPr id="8157" name="Google Shape;8157;p22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2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2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2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2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2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220"/>
            <p:cNvGrpSpPr/>
            <p:nvPr/>
          </p:nvGrpSpPr>
          <p:grpSpPr>
            <a:xfrm>
              <a:off x="6221512" y="3708930"/>
              <a:ext cx="1307895" cy="575273"/>
              <a:chOff x="2161713" y="3315239"/>
              <a:chExt cx="607984" cy="267420"/>
            </a:xfrm>
          </p:grpSpPr>
          <p:sp>
            <p:nvSpPr>
              <p:cNvPr id="8164" name="Google Shape;8164;p22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2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2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2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2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220"/>
            <p:cNvGrpSpPr/>
            <p:nvPr/>
          </p:nvGrpSpPr>
          <p:grpSpPr>
            <a:xfrm>
              <a:off x="2574527" y="3799087"/>
              <a:ext cx="911064" cy="589422"/>
              <a:chOff x="1252740" y="3343103"/>
              <a:chExt cx="534693" cy="345946"/>
            </a:xfrm>
          </p:grpSpPr>
          <p:sp>
            <p:nvSpPr>
              <p:cNvPr id="8170" name="Google Shape;8170;p220"/>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20"/>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20"/>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3" name="Google Shape;8173;p220"/>
          <p:cNvGrpSpPr/>
          <p:nvPr/>
        </p:nvGrpSpPr>
        <p:grpSpPr>
          <a:xfrm flipH="1">
            <a:off x="-594687" y="4222525"/>
            <a:ext cx="10436575" cy="1197200"/>
            <a:chOff x="-646237" y="3946300"/>
            <a:chExt cx="10436575" cy="1197200"/>
          </a:xfrm>
        </p:grpSpPr>
        <p:grpSp>
          <p:nvGrpSpPr>
            <p:cNvPr id="8174" name="Google Shape;8174;p220"/>
            <p:cNvGrpSpPr/>
            <p:nvPr/>
          </p:nvGrpSpPr>
          <p:grpSpPr>
            <a:xfrm>
              <a:off x="-646237" y="4340034"/>
              <a:ext cx="10436575" cy="803466"/>
              <a:chOff x="0" y="4340034"/>
              <a:chExt cx="10436575" cy="803466"/>
            </a:xfrm>
          </p:grpSpPr>
          <p:sp>
            <p:nvSpPr>
              <p:cNvPr id="8175" name="Google Shape;8175;p22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2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2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2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2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2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220"/>
            <p:cNvGrpSpPr/>
            <p:nvPr/>
          </p:nvGrpSpPr>
          <p:grpSpPr>
            <a:xfrm>
              <a:off x="3964812" y="4033230"/>
              <a:ext cx="1307895" cy="575273"/>
              <a:chOff x="2161713" y="3315239"/>
              <a:chExt cx="607984" cy="267420"/>
            </a:xfrm>
          </p:grpSpPr>
          <p:sp>
            <p:nvSpPr>
              <p:cNvPr id="8182" name="Google Shape;8182;p22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2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2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2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2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220"/>
            <p:cNvGrpSpPr/>
            <p:nvPr/>
          </p:nvGrpSpPr>
          <p:grpSpPr>
            <a:xfrm>
              <a:off x="218815" y="3946300"/>
              <a:ext cx="767639" cy="575285"/>
              <a:chOff x="1286413" y="3306853"/>
              <a:chExt cx="450519" cy="337648"/>
            </a:xfrm>
          </p:grpSpPr>
          <p:sp>
            <p:nvSpPr>
              <p:cNvPr id="8188" name="Google Shape;8188;p2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220"/>
            <p:cNvGrpSpPr/>
            <p:nvPr/>
          </p:nvGrpSpPr>
          <p:grpSpPr>
            <a:xfrm>
              <a:off x="8251040" y="3946300"/>
              <a:ext cx="767639" cy="575285"/>
              <a:chOff x="1286413" y="3306853"/>
              <a:chExt cx="450519" cy="337648"/>
            </a:xfrm>
          </p:grpSpPr>
          <p:sp>
            <p:nvSpPr>
              <p:cNvPr id="8192" name="Google Shape;8192;p2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8195" name="Shape 8195"/>
        <p:cNvGrpSpPr/>
        <p:nvPr/>
      </p:nvGrpSpPr>
      <p:grpSpPr>
        <a:xfrm>
          <a:off x="0" y="0"/>
          <a:ext cx="0" cy="0"/>
          <a:chOff x="0" y="0"/>
          <a:chExt cx="0" cy="0"/>
        </a:xfrm>
      </p:grpSpPr>
      <p:sp>
        <p:nvSpPr>
          <p:cNvPr id="8196" name="Google Shape;8196;p221"/>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21"/>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98" name="Google Shape;8198;p221"/>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99" name="Google Shape;8199;p221"/>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200" name="Google Shape;8200;p221"/>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01" name="Google Shape;8201;p221"/>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202" name="Google Shape;8202;p221"/>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03" name="Google Shape;8203;p221"/>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204" name="Google Shape;8204;p221"/>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205" name="Google Shape;8205;p221"/>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206" name="Google Shape;8206;p221"/>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207" name="Google Shape;8207;p221"/>
          <p:cNvGrpSpPr/>
          <p:nvPr/>
        </p:nvGrpSpPr>
        <p:grpSpPr>
          <a:xfrm>
            <a:off x="-471912" y="4272544"/>
            <a:ext cx="10436575" cy="1246781"/>
            <a:chOff x="-646237" y="3896719"/>
            <a:chExt cx="10436575" cy="1246781"/>
          </a:xfrm>
        </p:grpSpPr>
        <p:grpSp>
          <p:nvGrpSpPr>
            <p:cNvPr id="8208" name="Google Shape;8208;p221"/>
            <p:cNvGrpSpPr/>
            <p:nvPr/>
          </p:nvGrpSpPr>
          <p:grpSpPr>
            <a:xfrm>
              <a:off x="-646237" y="4340034"/>
              <a:ext cx="10436575" cy="803466"/>
              <a:chOff x="0" y="4340034"/>
              <a:chExt cx="10436575" cy="803466"/>
            </a:xfrm>
          </p:grpSpPr>
          <p:sp>
            <p:nvSpPr>
              <p:cNvPr id="8209" name="Google Shape;8209;p22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2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2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2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2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2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221"/>
            <p:cNvGrpSpPr/>
            <p:nvPr/>
          </p:nvGrpSpPr>
          <p:grpSpPr>
            <a:xfrm>
              <a:off x="2413750" y="3960530"/>
              <a:ext cx="3830820" cy="647986"/>
              <a:chOff x="1440691" y="3281444"/>
              <a:chExt cx="1780783" cy="301221"/>
            </a:xfrm>
          </p:grpSpPr>
          <p:sp>
            <p:nvSpPr>
              <p:cNvPr id="8216" name="Google Shape;8216;p221"/>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21"/>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21"/>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21"/>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21"/>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221"/>
            <p:cNvGrpSpPr/>
            <p:nvPr/>
          </p:nvGrpSpPr>
          <p:grpSpPr>
            <a:xfrm>
              <a:off x="-13121" y="3896719"/>
              <a:ext cx="822446" cy="624825"/>
              <a:chOff x="1150292" y="3277753"/>
              <a:chExt cx="482684" cy="366725"/>
            </a:xfrm>
          </p:grpSpPr>
          <p:sp>
            <p:nvSpPr>
              <p:cNvPr id="8222" name="Google Shape;8222;p2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21"/>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221"/>
            <p:cNvGrpSpPr/>
            <p:nvPr/>
          </p:nvGrpSpPr>
          <p:grpSpPr>
            <a:xfrm>
              <a:off x="7913827" y="3945050"/>
              <a:ext cx="1148298" cy="688097"/>
              <a:chOff x="1088506" y="3306120"/>
              <a:chExt cx="673923" cy="403860"/>
            </a:xfrm>
          </p:grpSpPr>
          <p:sp>
            <p:nvSpPr>
              <p:cNvPr id="8226" name="Google Shape;8226;p221"/>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21"/>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21"/>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9" name="Google Shape;8229;p221"/>
          <p:cNvGrpSpPr/>
          <p:nvPr/>
        </p:nvGrpSpPr>
        <p:grpSpPr>
          <a:xfrm>
            <a:off x="-12" y="4180343"/>
            <a:ext cx="10436575" cy="1228057"/>
            <a:chOff x="-12" y="3723143"/>
            <a:chExt cx="10436575" cy="1228057"/>
          </a:xfrm>
        </p:grpSpPr>
        <p:grpSp>
          <p:nvGrpSpPr>
            <p:cNvPr id="8230" name="Google Shape;8230;p221"/>
            <p:cNvGrpSpPr/>
            <p:nvPr/>
          </p:nvGrpSpPr>
          <p:grpSpPr>
            <a:xfrm>
              <a:off x="-12" y="4147734"/>
              <a:ext cx="10436575" cy="803466"/>
              <a:chOff x="0" y="4340034"/>
              <a:chExt cx="10436575" cy="803466"/>
            </a:xfrm>
          </p:grpSpPr>
          <p:sp>
            <p:nvSpPr>
              <p:cNvPr id="8231" name="Google Shape;8231;p22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2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2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2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2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2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221"/>
            <p:cNvGrpSpPr/>
            <p:nvPr/>
          </p:nvGrpSpPr>
          <p:grpSpPr>
            <a:xfrm>
              <a:off x="5596725" y="3723143"/>
              <a:ext cx="3321858" cy="692036"/>
              <a:chOff x="1871276" y="3321846"/>
              <a:chExt cx="1544188" cy="321698"/>
            </a:xfrm>
          </p:grpSpPr>
          <p:sp>
            <p:nvSpPr>
              <p:cNvPr id="8238" name="Google Shape;8238;p221"/>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21"/>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21"/>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21"/>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21"/>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221"/>
            <p:cNvGrpSpPr/>
            <p:nvPr/>
          </p:nvGrpSpPr>
          <p:grpSpPr>
            <a:xfrm>
              <a:off x="2631902" y="3737325"/>
              <a:ext cx="767639" cy="575285"/>
              <a:chOff x="1286413" y="3306853"/>
              <a:chExt cx="450519" cy="337648"/>
            </a:xfrm>
          </p:grpSpPr>
          <p:sp>
            <p:nvSpPr>
              <p:cNvPr id="8244" name="Google Shape;8244;p2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247" name="Shape 8247"/>
        <p:cNvGrpSpPr/>
        <p:nvPr/>
      </p:nvGrpSpPr>
      <p:grpSpPr>
        <a:xfrm>
          <a:off x="0" y="0"/>
          <a:ext cx="0" cy="0"/>
          <a:chOff x="0" y="0"/>
          <a:chExt cx="0" cy="0"/>
        </a:xfrm>
      </p:grpSpPr>
      <p:sp>
        <p:nvSpPr>
          <p:cNvPr id="8248" name="Google Shape;8248;p222"/>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2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250" name="Google Shape;8250;p222"/>
          <p:cNvGrpSpPr/>
          <p:nvPr/>
        </p:nvGrpSpPr>
        <p:grpSpPr>
          <a:xfrm>
            <a:off x="116988" y="4668405"/>
            <a:ext cx="10436575" cy="1089870"/>
            <a:chOff x="-12" y="3861330"/>
            <a:chExt cx="10436575" cy="1089870"/>
          </a:xfrm>
        </p:grpSpPr>
        <p:grpSp>
          <p:nvGrpSpPr>
            <p:cNvPr id="8251" name="Google Shape;8251;p222"/>
            <p:cNvGrpSpPr/>
            <p:nvPr/>
          </p:nvGrpSpPr>
          <p:grpSpPr>
            <a:xfrm>
              <a:off x="-12" y="4147734"/>
              <a:ext cx="10436575" cy="803466"/>
              <a:chOff x="0" y="4340034"/>
              <a:chExt cx="10436575" cy="803466"/>
            </a:xfrm>
          </p:grpSpPr>
          <p:sp>
            <p:nvSpPr>
              <p:cNvPr id="8252" name="Google Shape;8252;p22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2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2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2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2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2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222"/>
            <p:cNvGrpSpPr/>
            <p:nvPr/>
          </p:nvGrpSpPr>
          <p:grpSpPr>
            <a:xfrm>
              <a:off x="6221512" y="3861330"/>
              <a:ext cx="1307895" cy="575273"/>
              <a:chOff x="2161713" y="3386084"/>
              <a:chExt cx="607984" cy="267420"/>
            </a:xfrm>
          </p:grpSpPr>
          <p:sp>
            <p:nvSpPr>
              <p:cNvPr id="8259" name="Google Shape;8259;p222"/>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22"/>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22"/>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22"/>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22"/>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222"/>
            <p:cNvGrpSpPr/>
            <p:nvPr/>
          </p:nvGrpSpPr>
          <p:grpSpPr>
            <a:xfrm>
              <a:off x="2631902" y="3889225"/>
              <a:ext cx="843839" cy="575785"/>
              <a:chOff x="1286413" y="3396007"/>
              <a:chExt cx="495240" cy="337941"/>
            </a:xfrm>
          </p:grpSpPr>
          <p:sp>
            <p:nvSpPr>
              <p:cNvPr id="8265" name="Google Shape;8265;p222"/>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2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22"/>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8" name="Google Shape;8268;p222"/>
          <p:cNvGrpSpPr/>
          <p:nvPr/>
        </p:nvGrpSpPr>
        <p:grpSpPr>
          <a:xfrm>
            <a:off x="-1292575" y="4595975"/>
            <a:ext cx="10436575" cy="1197200"/>
            <a:chOff x="-646237" y="3946300"/>
            <a:chExt cx="10436575" cy="1197200"/>
          </a:xfrm>
        </p:grpSpPr>
        <p:grpSp>
          <p:nvGrpSpPr>
            <p:cNvPr id="8269" name="Google Shape;8269;p222"/>
            <p:cNvGrpSpPr/>
            <p:nvPr/>
          </p:nvGrpSpPr>
          <p:grpSpPr>
            <a:xfrm>
              <a:off x="-646237" y="4340034"/>
              <a:ext cx="10436575" cy="803466"/>
              <a:chOff x="0" y="4340034"/>
              <a:chExt cx="10436575" cy="803466"/>
            </a:xfrm>
          </p:grpSpPr>
          <p:sp>
            <p:nvSpPr>
              <p:cNvPr id="8270" name="Google Shape;8270;p22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2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2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2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2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2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222"/>
            <p:cNvGrpSpPr/>
            <p:nvPr/>
          </p:nvGrpSpPr>
          <p:grpSpPr>
            <a:xfrm>
              <a:off x="3964812" y="4033230"/>
              <a:ext cx="1307895" cy="575273"/>
              <a:chOff x="2161713" y="3315239"/>
              <a:chExt cx="607984" cy="267420"/>
            </a:xfrm>
          </p:grpSpPr>
          <p:sp>
            <p:nvSpPr>
              <p:cNvPr id="8277" name="Google Shape;8277;p22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2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2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2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2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222"/>
            <p:cNvGrpSpPr/>
            <p:nvPr/>
          </p:nvGrpSpPr>
          <p:grpSpPr>
            <a:xfrm>
              <a:off x="218815" y="3946300"/>
              <a:ext cx="767639" cy="575285"/>
              <a:chOff x="1286413" y="3306853"/>
              <a:chExt cx="450519" cy="337648"/>
            </a:xfrm>
          </p:grpSpPr>
          <p:sp>
            <p:nvSpPr>
              <p:cNvPr id="8283" name="Google Shape;8283;p22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2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2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222"/>
            <p:cNvGrpSpPr/>
            <p:nvPr/>
          </p:nvGrpSpPr>
          <p:grpSpPr>
            <a:xfrm>
              <a:off x="8251040" y="3946300"/>
              <a:ext cx="767639" cy="575285"/>
              <a:chOff x="1286413" y="3306853"/>
              <a:chExt cx="450519" cy="337648"/>
            </a:xfrm>
          </p:grpSpPr>
          <p:sp>
            <p:nvSpPr>
              <p:cNvPr id="8287" name="Google Shape;8287;p22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2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2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8290" name="Shape 8290"/>
        <p:cNvGrpSpPr/>
        <p:nvPr/>
      </p:nvGrpSpPr>
      <p:grpSpPr>
        <a:xfrm>
          <a:off x="0" y="0"/>
          <a:ext cx="0" cy="0"/>
          <a:chOff x="0" y="0"/>
          <a:chExt cx="0" cy="0"/>
        </a:xfrm>
      </p:grpSpPr>
      <p:sp>
        <p:nvSpPr>
          <p:cNvPr id="8291" name="Google Shape;8291;p223"/>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2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293" name="Google Shape;8293;p223"/>
          <p:cNvGrpSpPr/>
          <p:nvPr/>
        </p:nvGrpSpPr>
        <p:grpSpPr>
          <a:xfrm>
            <a:off x="-1292587" y="4284980"/>
            <a:ext cx="10436575" cy="1242270"/>
            <a:chOff x="-12" y="3708930"/>
            <a:chExt cx="10436575" cy="1242270"/>
          </a:xfrm>
        </p:grpSpPr>
        <p:grpSp>
          <p:nvGrpSpPr>
            <p:cNvPr id="8294" name="Google Shape;8294;p223"/>
            <p:cNvGrpSpPr/>
            <p:nvPr/>
          </p:nvGrpSpPr>
          <p:grpSpPr>
            <a:xfrm>
              <a:off x="-12" y="4147734"/>
              <a:ext cx="10436575" cy="803466"/>
              <a:chOff x="0" y="4340034"/>
              <a:chExt cx="10436575" cy="803466"/>
            </a:xfrm>
          </p:grpSpPr>
          <p:sp>
            <p:nvSpPr>
              <p:cNvPr id="8295" name="Google Shape;8295;p22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2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2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2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2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2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223"/>
            <p:cNvGrpSpPr/>
            <p:nvPr/>
          </p:nvGrpSpPr>
          <p:grpSpPr>
            <a:xfrm>
              <a:off x="6221512" y="3708930"/>
              <a:ext cx="1307895" cy="575273"/>
              <a:chOff x="2161713" y="3315239"/>
              <a:chExt cx="607984" cy="267420"/>
            </a:xfrm>
          </p:grpSpPr>
          <p:sp>
            <p:nvSpPr>
              <p:cNvPr id="8302" name="Google Shape;8302;p22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2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2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2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2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223"/>
            <p:cNvGrpSpPr/>
            <p:nvPr/>
          </p:nvGrpSpPr>
          <p:grpSpPr>
            <a:xfrm>
              <a:off x="2631902" y="3737325"/>
              <a:ext cx="767639" cy="575285"/>
              <a:chOff x="1286413" y="3306853"/>
              <a:chExt cx="450519" cy="337648"/>
            </a:xfrm>
          </p:grpSpPr>
          <p:sp>
            <p:nvSpPr>
              <p:cNvPr id="8308" name="Google Shape;8308;p22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2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2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1" name="Google Shape;8311;p223"/>
          <p:cNvGrpSpPr/>
          <p:nvPr/>
        </p:nvGrpSpPr>
        <p:grpSpPr>
          <a:xfrm>
            <a:off x="-414487" y="4307512"/>
            <a:ext cx="10436575" cy="1197200"/>
            <a:chOff x="-646237" y="3946300"/>
            <a:chExt cx="10436575" cy="1197200"/>
          </a:xfrm>
        </p:grpSpPr>
        <p:grpSp>
          <p:nvGrpSpPr>
            <p:cNvPr id="8312" name="Google Shape;8312;p223"/>
            <p:cNvGrpSpPr/>
            <p:nvPr/>
          </p:nvGrpSpPr>
          <p:grpSpPr>
            <a:xfrm>
              <a:off x="-646237" y="4340034"/>
              <a:ext cx="10436575" cy="803466"/>
              <a:chOff x="0" y="4340034"/>
              <a:chExt cx="10436575" cy="803466"/>
            </a:xfrm>
          </p:grpSpPr>
          <p:sp>
            <p:nvSpPr>
              <p:cNvPr id="8313" name="Google Shape;8313;p22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2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2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2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2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2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223"/>
            <p:cNvGrpSpPr/>
            <p:nvPr/>
          </p:nvGrpSpPr>
          <p:grpSpPr>
            <a:xfrm>
              <a:off x="4308937" y="3999385"/>
              <a:ext cx="1768315" cy="609119"/>
              <a:chOff x="2321682" y="3299506"/>
              <a:chExt cx="822013" cy="283153"/>
            </a:xfrm>
          </p:grpSpPr>
          <p:sp>
            <p:nvSpPr>
              <p:cNvPr id="8320" name="Google Shape;8320;p223"/>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2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2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2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2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223"/>
            <p:cNvGrpSpPr/>
            <p:nvPr/>
          </p:nvGrpSpPr>
          <p:grpSpPr>
            <a:xfrm>
              <a:off x="940804" y="3960562"/>
              <a:ext cx="1146746" cy="604557"/>
              <a:chOff x="1710140" y="3315224"/>
              <a:chExt cx="673012" cy="354829"/>
            </a:xfrm>
          </p:grpSpPr>
          <p:sp>
            <p:nvSpPr>
              <p:cNvPr id="8326" name="Google Shape;8326;p223"/>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23"/>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23"/>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223"/>
            <p:cNvGrpSpPr/>
            <p:nvPr/>
          </p:nvGrpSpPr>
          <p:grpSpPr>
            <a:xfrm>
              <a:off x="-320185" y="3946300"/>
              <a:ext cx="9338864" cy="575285"/>
              <a:chOff x="-3743944" y="3306853"/>
              <a:chExt cx="5480876" cy="337648"/>
            </a:xfrm>
          </p:grpSpPr>
          <p:sp>
            <p:nvSpPr>
              <p:cNvPr id="8330" name="Google Shape;8330;p22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23"/>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2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8333" name="Shape 8333"/>
        <p:cNvGrpSpPr/>
        <p:nvPr/>
      </p:nvGrpSpPr>
      <p:grpSpPr>
        <a:xfrm>
          <a:off x="0" y="0"/>
          <a:ext cx="0" cy="0"/>
          <a:chOff x="0" y="0"/>
          <a:chExt cx="0" cy="0"/>
        </a:xfrm>
      </p:grpSpPr>
      <p:sp>
        <p:nvSpPr>
          <p:cNvPr id="8334" name="Google Shape;8334;p224"/>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2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336" name="Google Shape;8336;p224"/>
          <p:cNvGrpSpPr/>
          <p:nvPr/>
        </p:nvGrpSpPr>
        <p:grpSpPr>
          <a:xfrm>
            <a:off x="-646250" y="4380968"/>
            <a:ext cx="10436575" cy="1228057"/>
            <a:chOff x="-12" y="3723143"/>
            <a:chExt cx="10436575" cy="1228057"/>
          </a:xfrm>
        </p:grpSpPr>
        <p:grpSp>
          <p:nvGrpSpPr>
            <p:cNvPr id="8337" name="Google Shape;8337;p224"/>
            <p:cNvGrpSpPr/>
            <p:nvPr/>
          </p:nvGrpSpPr>
          <p:grpSpPr>
            <a:xfrm>
              <a:off x="-12" y="4147734"/>
              <a:ext cx="10436575" cy="803466"/>
              <a:chOff x="0" y="4340034"/>
              <a:chExt cx="10436575" cy="803466"/>
            </a:xfrm>
          </p:grpSpPr>
          <p:sp>
            <p:nvSpPr>
              <p:cNvPr id="8338" name="Google Shape;8338;p22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2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2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2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2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2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224"/>
            <p:cNvGrpSpPr/>
            <p:nvPr/>
          </p:nvGrpSpPr>
          <p:grpSpPr>
            <a:xfrm>
              <a:off x="5596725" y="3723143"/>
              <a:ext cx="4136037" cy="764961"/>
              <a:chOff x="1871276" y="3321846"/>
              <a:chExt cx="1922665" cy="355597"/>
            </a:xfrm>
          </p:grpSpPr>
          <p:sp>
            <p:nvSpPr>
              <p:cNvPr id="8345" name="Google Shape;8345;p224"/>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24"/>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24"/>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24"/>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24"/>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224"/>
            <p:cNvGrpSpPr/>
            <p:nvPr/>
          </p:nvGrpSpPr>
          <p:grpSpPr>
            <a:xfrm>
              <a:off x="1121352" y="3841682"/>
              <a:ext cx="886310" cy="603938"/>
              <a:chOff x="399888" y="3368103"/>
              <a:chExt cx="520166" cy="354465"/>
            </a:xfrm>
          </p:grpSpPr>
          <p:sp>
            <p:nvSpPr>
              <p:cNvPr id="8351" name="Google Shape;8351;p224"/>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24"/>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24"/>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4" name="Google Shape;8354;p224"/>
          <p:cNvGrpSpPr/>
          <p:nvPr/>
        </p:nvGrpSpPr>
        <p:grpSpPr>
          <a:xfrm>
            <a:off x="-1255837" y="4479700"/>
            <a:ext cx="10436575" cy="1197200"/>
            <a:chOff x="-646237" y="3946300"/>
            <a:chExt cx="10436575" cy="1197200"/>
          </a:xfrm>
        </p:grpSpPr>
        <p:grpSp>
          <p:nvGrpSpPr>
            <p:cNvPr id="8355" name="Google Shape;8355;p224"/>
            <p:cNvGrpSpPr/>
            <p:nvPr/>
          </p:nvGrpSpPr>
          <p:grpSpPr>
            <a:xfrm>
              <a:off x="-646237" y="4340034"/>
              <a:ext cx="10436575" cy="803466"/>
              <a:chOff x="0" y="4340034"/>
              <a:chExt cx="10436575" cy="803466"/>
            </a:xfrm>
          </p:grpSpPr>
          <p:sp>
            <p:nvSpPr>
              <p:cNvPr id="8356" name="Google Shape;8356;p22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2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2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2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2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2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224"/>
            <p:cNvGrpSpPr/>
            <p:nvPr/>
          </p:nvGrpSpPr>
          <p:grpSpPr>
            <a:xfrm>
              <a:off x="4147874" y="4033230"/>
              <a:ext cx="1427591" cy="651211"/>
              <a:chOff x="2246810" y="3315239"/>
              <a:chExt cx="663625" cy="302720"/>
            </a:xfrm>
          </p:grpSpPr>
          <p:sp>
            <p:nvSpPr>
              <p:cNvPr id="8363" name="Google Shape;8363;p224"/>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2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2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2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24"/>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224"/>
            <p:cNvGrpSpPr/>
            <p:nvPr/>
          </p:nvGrpSpPr>
          <p:grpSpPr>
            <a:xfrm>
              <a:off x="218815" y="3946300"/>
              <a:ext cx="1970514" cy="686835"/>
              <a:chOff x="1286413" y="3306853"/>
              <a:chExt cx="1156473" cy="403119"/>
            </a:xfrm>
          </p:grpSpPr>
          <p:sp>
            <p:nvSpPr>
              <p:cNvPr id="8369" name="Google Shape;8369;p224"/>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2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24"/>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224"/>
            <p:cNvGrpSpPr/>
            <p:nvPr/>
          </p:nvGrpSpPr>
          <p:grpSpPr>
            <a:xfrm>
              <a:off x="8404881" y="3960537"/>
              <a:ext cx="818445" cy="575245"/>
              <a:chOff x="1376700" y="3315210"/>
              <a:chExt cx="480336" cy="337625"/>
            </a:xfrm>
          </p:grpSpPr>
          <p:sp>
            <p:nvSpPr>
              <p:cNvPr id="8373" name="Google Shape;8373;p224"/>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24"/>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2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8376" name="Shape 8376"/>
        <p:cNvGrpSpPr/>
        <p:nvPr/>
      </p:nvGrpSpPr>
      <p:grpSpPr>
        <a:xfrm>
          <a:off x="0" y="0"/>
          <a:ext cx="0" cy="0"/>
          <a:chOff x="0" y="0"/>
          <a:chExt cx="0" cy="0"/>
        </a:xfrm>
      </p:grpSpPr>
      <p:sp>
        <p:nvSpPr>
          <p:cNvPr id="8377" name="Google Shape;8377;p225"/>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225"/>
          <p:cNvGrpSpPr/>
          <p:nvPr/>
        </p:nvGrpSpPr>
        <p:grpSpPr>
          <a:xfrm flipH="1">
            <a:off x="-646237" y="4318530"/>
            <a:ext cx="10436575" cy="1242270"/>
            <a:chOff x="-12" y="3708930"/>
            <a:chExt cx="10436575" cy="1242270"/>
          </a:xfrm>
        </p:grpSpPr>
        <p:grpSp>
          <p:nvGrpSpPr>
            <p:cNvPr id="8379" name="Google Shape;8379;p225"/>
            <p:cNvGrpSpPr/>
            <p:nvPr/>
          </p:nvGrpSpPr>
          <p:grpSpPr>
            <a:xfrm>
              <a:off x="-12" y="4147734"/>
              <a:ext cx="10436575" cy="803466"/>
              <a:chOff x="0" y="4340034"/>
              <a:chExt cx="10436575" cy="803466"/>
            </a:xfrm>
          </p:grpSpPr>
          <p:sp>
            <p:nvSpPr>
              <p:cNvPr id="8380" name="Google Shape;8380;p22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2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2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2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2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2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225"/>
            <p:cNvGrpSpPr/>
            <p:nvPr/>
          </p:nvGrpSpPr>
          <p:grpSpPr>
            <a:xfrm>
              <a:off x="6221512" y="3708930"/>
              <a:ext cx="1307895" cy="575273"/>
              <a:chOff x="2161713" y="3315239"/>
              <a:chExt cx="607984" cy="267420"/>
            </a:xfrm>
          </p:grpSpPr>
          <p:sp>
            <p:nvSpPr>
              <p:cNvPr id="8387" name="Google Shape;8387;p22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2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2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2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2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225"/>
            <p:cNvGrpSpPr/>
            <p:nvPr/>
          </p:nvGrpSpPr>
          <p:grpSpPr>
            <a:xfrm>
              <a:off x="2631902" y="3737325"/>
              <a:ext cx="767639" cy="575285"/>
              <a:chOff x="1286413" y="3306853"/>
              <a:chExt cx="450519" cy="337648"/>
            </a:xfrm>
          </p:grpSpPr>
          <p:sp>
            <p:nvSpPr>
              <p:cNvPr id="8393" name="Google Shape;8393;p2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96" name="Google Shape;8396;p22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397" name="Google Shape;8397;p225"/>
          <p:cNvGrpSpPr/>
          <p:nvPr/>
        </p:nvGrpSpPr>
        <p:grpSpPr>
          <a:xfrm flipH="1">
            <a:off x="-12" y="4403500"/>
            <a:ext cx="10436575" cy="1197200"/>
            <a:chOff x="-646237" y="3946300"/>
            <a:chExt cx="10436575" cy="1197200"/>
          </a:xfrm>
        </p:grpSpPr>
        <p:grpSp>
          <p:nvGrpSpPr>
            <p:cNvPr id="8398" name="Google Shape;8398;p225"/>
            <p:cNvGrpSpPr/>
            <p:nvPr/>
          </p:nvGrpSpPr>
          <p:grpSpPr>
            <a:xfrm>
              <a:off x="-646237" y="4340034"/>
              <a:ext cx="10436575" cy="803466"/>
              <a:chOff x="0" y="4340034"/>
              <a:chExt cx="10436575" cy="803466"/>
            </a:xfrm>
          </p:grpSpPr>
          <p:sp>
            <p:nvSpPr>
              <p:cNvPr id="8399" name="Google Shape;8399;p22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2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2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2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2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2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225"/>
            <p:cNvGrpSpPr/>
            <p:nvPr/>
          </p:nvGrpSpPr>
          <p:grpSpPr>
            <a:xfrm>
              <a:off x="3964812" y="4033230"/>
              <a:ext cx="1307895" cy="575273"/>
              <a:chOff x="2161713" y="3315239"/>
              <a:chExt cx="607984" cy="267420"/>
            </a:xfrm>
          </p:grpSpPr>
          <p:sp>
            <p:nvSpPr>
              <p:cNvPr id="8406" name="Google Shape;8406;p22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2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2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2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2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225"/>
            <p:cNvGrpSpPr/>
            <p:nvPr/>
          </p:nvGrpSpPr>
          <p:grpSpPr>
            <a:xfrm>
              <a:off x="218815" y="3946300"/>
              <a:ext cx="767639" cy="575285"/>
              <a:chOff x="1286413" y="3306853"/>
              <a:chExt cx="450519" cy="337648"/>
            </a:xfrm>
          </p:grpSpPr>
          <p:sp>
            <p:nvSpPr>
              <p:cNvPr id="8412" name="Google Shape;8412;p2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225"/>
            <p:cNvGrpSpPr/>
            <p:nvPr/>
          </p:nvGrpSpPr>
          <p:grpSpPr>
            <a:xfrm>
              <a:off x="8251040" y="3946300"/>
              <a:ext cx="767639" cy="575285"/>
              <a:chOff x="1286413" y="3306853"/>
              <a:chExt cx="450519" cy="337648"/>
            </a:xfrm>
          </p:grpSpPr>
          <p:sp>
            <p:nvSpPr>
              <p:cNvPr id="8416" name="Google Shape;8416;p2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8419" name="Shape 8419"/>
        <p:cNvGrpSpPr/>
        <p:nvPr/>
      </p:nvGrpSpPr>
      <p:grpSpPr>
        <a:xfrm>
          <a:off x="0" y="0"/>
          <a:ext cx="0" cy="0"/>
          <a:chOff x="0" y="0"/>
          <a:chExt cx="0" cy="0"/>
        </a:xfrm>
      </p:grpSpPr>
      <p:grpSp>
        <p:nvGrpSpPr>
          <p:cNvPr id="8420" name="Google Shape;8420;p226"/>
          <p:cNvGrpSpPr/>
          <p:nvPr/>
        </p:nvGrpSpPr>
        <p:grpSpPr>
          <a:xfrm flipH="1">
            <a:off x="-899739" y="415030"/>
            <a:ext cx="6575097" cy="4537279"/>
            <a:chOff x="2682681" y="986909"/>
            <a:chExt cx="1036199" cy="633000"/>
          </a:xfrm>
        </p:grpSpPr>
        <p:sp>
          <p:nvSpPr>
            <p:cNvPr id="8421" name="Google Shape;8421;p22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2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2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22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425" name="Google Shape;8425;p226"/>
          <p:cNvGrpSpPr/>
          <p:nvPr/>
        </p:nvGrpSpPr>
        <p:grpSpPr>
          <a:xfrm>
            <a:off x="-609612" y="4346951"/>
            <a:ext cx="10436575" cy="1213849"/>
            <a:chOff x="-12" y="3737351"/>
            <a:chExt cx="10436575" cy="1213849"/>
          </a:xfrm>
        </p:grpSpPr>
        <p:grpSp>
          <p:nvGrpSpPr>
            <p:cNvPr id="8426" name="Google Shape;8426;p226"/>
            <p:cNvGrpSpPr/>
            <p:nvPr/>
          </p:nvGrpSpPr>
          <p:grpSpPr>
            <a:xfrm>
              <a:off x="-12" y="4147734"/>
              <a:ext cx="10436575" cy="803466"/>
              <a:chOff x="0" y="4340034"/>
              <a:chExt cx="10436575" cy="803466"/>
            </a:xfrm>
          </p:grpSpPr>
          <p:sp>
            <p:nvSpPr>
              <p:cNvPr id="8427" name="Google Shape;8427;p22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2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2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2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2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2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226"/>
            <p:cNvGrpSpPr/>
            <p:nvPr/>
          </p:nvGrpSpPr>
          <p:grpSpPr>
            <a:xfrm>
              <a:off x="5596725" y="3737351"/>
              <a:ext cx="4083758" cy="706527"/>
              <a:chOff x="1871276" y="3328451"/>
              <a:chExt cx="1898363" cy="328434"/>
            </a:xfrm>
          </p:grpSpPr>
          <p:sp>
            <p:nvSpPr>
              <p:cNvPr id="8434" name="Google Shape;8434;p226"/>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26"/>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26"/>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26"/>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26"/>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226"/>
            <p:cNvGrpSpPr/>
            <p:nvPr/>
          </p:nvGrpSpPr>
          <p:grpSpPr>
            <a:xfrm>
              <a:off x="1160802" y="4042437"/>
              <a:ext cx="1029085" cy="575245"/>
              <a:chOff x="423040" y="3485931"/>
              <a:chExt cx="603959" cy="337625"/>
            </a:xfrm>
          </p:grpSpPr>
          <p:sp>
            <p:nvSpPr>
              <p:cNvPr id="8440" name="Google Shape;8440;p226"/>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26"/>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26"/>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3" name="Google Shape;8443;p226"/>
          <p:cNvGrpSpPr/>
          <p:nvPr/>
        </p:nvGrpSpPr>
        <p:grpSpPr>
          <a:xfrm>
            <a:off x="-1255837" y="4657062"/>
            <a:ext cx="10436575" cy="1096038"/>
            <a:chOff x="-646237" y="4047462"/>
            <a:chExt cx="10436575" cy="1096038"/>
          </a:xfrm>
        </p:grpSpPr>
        <p:grpSp>
          <p:nvGrpSpPr>
            <p:cNvPr id="8444" name="Google Shape;8444;p226"/>
            <p:cNvGrpSpPr/>
            <p:nvPr/>
          </p:nvGrpSpPr>
          <p:grpSpPr>
            <a:xfrm>
              <a:off x="-646237" y="4340034"/>
              <a:ext cx="10436575" cy="803466"/>
              <a:chOff x="0" y="4340034"/>
              <a:chExt cx="10436575" cy="803466"/>
            </a:xfrm>
          </p:grpSpPr>
          <p:sp>
            <p:nvSpPr>
              <p:cNvPr id="8445" name="Google Shape;8445;p22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2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2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2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2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2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226"/>
            <p:cNvGrpSpPr/>
            <p:nvPr/>
          </p:nvGrpSpPr>
          <p:grpSpPr>
            <a:xfrm>
              <a:off x="1568887" y="4098951"/>
              <a:ext cx="3243249" cy="733590"/>
              <a:chOff x="1047951" y="3345790"/>
              <a:chExt cx="1507647" cy="341014"/>
            </a:xfrm>
          </p:grpSpPr>
          <p:sp>
            <p:nvSpPr>
              <p:cNvPr id="8452" name="Google Shape;8452;p226"/>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26"/>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26"/>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26"/>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26"/>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226"/>
            <p:cNvGrpSpPr/>
            <p:nvPr/>
          </p:nvGrpSpPr>
          <p:grpSpPr>
            <a:xfrm>
              <a:off x="610394" y="4061669"/>
              <a:ext cx="877508" cy="593575"/>
              <a:chOff x="1516226" y="3374566"/>
              <a:chExt cx="515000" cy="348383"/>
            </a:xfrm>
          </p:grpSpPr>
          <p:sp>
            <p:nvSpPr>
              <p:cNvPr id="8458" name="Google Shape;8458;p226"/>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26"/>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26"/>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226"/>
            <p:cNvGrpSpPr/>
            <p:nvPr/>
          </p:nvGrpSpPr>
          <p:grpSpPr>
            <a:xfrm>
              <a:off x="7667865" y="4047462"/>
              <a:ext cx="987514" cy="598335"/>
              <a:chOff x="944154" y="3366228"/>
              <a:chExt cx="579561" cy="351177"/>
            </a:xfrm>
          </p:grpSpPr>
          <p:sp>
            <p:nvSpPr>
              <p:cNvPr id="8462" name="Google Shape;8462;p226"/>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26"/>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26"/>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0" name="Shape 190"/>
        <p:cNvGrpSpPr/>
        <p:nvPr/>
      </p:nvGrpSpPr>
      <p:grpSpPr>
        <a:xfrm>
          <a:off x="0" y="0"/>
          <a:ext cx="0" cy="0"/>
          <a:chOff x="0" y="0"/>
          <a:chExt cx="0" cy="0"/>
        </a:xfrm>
      </p:grpSpPr>
      <p:grpSp>
        <p:nvGrpSpPr>
          <p:cNvPr id="191" name="Google Shape;191;p24"/>
          <p:cNvGrpSpPr/>
          <p:nvPr/>
        </p:nvGrpSpPr>
        <p:grpSpPr>
          <a:xfrm>
            <a:off x="447051" y="527488"/>
            <a:ext cx="6994654" cy="4273001"/>
            <a:chOff x="2682681" y="986909"/>
            <a:chExt cx="1036199" cy="633000"/>
          </a:xfrm>
        </p:grpSpPr>
        <p:sp>
          <p:nvSpPr>
            <p:cNvPr id="192" name="Google Shape;192;p2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24"/>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6" name="Google Shape;196;p24"/>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8465" name="Shape 8465"/>
        <p:cNvGrpSpPr/>
        <p:nvPr/>
      </p:nvGrpSpPr>
      <p:grpSpPr>
        <a:xfrm>
          <a:off x="0" y="0"/>
          <a:ext cx="0" cy="0"/>
          <a:chOff x="0" y="0"/>
          <a:chExt cx="0" cy="0"/>
        </a:xfrm>
      </p:grpSpPr>
      <p:grpSp>
        <p:nvGrpSpPr>
          <p:cNvPr id="8466" name="Google Shape;8466;p227"/>
          <p:cNvGrpSpPr/>
          <p:nvPr/>
        </p:nvGrpSpPr>
        <p:grpSpPr>
          <a:xfrm flipH="1">
            <a:off x="-54483" y="11"/>
            <a:ext cx="7869309" cy="4807317"/>
            <a:chOff x="2682681" y="986909"/>
            <a:chExt cx="1036199" cy="633000"/>
          </a:xfrm>
        </p:grpSpPr>
        <p:sp>
          <p:nvSpPr>
            <p:cNvPr id="8467" name="Google Shape;8467;p22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2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2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227"/>
          <p:cNvGrpSpPr/>
          <p:nvPr/>
        </p:nvGrpSpPr>
        <p:grpSpPr>
          <a:xfrm>
            <a:off x="-12" y="4215955"/>
            <a:ext cx="10436575" cy="1242270"/>
            <a:chOff x="-12" y="3708930"/>
            <a:chExt cx="10436575" cy="1242270"/>
          </a:xfrm>
        </p:grpSpPr>
        <p:grpSp>
          <p:nvGrpSpPr>
            <p:cNvPr id="8471" name="Google Shape;8471;p227"/>
            <p:cNvGrpSpPr/>
            <p:nvPr/>
          </p:nvGrpSpPr>
          <p:grpSpPr>
            <a:xfrm>
              <a:off x="-12" y="4147734"/>
              <a:ext cx="10436575" cy="803466"/>
              <a:chOff x="0" y="4340034"/>
              <a:chExt cx="10436575" cy="803466"/>
            </a:xfrm>
          </p:grpSpPr>
          <p:sp>
            <p:nvSpPr>
              <p:cNvPr id="8472" name="Google Shape;8472;p22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2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2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2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2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2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227"/>
            <p:cNvGrpSpPr/>
            <p:nvPr/>
          </p:nvGrpSpPr>
          <p:grpSpPr>
            <a:xfrm>
              <a:off x="6221512" y="3708930"/>
              <a:ext cx="1307895" cy="575273"/>
              <a:chOff x="2161713" y="3315239"/>
              <a:chExt cx="607984" cy="267420"/>
            </a:xfrm>
          </p:grpSpPr>
          <p:sp>
            <p:nvSpPr>
              <p:cNvPr id="8479" name="Google Shape;8479;p22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2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2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2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2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227"/>
            <p:cNvGrpSpPr/>
            <p:nvPr/>
          </p:nvGrpSpPr>
          <p:grpSpPr>
            <a:xfrm>
              <a:off x="426966" y="3723157"/>
              <a:ext cx="849071" cy="617750"/>
              <a:chOff x="-7640" y="3298538"/>
              <a:chExt cx="498310" cy="362572"/>
            </a:xfrm>
          </p:grpSpPr>
          <p:sp>
            <p:nvSpPr>
              <p:cNvPr id="8485" name="Google Shape;8485;p227"/>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27"/>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27"/>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88" name="Google Shape;8488;p227"/>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8489" name="Google Shape;8489;p227"/>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490" name="Google Shape;8490;p227"/>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8491" name="Google Shape;8491;p227"/>
          <p:cNvGrpSpPr/>
          <p:nvPr/>
        </p:nvGrpSpPr>
        <p:grpSpPr>
          <a:xfrm>
            <a:off x="-1533112" y="4327300"/>
            <a:ext cx="10436575" cy="1197200"/>
            <a:chOff x="-646237" y="3946300"/>
            <a:chExt cx="10436575" cy="1197200"/>
          </a:xfrm>
        </p:grpSpPr>
        <p:grpSp>
          <p:nvGrpSpPr>
            <p:cNvPr id="8492" name="Google Shape;8492;p227"/>
            <p:cNvGrpSpPr/>
            <p:nvPr/>
          </p:nvGrpSpPr>
          <p:grpSpPr>
            <a:xfrm>
              <a:off x="-646237" y="4340034"/>
              <a:ext cx="10436575" cy="803466"/>
              <a:chOff x="0" y="4340034"/>
              <a:chExt cx="10436575" cy="803466"/>
            </a:xfrm>
          </p:grpSpPr>
          <p:sp>
            <p:nvSpPr>
              <p:cNvPr id="8493" name="Google Shape;8493;p22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2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2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2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2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2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227"/>
            <p:cNvGrpSpPr/>
            <p:nvPr/>
          </p:nvGrpSpPr>
          <p:grpSpPr>
            <a:xfrm>
              <a:off x="5458937" y="4033243"/>
              <a:ext cx="961020" cy="589186"/>
              <a:chOff x="2856267" y="3315245"/>
              <a:chExt cx="446737" cy="273887"/>
            </a:xfrm>
          </p:grpSpPr>
          <p:sp>
            <p:nvSpPr>
              <p:cNvPr id="8500" name="Google Shape;8500;p227"/>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27"/>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27"/>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27"/>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27"/>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227"/>
            <p:cNvGrpSpPr/>
            <p:nvPr/>
          </p:nvGrpSpPr>
          <p:grpSpPr>
            <a:xfrm>
              <a:off x="218815" y="3946300"/>
              <a:ext cx="767639" cy="575285"/>
              <a:chOff x="1286413" y="3306853"/>
              <a:chExt cx="450519" cy="337648"/>
            </a:xfrm>
          </p:grpSpPr>
          <p:sp>
            <p:nvSpPr>
              <p:cNvPr id="8506" name="Google Shape;8506;p2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227"/>
            <p:cNvGrpSpPr/>
            <p:nvPr/>
          </p:nvGrpSpPr>
          <p:grpSpPr>
            <a:xfrm>
              <a:off x="8251040" y="3946300"/>
              <a:ext cx="767639" cy="575285"/>
              <a:chOff x="1286413" y="3306853"/>
              <a:chExt cx="450519" cy="337648"/>
            </a:xfrm>
          </p:grpSpPr>
          <p:sp>
            <p:nvSpPr>
              <p:cNvPr id="8510" name="Google Shape;8510;p2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8513" name="Shape 8513"/>
        <p:cNvGrpSpPr/>
        <p:nvPr/>
      </p:nvGrpSpPr>
      <p:grpSpPr>
        <a:xfrm>
          <a:off x="0" y="0"/>
          <a:ext cx="0" cy="0"/>
          <a:chOff x="0" y="0"/>
          <a:chExt cx="0" cy="0"/>
        </a:xfrm>
      </p:grpSpPr>
      <p:grpSp>
        <p:nvGrpSpPr>
          <p:cNvPr id="8514" name="Google Shape;8514;p228"/>
          <p:cNvGrpSpPr/>
          <p:nvPr/>
        </p:nvGrpSpPr>
        <p:grpSpPr>
          <a:xfrm>
            <a:off x="90357" y="527530"/>
            <a:ext cx="6575097" cy="4016700"/>
            <a:chOff x="2682681" y="986909"/>
            <a:chExt cx="1036199" cy="633000"/>
          </a:xfrm>
        </p:grpSpPr>
        <p:sp>
          <p:nvSpPr>
            <p:cNvPr id="8515" name="Google Shape;8515;p22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2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2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228"/>
          <p:cNvGrpSpPr/>
          <p:nvPr/>
        </p:nvGrpSpPr>
        <p:grpSpPr>
          <a:xfrm flipH="1">
            <a:off x="-619337" y="3803055"/>
            <a:ext cx="10360375" cy="1242270"/>
            <a:chOff x="76188" y="3708930"/>
            <a:chExt cx="10360375" cy="1242270"/>
          </a:xfrm>
        </p:grpSpPr>
        <p:grpSp>
          <p:nvGrpSpPr>
            <p:cNvPr id="8519" name="Google Shape;8519;p228"/>
            <p:cNvGrpSpPr/>
            <p:nvPr/>
          </p:nvGrpSpPr>
          <p:grpSpPr>
            <a:xfrm>
              <a:off x="76188" y="4147734"/>
              <a:ext cx="10360375" cy="803466"/>
              <a:chOff x="76200" y="4340034"/>
              <a:chExt cx="10360375" cy="803466"/>
            </a:xfrm>
          </p:grpSpPr>
          <p:sp>
            <p:nvSpPr>
              <p:cNvPr id="8520" name="Google Shape;8520;p22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28"/>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2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2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2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2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228"/>
            <p:cNvGrpSpPr/>
            <p:nvPr/>
          </p:nvGrpSpPr>
          <p:grpSpPr>
            <a:xfrm>
              <a:off x="6221512" y="3708930"/>
              <a:ext cx="1307895" cy="575273"/>
              <a:chOff x="2161713" y="3315239"/>
              <a:chExt cx="607984" cy="267420"/>
            </a:xfrm>
          </p:grpSpPr>
          <p:sp>
            <p:nvSpPr>
              <p:cNvPr id="8527" name="Google Shape;8527;p22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2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228"/>
            <p:cNvGrpSpPr/>
            <p:nvPr/>
          </p:nvGrpSpPr>
          <p:grpSpPr>
            <a:xfrm>
              <a:off x="2631902" y="3737325"/>
              <a:ext cx="767639" cy="575285"/>
              <a:chOff x="1286413" y="3306853"/>
              <a:chExt cx="450519" cy="337648"/>
            </a:xfrm>
          </p:grpSpPr>
          <p:sp>
            <p:nvSpPr>
              <p:cNvPr id="8533" name="Google Shape;8533;p2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6" name="Google Shape;8536;p228"/>
          <p:cNvGrpSpPr/>
          <p:nvPr/>
        </p:nvGrpSpPr>
        <p:grpSpPr>
          <a:xfrm>
            <a:off x="5070563" y="527532"/>
            <a:ext cx="2450065" cy="2803943"/>
            <a:chOff x="102290" y="527532"/>
            <a:chExt cx="2450065" cy="2803943"/>
          </a:xfrm>
        </p:grpSpPr>
        <p:grpSp>
          <p:nvGrpSpPr>
            <p:cNvPr id="8537" name="Google Shape;8537;p228"/>
            <p:cNvGrpSpPr/>
            <p:nvPr/>
          </p:nvGrpSpPr>
          <p:grpSpPr>
            <a:xfrm>
              <a:off x="201255" y="1440643"/>
              <a:ext cx="2351100" cy="1890832"/>
              <a:chOff x="74805" y="1836043"/>
              <a:chExt cx="2351100" cy="1890832"/>
            </a:xfrm>
          </p:grpSpPr>
          <p:sp>
            <p:nvSpPr>
              <p:cNvPr id="8538" name="Google Shape;8538;p228"/>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28"/>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28"/>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28"/>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228"/>
            <p:cNvGrpSpPr/>
            <p:nvPr/>
          </p:nvGrpSpPr>
          <p:grpSpPr>
            <a:xfrm>
              <a:off x="102290" y="527532"/>
              <a:ext cx="2296130" cy="608633"/>
              <a:chOff x="5929275" y="535002"/>
              <a:chExt cx="2136332" cy="566276"/>
            </a:xfrm>
          </p:grpSpPr>
          <p:sp>
            <p:nvSpPr>
              <p:cNvPr id="8543" name="Google Shape;8543;p228"/>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228"/>
              <p:cNvGrpSpPr/>
              <p:nvPr/>
            </p:nvGrpSpPr>
            <p:grpSpPr>
              <a:xfrm>
                <a:off x="6876827" y="921163"/>
                <a:ext cx="776516" cy="180115"/>
                <a:chOff x="6876827" y="921163"/>
                <a:chExt cx="776516" cy="180115"/>
              </a:xfrm>
            </p:grpSpPr>
            <p:sp>
              <p:nvSpPr>
                <p:cNvPr id="8545" name="Google Shape;8545;p22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2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7" name="Google Shape;8547;p228"/>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28"/>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28"/>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28"/>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28"/>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28"/>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28"/>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28"/>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28"/>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28"/>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28"/>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28"/>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28"/>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28"/>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28"/>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28"/>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28"/>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28"/>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28"/>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6" name="Google Shape;8566;p228"/>
              <p:cNvGrpSpPr/>
              <p:nvPr/>
            </p:nvGrpSpPr>
            <p:grpSpPr>
              <a:xfrm>
                <a:off x="6586301" y="705419"/>
                <a:ext cx="866784" cy="271871"/>
                <a:chOff x="6586301" y="705419"/>
                <a:chExt cx="866784" cy="271871"/>
              </a:xfrm>
            </p:grpSpPr>
            <p:sp>
              <p:nvSpPr>
                <p:cNvPr id="8567" name="Google Shape;8567;p22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2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9" name="Google Shape;8569;p228"/>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28"/>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28"/>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28"/>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3" name="Google Shape;8573;p228"/>
              <p:cNvGrpSpPr/>
              <p:nvPr/>
            </p:nvGrpSpPr>
            <p:grpSpPr>
              <a:xfrm>
                <a:off x="6642174" y="775366"/>
                <a:ext cx="74427" cy="81472"/>
                <a:chOff x="6642174" y="775366"/>
                <a:chExt cx="74427" cy="81472"/>
              </a:xfrm>
            </p:grpSpPr>
            <p:sp>
              <p:nvSpPr>
                <p:cNvPr id="8574" name="Google Shape;8574;p22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2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6" name="Google Shape;8576;p228"/>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28"/>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28"/>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28"/>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28"/>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28"/>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28"/>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28"/>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28"/>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28"/>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228"/>
              <p:cNvGrpSpPr/>
              <p:nvPr/>
            </p:nvGrpSpPr>
            <p:grpSpPr>
              <a:xfrm>
                <a:off x="7278258" y="775366"/>
                <a:ext cx="74427" cy="81472"/>
                <a:chOff x="7278258" y="775366"/>
                <a:chExt cx="74427" cy="81472"/>
              </a:xfrm>
            </p:grpSpPr>
            <p:sp>
              <p:nvSpPr>
                <p:cNvPr id="8587" name="Google Shape;8587;p22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2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9" name="Google Shape;8589;p228"/>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28"/>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28"/>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28"/>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28"/>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28"/>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28"/>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28"/>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28"/>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28"/>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28"/>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28"/>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28"/>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28"/>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28"/>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28"/>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28"/>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28"/>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28"/>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28"/>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28"/>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28"/>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28"/>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28"/>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28"/>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4" name="Google Shape;8614;p228"/>
              <p:cNvGrpSpPr/>
              <p:nvPr/>
            </p:nvGrpSpPr>
            <p:grpSpPr>
              <a:xfrm>
                <a:off x="6586020" y="1067968"/>
                <a:ext cx="773287" cy="33310"/>
                <a:chOff x="6586020" y="1067968"/>
                <a:chExt cx="773287" cy="33310"/>
              </a:xfrm>
            </p:grpSpPr>
            <p:sp>
              <p:nvSpPr>
                <p:cNvPr id="8615" name="Google Shape;8615;p22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2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228"/>
              <p:cNvGrpSpPr/>
              <p:nvPr/>
            </p:nvGrpSpPr>
            <p:grpSpPr>
              <a:xfrm>
                <a:off x="6584452" y="921163"/>
                <a:ext cx="776516" cy="180115"/>
                <a:chOff x="6584452" y="921163"/>
                <a:chExt cx="776516" cy="180115"/>
              </a:xfrm>
            </p:grpSpPr>
            <p:sp>
              <p:nvSpPr>
                <p:cNvPr id="8618" name="Google Shape;8618;p22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2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20" name="Google Shape;8620;p228"/>
          <p:cNvGrpSpPr/>
          <p:nvPr/>
        </p:nvGrpSpPr>
        <p:grpSpPr>
          <a:xfrm flipH="1">
            <a:off x="-49312" y="4040425"/>
            <a:ext cx="10436575" cy="1197200"/>
            <a:chOff x="-646237" y="3946300"/>
            <a:chExt cx="10436575" cy="1197200"/>
          </a:xfrm>
        </p:grpSpPr>
        <p:grpSp>
          <p:nvGrpSpPr>
            <p:cNvPr id="8621" name="Google Shape;8621;p228"/>
            <p:cNvGrpSpPr/>
            <p:nvPr/>
          </p:nvGrpSpPr>
          <p:grpSpPr>
            <a:xfrm>
              <a:off x="-646237" y="4340034"/>
              <a:ext cx="10436575" cy="803466"/>
              <a:chOff x="0" y="4340034"/>
              <a:chExt cx="10436575" cy="803466"/>
            </a:xfrm>
          </p:grpSpPr>
          <p:sp>
            <p:nvSpPr>
              <p:cNvPr id="8622" name="Google Shape;8622;p22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2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2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2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2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2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228"/>
            <p:cNvGrpSpPr/>
            <p:nvPr/>
          </p:nvGrpSpPr>
          <p:grpSpPr>
            <a:xfrm>
              <a:off x="3964812" y="4033230"/>
              <a:ext cx="1307895" cy="575273"/>
              <a:chOff x="2161713" y="3315239"/>
              <a:chExt cx="607984" cy="267420"/>
            </a:xfrm>
          </p:grpSpPr>
          <p:sp>
            <p:nvSpPr>
              <p:cNvPr id="8629" name="Google Shape;8629;p22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2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228"/>
            <p:cNvGrpSpPr/>
            <p:nvPr/>
          </p:nvGrpSpPr>
          <p:grpSpPr>
            <a:xfrm>
              <a:off x="218815" y="3946300"/>
              <a:ext cx="767639" cy="575285"/>
              <a:chOff x="1286413" y="3306853"/>
              <a:chExt cx="450519" cy="337648"/>
            </a:xfrm>
          </p:grpSpPr>
          <p:sp>
            <p:nvSpPr>
              <p:cNvPr id="8635" name="Google Shape;8635;p2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228"/>
            <p:cNvGrpSpPr/>
            <p:nvPr/>
          </p:nvGrpSpPr>
          <p:grpSpPr>
            <a:xfrm>
              <a:off x="8251040" y="3946300"/>
              <a:ext cx="767639" cy="575285"/>
              <a:chOff x="1286413" y="3306853"/>
              <a:chExt cx="450519" cy="337648"/>
            </a:xfrm>
          </p:grpSpPr>
          <p:sp>
            <p:nvSpPr>
              <p:cNvPr id="8639" name="Google Shape;8639;p2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2" name="Google Shape;8642;p228"/>
          <p:cNvGrpSpPr/>
          <p:nvPr/>
        </p:nvGrpSpPr>
        <p:grpSpPr>
          <a:xfrm flipH="1">
            <a:off x="7002022" y="1019193"/>
            <a:ext cx="1875013" cy="3823907"/>
            <a:chOff x="640550" y="1023118"/>
            <a:chExt cx="1875013" cy="3823907"/>
          </a:xfrm>
        </p:grpSpPr>
        <p:sp>
          <p:nvSpPr>
            <p:cNvPr id="8643" name="Google Shape;8643;p228"/>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28"/>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28"/>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28"/>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28"/>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28"/>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28"/>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28"/>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28"/>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28"/>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28"/>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28"/>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28"/>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28"/>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28"/>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28"/>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28"/>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28"/>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28"/>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28"/>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28"/>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28"/>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28"/>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28"/>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28"/>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28"/>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28"/>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28"/>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28"/>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28"/>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28"/>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28"/>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28"/>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28"/>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28"/>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8" name="Google Shape;8678;p228"/>
            <p:cNvGrpSpPr/>
            <p:nvPr/>
          </p:nvGrpSpPr>
          <p:grpSpPr>
            <a:xfrm>
              <a:off x="1327428" y="1581507"/>
              <a:ext cx="298039" cy="336327"/>
              <a:chOff x="1327428" y="1581507"/>
              <a:chExt cx="298039" cy="336327"/>
            </a:xfrm>
          </p:grpSpPr>
          <p:sp>
            <p:nvSpPr>
              <p:cNvPr id="8679" name="Google Shape;8679;p22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2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228"/>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28"/>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28"/>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28"/>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28"/>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28"/>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28"/>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28"/>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28"/>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28"/>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28"/>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28"/>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28"/>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28"/>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28"/>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28"/>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28"/>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28"/>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28"/>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8700" name="Shape 8700"/>
        <p:cNvGrpSpPr/>
        <p:nvPr/>
      </p:nvGrpSpPr>
      <p:grpSpPr>
        <a:xfrm>
          <a:off x="0" y="0"/>
          <a:ext cx="0" cy="0"/>
          <a:chOff x="0" y="0"/>
          <a:chExt cx="0" cy="0"/>
        </a:xfrm>
      </p:grpSpPr>
      <p:sp>
        <p:nvSpPr>
          <p:cNvPr id="8701" name="Google Shape;8701;p229"/>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229"/>
          <p:cNvGrpSpPr/>
          <p:nvPr/>
        </p:nvGrpSpPr>
        <p:grpSpPr>
          <a:xfrm flipH="1">
            <a:off x="6004081" y="198074"/>
            <a:ext cx="3214398" cy="3673808"/>
            <a:chOff x="-37754" y="198074"/>
            <a:chExt cx="3214398" cy="3673808"/>
          </a:xfrm>
        </p:grpSpPr>
        <p:grpSp>
          <p:nvGrpSpPr>
            <p:cNvPr id="8703" name="Google Shape;8703;p229"/>
            <p:cNvGrpSpPr/>
            <p:nvPr/>
          </p:nvGrpSpPr>
          <p:grpSpPr>
            <a:xfrm rot="-827937">
              <a:off x="168141" y="1502034"/>
              <a:ext cx="2802606" cy="2065425"/>
              <a:chOff x="325375" y="3506952"/>
              <a:chExt cx="3087600" cy="1587749"/>
            </a:xfrm>
          </p:grpSpPr>
          <p:sp>
            <p:nvSpPr>
              <p:cNvPr id="8704" name="Google Shape;8704;p229"/>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29"/>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29"/>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29"/>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229"/>
            <p:cNvGrpSpPr/>
            <p:nvPr/>
          </p:nvGrpSpPr>
          <p:grpSpPr>
            <a:xfrm rot="-826804">
              <a:off x="192190" y="387642"/>
              <a:ext cx="1704039" cy="929658"/>
              <a:chOff x="3710932" y="3098628"/>
              <a:chExt cx="1303451" cy="711113"/>
            </a:xfrm>
          </p:grpSpPr>
          <p:sp>
            <p:nvSpPr>
              <p:cNvPr id="8709" name="Google Shape;8709;p22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29"/>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29"/>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29"/>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29"/>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29"/>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29"/>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29"/>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29"/>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29"/>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29"/>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29"/>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29"/>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29"/>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29"/>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29"/>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29"/>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29"/>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29"/>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29"/>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29"/>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29"/>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29"/>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29"/>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29"/>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29"/>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29"/>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2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29"/>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29"/>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29"/>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29"/>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29"/>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29"/>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29"/>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29"/>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29"/>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29"/>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29"/>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29"/>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29"/>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29"/>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29"/>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29"/>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29"/>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29"/>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29"/>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29"/>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29"/>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29"/>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29"/>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29"/>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29"/>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29"/>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29"/>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29"/>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29"/>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29"/>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29"/>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29"/>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29"/>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29"/>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29"/>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29"/>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29"/>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29"/>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29"/>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29"/>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29"/>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29"/>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29"/>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29"/>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29"/>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29"/>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29"/>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29"/>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29"/>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29"/>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29"/>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29"/>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29"/>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29"/>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29"/>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29"/>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29"/>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29"/>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29"/>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29"/>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29"/>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29"/>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29"/>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29"/>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29"/>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29"/>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29"/>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29"/>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29"/>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29"/>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29"/>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29"/>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29"/>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29"/>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29"/>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29"/>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29"/>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29"/>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29"/>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29"/>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29"/>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29"/>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29"/>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29"/>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29"/>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29"/>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29"/>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29"/>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29"/>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29"/>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29"/>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29"/>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29"/>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29"/>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29"/>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29"/>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29"/>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29"/>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29"/>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29"/>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29"/>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29"/>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29"/>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29"/>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29"/>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29"/>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3" name="Google Shape;8843;p229"/>
          <p:cNvGrpSpPr/>
          <p:nvPr/>
        </p:nvGrpSpPr>
        <p:grpSpPr>
          <a:xfrm>
            <a:off x="-609612" y="3632730"/>
            <a:ext cx="10436575" cy="1242270"/>
            <a:chOff x="-12" y="3708930"/>
            <a:chExt cx="10436575" cy="1242270"/>
          </a:xfrm>
        </p:grpSpPr>
        <p:grpSp>
          <p:nvGrpSpPr>
            <p:cNvPr id="8844" name="Google Shape;8844;p229"/>
            <p:cNvGrpSpPr/>
            <p:nvPr/>
          </p:nvGrpSpPr>
          <p:grpSpPr>
            <a:xfrm>
              <a:off x="-12" y="4147734"/>
              <a:ext cx="10436575" cy="803466"/>
              <a:chOff x="0" y="4340034"/>
              <a:chExt cx="10436575" cy="803466"/>
            </a:xfrm>
          </p:grpSpPr>
          <p:sp>
            <p:nvSpPr>
              <p:cNvPr id="8845" name="Google Shape;8845;p22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2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2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2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2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2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229"/>
            <p:cNvGrpSpPr/>
            <p:nvPr/>
          </p:nvGrpSpPr>
          <p:grpSpPr>
            <a:xfrm>
              <a:off x="6221512" y="3708930"/>
              <a:ext cx="1307895" cy="575273"/>
              <a:chOff x="2161713" y="3315239"/>
              <a:chExt cx="607984" cy="267420"/>
            </a:xfrm>
          </p:grpSpPr>
          <p:sp>
            <p:nvSpPr>
              <p:cNvPr id="8852" name="Google Shape;8852;p22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2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2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2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229"/>
            <p:cNvGrpSpPr/>
            <p:nvPr/>
          </p:nvGrpSpPr>
          <p:grpSpPr>
            <a:xfrm>
              <a:off x="2631902" y="3737325"/>
              <a:ext cx="767639" cy="575285"/>
              <a:chOff x="1286413" y="3306853"/>
              <a:chExt cx="450519" cy="337648"/>
            </a:xfrm>
          </p:grpSpPr>
          <p:sp>
            <p:nvSpPr>
              <p:cNvPr id="8858" name="Google Shape;8858;p2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1" name="Google Shape;8861;p229"/>
          <p:cNvGrpSpPr/>
          <p:nvPr/>
        </p:nvGrpSpPr>
        <p:grpSpPr>
          <a:xfrm flipH="1">
            <a:off x="-861403" y="856901"/>
            <a:ext cx="3423695" cy="3913780"/>
            <a:chOff x="1634550" y="-170011"/>
            <a:chExt cx="4580806" cy="5236526"/>
          </a:xfrm>
        </p:grpSpPr>
        <p:grpSp>
          <p:nvGrpSpPr>
            <p:cNvPr id="8862" name="Google Shape;8862;p229"/>
            <p:cNvGrpSpPr/>
            <p:nvPr/>
          </p:nvGrpSpPr>
          <p:grpSpPr>
            <a:xfrm>
              <a:off x="1634550" y="-170011"/>
              <a:ext cx="4580806" cy="5236526"/>
              <a:chOff x="5036915" y="454813"/>
              <a:chExt cx="1005180" cy="1149067"/>
            </a:xfrm>
          </p:grpSpPr>
          <p:sp>
            <p:nvSpPr>
              <p:cNvPr id="8863" name="Google Shape;8863;p229"/>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29"/>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29"/>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29"/>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29"/>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29"/>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29"/>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29"/>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29"/>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29"/>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29"/>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29"/>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29"/>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29"/>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29"/>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29"/>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29"/>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29"/>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29"/>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29"/>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29"/>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29"/>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29"/>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29"/>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29"/>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29"/>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29"/>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29"/>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29"/>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29"/>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29"/>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29"/>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29"/>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29"/>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29"/>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29"/>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29"/>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29"/>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29"/>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29"/>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3" name="Google Shape;8903;p229"/>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29"/>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229"/>
          <p:cNvGrpSpPr/>
          <p:nvPr/>
        </p:nvGrpSpPr>
        <p:grpSpPr>
          <a:xfrm>
            <a:off x="-1218112" y="4098700"/>
            <a:ext cx="10436575" cy="1197200"/>
            <a:chOff x="-646237" y="3946300"/>
            <a:chExt cx="10436575" cy="1197200"/>
          </a:xfrm>
        </p:grpSpPr>
        <p:grpSp>
          <p:nvGrpSpPr>
            <p:cNvPr id="8906" name="Google Shape;8906;p229"/>
            <p:cNvGrpSpPr/>
            <p:nvPr/>
          </p:nvGrpSpPr>
          <p:grpSpPr>
            <a:xfrm>
              <a:off x="-646237" y="4340034"/>
              <a:ext cx="10436575" cy="803466"/>
              <a:chOff x="0" y="4340034"/>
              <a:chExt cx="10436575" cy="803466"/>
            </a:xfrm>
          </p:grpSpPr>
          <p:sp>
            <p:nvSpPr>
              <p:cNvPr id="8907" name="Google Shape;8907;p22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2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2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2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2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2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229"/>
            <p:cNvGrpSpPr/>
            <p:nvPr/>
          </p:nvGrpSpPr>
          <p:grpSpPr>
            <a:xfrm>
              <a:off x="3964812" y="4033230"/>
              <a:ext cx="1307895" cy="575273"/>
              <a:chOff x="2161713" y="3315239"/>
              <a:chExt cx="607984" cy="267420"/>
            </a:xfrm>
          </p:grpSpPr>
          <p:sp>
            <p:nvSpPr>
              <p:cNvPr id="8914" name="Google Shape;8914;p22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2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2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2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229"/>
            <p:cNvGrpSpPr/>
            <p:nvPr/>
          </p:nvGrpSpPr>
          <p:grpSpPr>
            <a:xfrm>
              <a:off x="218815" y="3946300"/>
              <a:ext cx="767639" cy="575285"/>
              <a:chOff x="1286413" y="3306853"/>
              <a:chExt cx="450519" cy="337648"/>
            </a:xfrm>
          </p:grpSpPr>
          <p:sp>
            <p:nvSpPr>
              <p:cNvPr id="8920" name="Google Shape;8920;p2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229"/>
            <p:cNvGrpSpPr/>
            <p:nvPr/>
          </p:nvGrpSpPr>
          <p:grpSpPr>
            <a:xfrm>
              <a:off x="8251040" y="3946300"/>
              <a:ext cx="767639" cy="575285"/>
              <a:chOff x="1286413" y="3306853"/>
              <a:chExt cx="450519" cy="337648"/>
            </a:xfrm>
          </p:grpSpPr>
          <p:sp>
            <p:nvSpPr>
              <p:cNvPr id="8924" name="Google Shape;8924;p2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930" name="Shape 8930"/>
        <p:cNvGrpSpPr/>
        <p:nvPr/>
      </p:nvGrpSpPr>
      <p:grpSpPr>
        <a:xfrm>
          <a:off x="0" y="0"/>
          <a:ext cx="0" cy="0"/>
          <a:chOff x="0" y="0"/>
          <a:chExt cx="0" cy="0"/>
        </a:xfrm>
      </p:grpSpPr>
      <p:grpSp>
        <p:nvGrpSpPr>
          <p:cNvPr id="8931" name="Google Shape;8931;p231"/>
          <p:cNvGrpSpPr/>
          <p:nvPr/>
        </p:nvGrpSpPr>
        <p:grpSpPr>
          <a:xfrm flipH="1">
            <a:off x="3048671" y="527530"/>
            <a:ext cx="6575097" cy="4016700"/>
            <a:chOff x="2682681" y="986909"/>
            <a:chExt cx="1036199" cy="633000"/>
          </a:xfrm>
        </p:grpSpPr>
        <p:sp>
          <p:nvSpPr>
            <p:cNvPr id="8932" name="Google Shape;8932;p23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3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3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5" name="Google Shape;8935;p231"/>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8936" name="Google Shape;8936;p231"/>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37" name="Shape 8937"/>
        <p:cNvGrpSpPr/>
        <p:nvPr/>
      </p:nvGrpSpPr>
      <p:grpSpPr>
        <a:xfrm>
          <a:off x="0" y="0"/>
          <a:ext cx="0" cy="0"/>
          <a:chOff x="0" y="0"/>
          <a:chExt cx="0" cy="0"/>
        </a:xfrm>
      </p:grpSpPr>
      <p:sp>
        <p:nvSpPr>
          <p:cNvPr id="8938" name="Google Shape;8938;p232"/>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32"/>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940" name="Google Shape;8940;p232"/>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8941" name="Google Shape;8941;p232"/>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942" name="Shape 8942"/>
        <p:cNvGrpSpPr/>
        <p:nvPr/>
      </p:nvGrpSpPr>
      <p:grpSpPr>
        <a:xfrm>
          <a:off x="0" y="0"/>
          <a:ext cx="0" cy="0"/>
          <a:chOff x="0" y="0"/>
          <a:chExt cx="0" cy="0"/>
        </a:xfrm>
      </p:grpSpPr>
      <p:sp>
        <p:nvSpPr>
          <p:cNvPr id="8943" name="Google Shape;8943;p2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944" name="Google Shape;8944;p233"/>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945" name="Shape 8945"/>
        <p:cNvGrpSpPr/>
        <p:nvPr/>
      </p:nvGrpSpPr>
      <p:grpSpPr>
        <a:xfrm>
          <a:off x="0" y="0"/>
          <a:ext cx="0" cy="0"/>
          <a:chOff x="0" y="0"/>
          <a:chExt cx="0" cy="0"/>
        </a:xfrm>
      </p:grpSpPr>
      <p:sp>
        <p:nvSpPr>
          <p:cNvPr id="8946" name="Google Shape;8946;p234"/>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34"/>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948" name="Google Shape;8948;p234"/>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8949" name="Google Shape;8949;p234"/>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50" name="Google Shape;8950;p234"/>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51" name="Google Shape;8951;p2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952" name="Google Shape;8952;p234"/>
          <p:cNvGrpSpPr/>
          <p:nvPr/>
        </p:nvGrpSpPr>
        <p:grpSpPr>
          <a:xfrm>
            <a:off x="-609612" y="4089930"/>
            <a:ext cx="10436575" cy="1242270"/>
            <a:chOff x="-12" y="3708930"/>
            <a:chExt cx="10436575" cy="1242270"/>
          </a:xfrm>
        </p:grpSpPr>
        <p:grpSp>
          <p:nvGrpSpPr>
            <p:cNvPr id="8953" name="Google Shape;8953;p234"/>
            <p:cNvGrpSpPr/>
            <p:nvPr/>
          </p:nvGrpSpPr>
          <p:grpSpPr>
            <a:xfrm>
              <a:off x="-12" y="4147734"/>
              <a:ext cx="10436575" cy="803466"/>
              <a:chOff x="0" y="4340034"/>
              <a:chExt cx="10436575" cy="803466"/>
            </a:xfrm>
          </p:grpSpPr>
          <p:sp>
            <p:nvSpPr>
              <p:cNvPr id="8954" name="Google Shape;8954;p23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3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3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3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3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3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234"/>
            <p:cNvGrpSpPr/>
            <p:nvPr/>
          </p:nvGrpSpPr>
          <p:grpSpPr>
            <a:xfrm>
              <a:off x="6221512" y="3708930"/>
              <a:ext cx="1307895" cy="575273"/>
              <a:chOff x="2161713" y="3315239"/>
              <a:chExt cx="607984" cy="267420"/>
            </a:xfrm>
          </p:grpSpPr>
          <p:sp>
            <p:nvSpPr>
              <p:cNvPr id="8961" name="Google Shape;8961;p23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3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3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3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3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234"/>
            <p:cNvGrpSpPr/>
            <p:nvPr/>
          </p:nvGrpSpPr>
          <p:grpSpPr>
            <a:xfrm>
              <a:off x="2631902" y="3737325"/>
              <a:ext cx="767639" cy="575285"/>
              <a:chOff x="1286413" y="3306853"/>
              <a:chExt cx="450519" cy="337648"/>
            </a:xfrm>
          </p:grpSpPr>
          <p:sp>
            <p:nvSpPr>
              <p:cNvPr id="8967" name="Google Shape;8967;p23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3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3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0" name="Google Shape;8970;p234"/>
          <p:cNvGrpSpPr/>
          <p:nvPr/>
        </p:nvGrpSpPr>
        <p:grpSpPr>
          <a:xfrm>
            <a:off x="-1255837" y="4327300"/>
            <a:ext cx="10436575" cy="1197200"/>
            <a:chOff x="-646237" y="3946300"/>
            <a:chExt cx="10436575" cy="1197200"/>
          </a:xfrm>
        </p:grpSpPr>
        <p:grpSp>
          <p:nvGrpSpPr>
            <p:cNvPr id="8971" name="Google Shape;8971;p234"/>
            <p:cNvGrpSpPr/>
            <p:nvPr/>
          </p:nvGrpSpPr>
          <p:grpSpPr>
            <a:xfrm>
              <a:off x="-646237" y="4340034"/>
              <a:ext cx="10436575" cy="803466"/>
              <a:chOff x="0" y="4340034"/>
              <a:chExt cx="10436575" cy="803466"/>
            </a:xfrm>
          </p:grpSpPr>
          <p:sp>
            <p:nvSpPr>
              <p:cNvPr id="8972" name="Google Shape;8972;p23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3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3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3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3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3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234"/>
            <p:cNvGrpSpPr/>
            <p:nvPr/>
          </p:nvGrpSpPr>
          <p:grpSpPr>
            <a:xfrm>
              <a:off x="3964812" y="4033230"/>
              <a:ext cx="1307895" cy="575273"/>
              <a:chOff x="2161713" y="3315239"/>
              <a:chExt cx="607984" cy="267420"/>
            </a:xfrm>
          </p:grpSpPr>
          <p:sp>
            <p:nvSpPr>
              <p:cNvPr id="8979" name="Google Shape;8979;p23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3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3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3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3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234"/>
            <p:cNvGrpSpPr/>
            <p:nvPr/>
          </p:nvGrpSpPr>
          <p:grpSpPr>
            <a:xfrm>
              <a:off x="218815" y="3946300"/>
              <a:ext cx="767639" cy="575285"/>
              <a:chOff x="1286413" y="3306853"/>
              <a:chExt cx="450519" cy="337648"/>
            </a:xfrm>
          </p:grpSpPr>
          <p:sp>
            <p:nvSpPr>
              <p:cNvPr id="8985" name="Google Shape;8985;p23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3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3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234"/>
            <p:cNvGrpSpPr/>
            <p:nvPr/>
          </p:nvGrpSpPr>
          <p:grpSpPr>
            <a:xfrm>
              <a:off x="8251040" y="3946300"/>
              <a:ext cx="767639" cy="575285"/>
              <a:chOff x="1286413" y="3306853"/>
              <a:chExt cx="450519" cy="337648"/>
            </a:xfrm>
          </p:grpSpPr>
          <p:sp>
            <p:nvSpPr>
              <p:cNvPr id="8989" name="Google Shape;8989;p23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3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3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92" name="Shape 8992"/>
        <p:cNvGrpSpPr/>
        <p:nvPr/>
      </p:nvGrpSpPr>
      <p:grpSpPr>
        <a:xfrm>
          <a:off x="0" y="0"/>
          <a:ext cx="0" cy="0"/>
          <a:chOff x="0" y="0"/>
          <a:chExt cx="0" cy="0"/>
        </a:xfrm>
      </p:grpSpPr>
      <p:sp>
        <p:nvSpPr>
          <p:cNvPr id="8993" name="Google Shape;8993;p235"/>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3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995" name="Google Shape;8995;p235"/>
          <p:cNvGrpSpPr/>
          <p:nvPr/>
        </p:nvGrpSpPr>
        <p:grpSpPr>
          <a:xfrm flipH="1">
            <a:off x="-570037" y="4089930"/>
            <a:ext cx="10360375" cy="1242270"/>
            <a:chOff x="-12" y="3708930"/>
            <a:chExt cx="10360375" cy="1242270"/>
          </a:xfrm>
        </p:grpSpPr>
        <p:grpSp>
          <p:nvGrpSpPr>
            <p:cNvPr id="8996" name="Google Shape;8996;p235"/>
            <p:cNvGrpSpPr/>
            <p:nvPr/>
          </p:nvGrpSpPr>
          <p:grpSpPr>
            <a:xfrm>
              <a:off x="-12" y="4147734"/>
              <a:ext cx="10360375" cy="803466"/>
              <a:chOff x="0" y="4340034"/>
              <a:chExt cx="10360375" cy="803466"/>
            </a:xfrm>
          </p:grpSpPr>
          <p:sp>
            <p:nvSpPr>
              <p:cNvPr id="8997" name="Google Shape;8997;p23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3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3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3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35"/>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3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235"/>
            <p:cNvGrpSpPr/>
            <p:nvPr/>
          </p:nvGrpSpPr>
          <p:grpSpPr>
            <a:xfrm>
              <a:off x="8602912" y="3708930"/>
              <a:ext cx="1307895" cy="651473"/>
              <a:chOff x="3268723" y="3315239"/>
              <a:chExt cx="607984" cy="302842"/>
            </a:xfrm>
          </p:grpSpPr>
          <p:sp>
            <p:nvSpPr>
              <p:cNvPr id="9004" name="Google Shape;9004;p235"/>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35"/>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35"/>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35"/>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35"/>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235"/>
            <p:cNvGrpSpPr/>
            <p:nvPr/>
          </p:nvGrpSpPr>
          <p:grpSpPr>
            <a:xfrm>
              <a:off x="4921452" y="3737325"/>
              <a:ext cx="767639" cy="575285"/>
              <a:chOff x="2630124" y="3306853"/>
              <a:chExt cx="450519" cy="337648"/>
            </a:xfrm>
          </p:grpSpPr>
          <p:sp>
            <p:nvSpPr>
              <p:cNvPr id="9010" name="Google Shape;9010;p235"/>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35"/>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35"/>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3" name="Google Shape;9013;p235"/>
          <p:cNvGrpSpPr/>
          <p:nvPr/>
        </p:nvGrpSpPr>
        <p:grpSpPr>
          <a:xfrm flipH="1">
            <a:off x="-12" y="4251100"/>
            <a:ext cx="10436575" cy="1197200"/>
            <a:chOff x="-646237" y="3946300"/>
            <a:chExt cx="10436575" cy="1197200"/>
          </a:xfrm>
        </p:grpSpPr>
        <p:grpSp>
          <p:nvGrpSpPr>
            <p:cNvPr id="9014" name="Google Shape;9014;p235"/>
            <p:cNvGrpSpPr/>
            <p:nvPr/>
          </p:nvGrpSpPr>
          <p:grpSpPr>
            <a:xfrm>
              <a:off x="-646237" y="4340034"/>
              <a:ext cx="10436575" cy="803466"/>
              <a:chOff x="0" y="4340034"/>
              <a:chExt cx="10436575" cy="803466"/>
            </a:xfrm>
          </p:grpSpPr>
          <p:sp>
            <p:nvSpPr>
              <p:cNvPr id="9015" name="Google Shape;9015;p23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3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3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3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3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3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235"/>
            <p:cNvGrpSpPr/>
            <p:nvPr/>
          </p:nvGrpSpPr>
          <p:grpSpPr>
            <a:xfrm>
              <a:off x="4557562" y="4033230"/>
              <a:ext cx="1346145" cy="626573"/>
              <a:chOff x="2437257" y="3315239"/>
              <a:chExt cx="625765" cy="291267"/>
            </a:xfrm>
          </p:grpSpPr>
          <p:sp>
            <p:nvSpPr>
              <p:cNvPr id="9022" name="Google Shape;9022;p235"/>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35"/>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35"/>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35"/>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35"/>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235"/>
            <p:cNvGrpSpPr/>
            <p:nvPr/>
          </p:nvGrpSpPr>
          <p:grpSpPr>
            <a:xfrm>
              <a:off x="598690" y="3946300"/>
              <a:ext cx="767639" cy="575285"/>
              <a:chOff x="1509357" y="3306853"/>
              <a:chExt cx="450519" cy="337648"/>
            </a:xfrm>
          </p:grpSpPr>
          <p:sp>
            <p:nvSpPr>
              <p:cNvPr id="9028" name="Google Shape;9028;p235"/>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35"/>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35"/>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235"/>
            <p:cNvGrpSpPr/>
            <p:nvPr/>
          </p:nvGrpSpPr>
          <p:grpSpPr>
            <a:xfrm>
              <a:off x="8472090" y="3946300"/>
              <a:ext cx="767639" cy="575285"/>
              <a:chOff x="1416144" y="3306853"/>
              <a:chExt cx="450519" cy="337648"/>
            </a:xfrm>
          </p:grpSpPr>
          <p:sp>
            <p:nvSpPr>
              <p:cNvPr id="9032" name="Google Shape;9032;p235"/>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35"/>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35"/>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35" name="Shape 9035"/>
        <p:cNvGrpSpPr/>
        <p:nvPr/>
      </p:nvGrpSpPr>
      <p:grpSpPr>
        <a:xfrm>
          <a:off x="0" y="0"/>
          <a:ext cx="0" cy="0"/>
          <a:chOff x="0" y="0"/>
          <a:chExt cx="0" cy="0"/>
        </a:xfrm>
      </p:grpSpPr>
      <p:sp>
        <p:nvSpPr>
          <p:cNvPr id="9036" name="Google Shape;9036;p236"/>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36"/>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038" name="Google Shape;9038;p236"/>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039" name="Shape 9039"/>
        <p:cNvGrpSpPr/>
        <p:nvPr/>
      </p:nvGrpSpPr>
      <p:grpSpPr>
        <a:xfrm>
          <a:off x="0" y="0"/>
          <a:ext cx="0" cy="0"/>
          <a:chOff x="0" y="0"/>
          <a:chExt cx="0" cy="0"/>
        </a:xfrm>
      </p:grpSpPr>
      <p:grpSp>
        <p:nvGrpSpPr>
          <p:cNvPr id="9040" name="Google Shape;9040;p237"/>
          <p:cNvGrpSpPr/>
          <p:nvPr/>
        </p:nvGrpSpPr>
        <p:grpSpPr>
          <a:xfrm flipH="1">
            <a:off x="3048671" y="874430"/>
            <a:ext cx="6575097" cy="4016700"/>
            <a:chOff x="2682681" y="986909"/>
            <a:chExt cx="1036199" cy="633000"/>
          </a:xfrm>
        </p:grpSpPr>
        <p:sp>
          <p:nvSpPr>
            <p:cNvPr id="9041" name="Google Shape;9041;p23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3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3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4" name="Google Shape;9044;p237"/>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97" name="Shape 197"/>
        <p:cNvGrpSpPr/>
        <p:nvPr/>
      </p:nvGrpSpPr>
      <p:grpSpPr>
        <a:xfrm>
          <a:off x="0" y="0"/>
          <a:ext cx="0" cy="0"/>
          <a:chOff x="0" y="0"/>
          <a:chExt cx="0" cy="0"/>
        </a:xfrm>
      </p:grpSpPr>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45" name="Shape 9045"/>
        <p:cNvGrpSpPr/>
        <p:nvPr/>
      </p:nvGrpSpPr>
      <p:grpSpPr>
        <a:xfrm>
          <a:off x="0" y="0"/>
          <a:ext cx="0" cy="0"/>
          <a:chOff x="0" y="0"/>
          <a:chExt cx="0" cy="0"/>
        </a:xfrm>
      </p:grpSpPr>
      <p:sp>
        <p:nvSpPr>
          <p:cNvPr id="9046" name="Google Shape;9046;p238"/>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38"/>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048" name="Google Shape;9048;p238"/>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49" name="Shape 9049"/>
        <p:cNvGrpSpPr/>
        <p:nvPr/>
      </p:nvGrpSpPr>
      <p:grpSpPr>
        <a:xfrm>
          <a:off x="0" y="0"/>
          <a:ext cx="0" cy="0"/>
          <a:chOff x="0" y="0"/>
          <a:chExt cx="0" cy="0"/>
        </a:xfrm>
      </p:grpSpPr>
      <p:sp>
        <p:nvSpPr>
          <p:cNvPr id="9050" name="Google Shape;9050;p239"/>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39"/>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052" name="Shape 9052"/>
        <p:cNvGrpSpPr/>
        <p:nvPr/>
      </p:nvGrpSpPr>
      <p:grpSpPr>
        <a:xfrm>
          <a:off x="0" y="0"/>
          <a:ext cx="0" cy="0"/>
          <a:chOff x="0" y="0"/>
          <a:chExt cx="0" cy="0"/>
        </a:xfrm>
      </p:grpSpPr>
      <p:grpSp>
        <p:nvGrpSpPr>
          <p:cNvPr id="9053" name="Google Shape;9053;p240"/>
          <p:cNvGrpSpPr/>
          <p:nvPr/>
        </p:nvGrpSpPr>
        <p:grpSpPr>
          <a:xfrm>
            <a:off x="447051" y="527488"/>
            <a:ext cx="6994654" cy="4273001"/>
            <a:chOff x="2682681" y="986909"/>
            <a:chExt cx="1036199" cy="633000"/>
          </a:xfrm>
        </p:grpSpPr>
        <p:sp>
          <p:nvSpPr>
            <p:cNvPr id="9054" name="Google Shape;9054;p24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4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4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7" name="Google Shape;9057;p240"/>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058" name="Google Shape;9058;p240"/>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059" name="Shape 9059"/>
        <p:cNvGrpSpPr/>
        <p:nvPr/>
      </p:nvGrpSpPr>
      <p:grpSpPr>
        <a:xfrm>
          <a:off x="0" y="0"/>
          <a:ext cx="0" cy="0"/>
          <a:chOff x="0" y="0"/>
          <a:chExt cx="0" cy="0"/>
        </a:xfrm>
      </p:grpSpPr>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060" name="Shape 9060"/>
        <p:cNvGrpSpPr/>
        <p:nvPr/>
      </p:nvGrpSpPr>
      <p:grpSpPr>
        <a:xfrm>
          <a:off x="0" y="0"/>
          <a:ext cx="0" cy="0"/>
          <a:chOff x="0" y="0"/>
          <a:chExt cx="0" cy="0"/>
        </a:xfrm>
      </p:grpSpPr>
      <p:sp>
        <p:nvSpPr>
          <p:cNvPr id="9061" name="Google Shape;9061;p242"/>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42"/>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9063" name="Google Shape;9063;p242"/>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9064" name="Google Shape;9064;p242"/>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9065" name="Google Shape;9065;p242"/>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9066" name="Google Shape;9066;p242"/>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9067" name="Google Shape;9067;p242"/>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9068" name="Google Shape;9068;p242"/>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9069" name="Google Shape;9069;p242"/>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9070" name="Google Shape;9070;p242"/>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071" name="Google Shape;9071;p242"/>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072" name="Google Shape;9072;p242"/>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073" name="Google Shape;9073;p242"/>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074" name="Google Shape;9074;p242"/>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075" name="Shape 9075"/>
        <p:cNvGrpSpPr/>
        <p:nvPr/>
      </p:nvGrpSpPr>
      <p:grpSpPr>
        <a:xfrm>
          <a:off x="0" y="0"/>
          <a:ext cx="0" cy="0"/>
          <a:chOff x="0" y="0"/>
          <a:chExt cx="0" cy="0"/>
        </a:xfrm>
      </p:grpSpPr>
      <p:sp>
        <p:nvSpPr>
          <p:cNvPr id="9076" name="Google Shape;9076;p243"/>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43"/>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9078" name="Google Shape;9078;p243"/>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079" name="Shape 9079"/>
        <p:cNvGrpSpPr/>
        <p:nvPr/>
      </p:nvGrpSpPr>
      <p:grpSpPr>
        <a:xfrm>
          <a:off x="0" y="0"/>
          <a:ext cx="0" cy="0"/>
          <a:chOff x="0" y="0"/>
          <a:chExt cx="0" cy="0"/>
        </a:xfrm>
      </p:grpSpPr>
      <p:sp>
        <p:nvSpPr>
          <p:cNvPr id="9080" name="Google Shape;9080;p244"/>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244"/>
          <p:cNvGrpSpPr/>
          <p:nvPr/>
        </p:nvGrpSpPr>
        <p:grpSpPr>
          <a:xfrm>
            <a:off x="-12" y="4089930"/>
            <a:ext cx="10436575" cy="1242270"/>
            <a:chOff x="-12" y="3708930"/>
            <a:chExt cx="10436575" cy="1242270"/>
          </a:xfrm>
        </p:grpSpPr>
        <p:grpSp>
          <p:nvGrpSpPr>
            <p:cNvPr id="9082" name="Google Shape;9082;p244"/>
            <p:cNvGrpSpPr/>
            <p:nvPr/>
          </p:nvGrpSpPr>
          <p:grpSpPr>
            <a:xfrm>
              <a:off x="-12" y="4147734"/>
              <a:ext cx="10436575" cy="803466"/>
              <a:chOff x="0" y="4340034"/>
              <a:chExt cx="10436575" cy="803466"/>
            </a:xfrm>
          </p:grpSpPr>
          <p:sp>
            <p:nvSpPr>
              <p:cNvPr id="9083" name="Google Shape;9083;p24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4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4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4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4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4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244"/>
            <p:cNvGrpSpPr/>
            <p:nvPr/>
          </p:nvGrpSpPr>
          <p:grpSpPr>
            <a:xfrm>
              <a:off x="6221512" y="3708930"/>
              <a:ext cx="1635933" cy="618661"/>
              <a:chOff x="2161713" y="3315239"/>
              <a:chExt cx="760475" cy="287589"/>
            </a:xfrm>
          </p:grpSpPr>
          <p:sp>
            <p:nvSpPr>
              <p:cNvPr id="9090" name="Google Shape;9090;p24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44"/>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4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44"/>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244"/>
            <p:cNvGrpSpPr/>
            <p:nvPr/>
          </p:nvGrpSpPr>
          <p:grpSpPr>
            <a:xfrm>
              <a:off x="3332641" y="3765794"/>
              <a:ext cx="812522" cy="636925"/>
              <a:chOff x="1697669" y="3323563"/>
              <a:chExt cx="476860" cy="373826"/>
            </a:xfrm>
          </p:grpSpPr>
          <p:sp>
            <p:nvSpPr>
              <p:cNvPr id="9096" name="Google Shape;9096;p244"/>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44"/>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44"/>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99" name="Google Shape;9099;p244"/>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00" name="Google Shape;9100;p244"/>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101" name="Google Shape;9101;p244"/>
          <p:cNvGrpSpPr/>
          <p:nvPr/>
        </p:nvGrpSpPr>
        <p:grpSpPr>
          <a:xfrm>
            <a:off x="-577062" y="4327300"/>
            <a:ext cx="10436575" cy="1197200"/>
            <a:chOff x="-646237" y="3946300"/>
            <a:chExt cx="10436575" cy="1197200"/>
          </a:xfrm>
        </p:grpSpPr>
        <p:grpSp>
          <p:nvGrpSpPr>
            <p:cNvPr id="9102" name="Google Shape;9102;p244"/>
            <p:cNvGrpSpPr/>
            <p:nvPr/>
          </p:nvGrpSpPr>
          <p:grpSpPr>
            <a:xfrm>
              <a:off x="-646237" y="4340034"/>
              <a:ext cx="10436575" cy="803466"/>
              <a:chOff x="0" y="4340034"/>
              <a:chExt cx="10436575" cy="803466"/>
            </a:xfrm>
          </p:grpSpPr>
          <p:sp>
            <p:nvSpPr>
              <p:cNvPr id="9103" name="Google Shape;9103;p24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4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4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4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4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4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244"/>
            <p:cNvGrpSpPr/>
            <p:nvPr/>
          </p:nvGrpSpPr>
          <p:grpSpPr>
            <a:xfrm>
              <a:off x="1782274" y="4033230"/>
              <a:ext cx="3570783" cy="575273"/>
              <a:chOff x="1147145" y="3315239"/>
              <a:chExt cx="1659903" cy="267420"/>
            </a:xfrm>
          </p:grpSpPr>
          <p:sp>
            <p:nvSpPr>
              <p:cNvPr id="9110" name="Google Shape;9110;p244"/>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44"/>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44"/>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4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244"/>
            <p:cNvGrpSpPr/>
            <p:nvPr/>
          </p:nvGrpSpPr>
          <p:grpSpPr>
            <a:xfrm>
              <a:off x="218815" y="3974757"/>
              <a:ext cx="1075685" cy="633725"/>
              <a:chOff x="1286413" y="3323555"/>
              <a:chExt cx="631308" cy="371948"/>
            </a:xfrm>
          </p:grpSpPr>
          <p:sp>
            <p:nvSpPr>
              <p:cNvPr id="9116" name="Google Shape;9116;p244"/>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4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244"/>
            <p:cNvGrpSpPr/>
            <p:nvPr/>
          </p:nvGrpSpPr>
          <p:grpSpPr>
            <a:xfrm>
              <a:off x="8035704" y="3946300"/>
              <a:ext cx="805846" cy="651185"/>
              <a:chOff x="1160034" y="3306853"/>
              <a:chExt cx="472942" cy="382195"/>
            </a:xfrm>
          </p:grpSpPr>
          <p:sp>
            <p:nvSpPr>
              <p:cNvPr id="9120" name="Google Shape;9120;p24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44"/>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9123" name="Shape 9123"/>
        <p:cNvGrpSpPr/>
        <p:nvPr/>
      </p:nvGrpSpPr>
      <p:grpSpPr>
        <a:xfrm>
          <a:off x="0" y="0"/>
          <a:ext cx="0" cy="0"/>
          <a:chOff x="0" y="0"/>
          <a:chExt cx="0" cy="0"/>
        </a:xfrm>
      </p:grpSpPr>
      <p:sp>
        <p:nvSpPr>
          <p:cNvPr id="9124" name="Google Shape;9124;p245"/>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5" name="Google Shape;9125;p245"/>
          <p:cNvGrpSpPr/>
          <p:nvPr/>
        </p:nvGrpSpPr>
        <p:grpSpPr>
          <a:xfrm>
            <a:off x="0" y="4226144"/>
            <a:ext cx="10436575" cy="1199656"/>
            <a:chOff x="-12" y="3751544"/>
            <a:chExt cx="10436575" cy="1199656"/>
          </a:xfrm>
        </p:grpSpPr>
        <p:grpSp>
          <p:nvGrpSpPr>
            <p:cNvPr id="9126" name="Google Shape;9126;p245"/>
            <p:cNvGrpSpPr/>
            <p:nvPr/>
          </p:nvGrpSpPr>
          <p:grpSpPr>
            <a:xfrm>
              <a:off x="-12" y="4147734"/>
              <a:ext cx="10436575" cy="803466"/>
              <a:chOff x="0" y="4340034"/>
              <a:chExt cx="10436575" cy="803466"/>
            </a:xfrm>
          </p:grpSpPr>
          <p:sp>
            <p:nvSpPr>
              <p:cNvPr id="9127" name="Google Shape;9127;p24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4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4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4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4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4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245"/>
            <p:cNvGrpSpPr/>
            <p:nvPr/>
          </p:nvGrpSpPr>
          <p:grpSpPr>
            <a:xfrm>
              <a:off x="6596724" y="3802458"/>
              <a:ext cx="1345278" cy="619084"/>
              <a:chOff x="2336133" y="3358716"/>
              <a:chExt cx="625362" cy="287785"/>
            </a:xfrm>
          </p:grpSpPr>
          <p:sp>
            <p:nvSpPr>
              <p:cNvPr id="9134" name="Google Shape;9134;p245"/>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45"/>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45"/>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45"/>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245"/>
            <p:cNvGrpSpPr/>
            <p:nvPr/>
          </p:nvGrpSpPr>
          <p:grpSpPr>
            <a:xfrm>
              <a:off x="1054502" y="3751544"/>
              <a:ext cx="1020660" cy="579838"/>
              <a:chOff x="360654" y="3315199"/>
              <a:chExt cx="599014" cy="340320"/>
            </a:xfrm>
          </p:grpSpPr>
          <p:sp>
            <p:nvSpPr>
              <p:cNvPr id="9140" name="Google Shape;9140;p245"/>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45"/>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45"/>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143" name="Google Shape;9143;p245"/>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44" name="Google Shape;9144;p245"/>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145" name="Google Shape;9145;p245"/>
          <p:cNvGrpSpPr/>
          <p:nvPr/>
        </p:nvGrpSpPr>
        <p:grpSpPr>
          <a:xfrm>
            <a:off x="-798637" y="4327300"/>
            <a:ext cx="10436575" cy="1197200"/>
            <a:chOff x="-646237" y="3946300"/>
            <a:chExt cx="10436575" cy="1197200"/>
          </a:xfrm>
        </p:grpSpPr>
        <p:grpSp>
          <p:nvGrpSpPr>
            <p:cNvPr id="9146" name="Google Shape;9146;p245"/>
            <p:cNvGrpSpPr/>
            <p:nvPr/>
          </p:nvGrpSpPr>
          <p:grpSpPr>
            <a:xfrm>
              <a:off x="-646237" y="4340034"/>
              <a:ext cx="10436575" cy="803466"/>
              <a:chOff x="0" y="4340034"/>
              <a:chExt cx="10436575" cy="803466"/>
            </a:xfrm>
          </p:grpSpPr>
          <p:sp>
            <p:nvSpPr>
              <p:cNvPr id="9147" name="Google Shape;9147;p24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4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4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4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4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4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245"/>
            <p:cNvGrpSpPr/>
            <p:nvPr/>
          </p:nvGrpSpPr>
          <p:grpSpPr>
            <a:xfrm>
              <a:off x="3964812" y="4033230"/>
              <a:ext cx="1307895" cy="575273"/>
              <a:chOff x="2161713" y="3315239"/>
              <a:chExt cx="607984" cy="267420"/>
            </a:xfrm>
          </p:grpSpPr>
          <p:sp>
            <p:nvSpPr>
              <p:cNvPr id="9154" name="Google Shape;9154;p2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4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4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245"/>
            <p:cNvGrpSpPr/>
            <p:nvPr/>
          </p:nvGrpSpPr>
          <p:grpSpPr>
            <a:xfrm>
              <a:off x="218815" y="3946300"/>
              <a:ext cx="767639" cy="575285"/>
              <a:chOff x="1286413" y="3306853"/>
              <a:chExt cx="450519" cy="337648"/>
            </a:xfrm>
          </p:grpSpPr>
          <p:sp>
            <p:nvSpPr>
              <p:cNvPr id="9160" name="Google Shape;9160;p2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245"/>
            <p:cNvGrpSpPr/>
            <p:nvPr/>
          </p:nvGrpSpPr>
          <p:grpSpPr>
            <a:xfrm>
              <a:off x="8251040" y="3946300"/>
              <a:ext cx="767639" cy="575285"/>
              <a:chOff x="1286413" y="3306853"/>
              <a:chExt cx="450519" cy="337648"/>
            </a:xfrm>
          </p:grpSpPr>
          <p:sp>
            <p:nvSpPr>
              <p:cNvPr id="9164" name="Google Shape;9164;p2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9167" name="Shape 9167"/>
        <p:cNvGrpSpPr/>
        <p:nvPr/>
      </p:nvGrpSpPr>
      <p:grpSpPr>
        <a:xfrm>
          <a:off x="0" y="0"/>
          <a:ext cx="0" cy="0"/>
          <a:chOff x="0" y="0"/>
          <a:chExt cx="0" cy="0"/>
        </a:xfrm>
      </p:grpSpPr>
      <p:sp>
        <p:nvSpPr>
          <p:cNvPr id="9168" name="Google Shape;9168;p246"/>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46"/>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70" name="Google Shape;9170;p246"/>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171" name="Google Shape;9171;p246"/>
          <p:cNvGrpSpPr/>
          <p:nvPr/>
        </p:nvGrpSpPr>
        <p:grpSpPr>
          <a:xfrm>
            <a:off x="-609612" y="4089930"/>
            <a:ext cx="10436575" cy="1242270"/>
            <a:chOff x="-12" y="3708930"/>
            <a:chExt cx="10436575" cy="1242270"/>
          </a:xfrm>
        </p:grpSpPr>
        <p:grpSp>
          <p:nvGrpSpPr>
            <p:cNvPr id="9172" name="Google Shape;9172;p246"/>
            <p:cNvGrpSpPr/>
            <p:nvPr/>
          </p:nvGrpSpPr>
          <p:grpSpPr>
            <a:xfrm>
              <a:off x="-12" y="4147734"/>
              <a:ext cx="10436575" cy="803466"/>
              <a:chOff x="0" y="4340034"/>
              <a:chExt cx="10436575" cy="803466"/>
            </a:xfrm>
          </p:grpSpPr>
          <p:sp>
            <p:nvSpPr>
              <p:cNvPr id="9173" name="Google Shape;9173;p24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4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4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4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4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4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246"/>
            <p:cNvGrpSpPr/>
            <p:nvPr/>
          </p:nvGrpSpPr>
          <p:grpSpPr>
            <a:xfrm>
              <a:off x="6221512" y="3708930"/>
              <a:ext cx="1307895" cy="575273"/>
              <a:chOff x="2161713" y="3315239"/>
              <a:chExt cx="607984" cy="267420"/>
            </a:xfrm>
          </p:grpSpPr>
          <p:sp>
            <p:nvSpPr>
              <p:cNvPr id="9180" name="Google Shape;9180;p24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4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4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4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4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246"/>
            <p:cNvGrpSpPr/>
            <p:nvPr/>
          </p:nvGrpSpPr>
          <p:grpSpPr>
            <a:xfrm>
              <a:off x="2631902" y="3737325"/>
              <a:ext cx="767639" cy="575285"/>
              <a:chOff x="1286413" y="3306853"/>
              <a:chExt cx="450519" cy="337648"/>
            </a:xfrm>
          </p:grpSpPr>
          <p:sp>
            <p:nvSpPr>
              <p:cNvPr id="9186" name="Google Shape;9186;p24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4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4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9" name="Google Shape;9189;p246"/>
          <p:cNvGrpSpPr/>
          <p:nvPr/>
        </p:nvGrpSpPr>
        <p:grpSpPr>
          <a:xfrm>
            <a:off x="-1255837" y="4327300"/>
            <a:ext cx="10436575" cy="1197200"/>
            <a:chOff x="-646237" y="3946300"/>
            <a:chExt cx="10436575" cy="1197200"/>
          </a:xfrm>
        </p:grpSpPr>
        <p:grpSp>
          <p:nvGrpSpPr>
            <p:cNvPr id="9190" name="Google Shape;9190;p246"/>
            <p:cNvGrpSpPr/>
            <p:nvPr/>
          </p:nvGrpSpPr>
          <p:grpSpPr>
            <a:xfrm>
              <a:off x="-646237" y="4340034"/>
              <a:ext cx="10436575" cy="803466"/>
              <a:chOff x="0" y="4340034"/>
              <a:chExt cx="10436575" cy="803466"/>
            </a:xfrm>
          </p:grpSpPr>
          <p:sp>
            <p:nvSpPr>
              <p:cNvPr id="9191" name="Google Shape;9191;p24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4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4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4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4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4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246"/>
            <p:cNvGrpSpPr/>
            <p:nvPr/>
          </p:nvGrpSpPr>
          <p:grpSpPr>
            <a:xfrm>
              <a:off x="3964812" y="4033230"/>
              <a:ext cx="1307895" cy="575273"/>
              <a:chOff x="2161713" y="3315239"/>
              <a:chExt cx="607984" cy="267420"/>
            </a:xfrm>
          </p:grpSpPr>
          <p:sp>
            <p:nvSpPr>
              <p:cNvPr id="9198" name="Google Shape;9198;p24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24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24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24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24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246"/>
            <p:cNvGrpSpPr/>
            <p:nvPr/>
          </p:nvGrpSpPr>
          <p:grpSpPr>
            <a:xfrm>
              <a:off x="1574040" y="4047462"/>
              <a:ext cx="730335" cy="575245"/>
              <a:chOff x="2081779" y="3366228"/>
              <a:chExt cx="428626" cy="337625"/>
            </a:xfrm>
          </p:grpSpPr>
          <p:sp>
            <p:nvSpPr>
              <p:cNvPr id="9204" name="Google Shape;9204;p246"/>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46"/>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46"/>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246"/>
            <p:cNvGrpSpPr/>
            <p:nvPr/>
          </p:nvGrpSpPr>
          <p:grpSpPr>
            <a:xfrm>
              <a:off x="8251040" y="3946300"/>
              <a:ext cx="767639" cy="575285"/>
              <a:chOff x="1286413" y="3306853"/>
              <a:chExt cx="450519" cy="337648"/>
            </a:xfrm>
          </p:grpSpPr>
          <p:sp>
            <p:nvSpPr>
              <p:cNvPr id="9208" name="Google Shape;9208;p24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24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24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9211" name="Shape 9211"/>
        <p:cNvGrpSpPr/>
        <p:nvPr/>
      </p:nvGrpSpPr>
      <p:grpSpPr>
        <a:xfrm>
          <a:off x="0" y="0"/>
          <a:ext cx="0" cy="0"/>
          <a:chOff x="0" y="0"/>
          <a:chExt cx="0" cy="0"/>
        </a:xfrm>
      </p:grpSpPr>
      <p:grpSp>
        <p:nvGrpSpPr>
          <p:cNvPr id="9212" name="Google Shape;9212;p247"/>
          <p:cNvGrpSpPr/>
          <p:nvPr/>
        </p:nvGrpSpPr>
        <p:grpSpPr>
          <a:xfrm flipH="1">
            <a:off x="2296749" y="382609"/>
            <a:ext cx="7317430" cy="4470181"/>
            <a:chOff x="2682681" y="986909"/>
            <a:chExt cx="1036199" cy="633000"/>
          </a:xfrm>
        </p:grpSpPr>
        <p:sp>
          <p:nvSpPr>
            <p:cNvPr id="9213" name="Google Shape;9213;p24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24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24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6" name="Google Shape;9216;p247"/>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217" name="Google Shape;9217;p247"/>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218" name="Google Shape;9218;p247"/>
          <p:cNvGrpSpPr/>
          <p:nvPr/>
        </p:nvGrpSpPr>
        <p:grpSpPr>
          <a:xfrm>
            <a:off x="-1255837" y="4089930"/>
            <a:ext cx="10436575" cy="1242270"/>
            <a:chOff x="-12" y="3708930"/>
            <a:chExt cx="10436575" cy="1242270"/>
          </a:xfrm>
        </p:grpSpPr>
        <p:grpSp>
          <p:nvGrpSpPr>
            <p:cNvPr id="9219" name="Google Shape;9219;p247"/>
            <p:cNvGrpSpPr/>
            <p:nvPr/>
          </p:nvGrpSpPr>
          <p:grpSpPr>
            <a:xfrm>
              <a:off x="-12" y="4147734"/>
              <a:ext cx="10436575" cy="803466"/>
              <a:chOff x="0" y="4340034"/>
              <a:chExt cx="10436575" cy="803466"/>
            </a:xfrm>
          </p:grpSpPr>
          <p:sp>
            <p:nvSpPr>
              <p:cNvPr id="9220" name="Google Shape;9220;p24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24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24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24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24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24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247"/>
            <p:cNvGrpSpPr/>
            <p:nvPr/>
          </p:nvGrpSpPr>
          <p:grpSpPr>
            <a:xfrm>
              <a:off x="6221512" y="3708930"/>
              <a:ext cx="1307895" cy="575273"/>
              <a:chOff x="2161713" y="3315239"/>
              <a:chExt cx="607984" cy="267420"/>
            </a:xfrm>
          </p:grpSpPr>
          <p:sp>
            <p:nvSpPr>
              <p:cNvPr id="9227" name="Google Shape;9227;p24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24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24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24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24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247"/>
            <p:cNvGrpSpPr/>
            <p:nvPr/>
          </p:nvGrpSpPr>
          <p:grpSpPr>
            <a:xfrm>
              <a:off x="2631902" y="3737325"/>
              <a:ext cx="767639" cy="575285"/>
              <a:chOff x="1286413" y="3306853"/>
              <a:chExt cx="450519" cy="337648"/>
            </a:xfrm>
          </p:grpSpPr>
          <p:sp>
            <p:nvSpPr>
              <p:cNvPr id="9233" name="Google Shape;9233;p2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2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2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6" name="Google Shape;9236;p247"/>
          <p:cNvGrpSpPr/>
          <p:nvPr/>
        </p:nvGrpSpPr>
        <p:grpSpPr>
          <a:xfrm>
            <a:off x="-175512" y="4327300"/>
            <a:ext cx="10436575" cy="1197200"/>
            <a:chOff x="-646237" y="3946300"/>
            <a:chExt cx="10436575" cy="1197200"/>
          </a:xfrm>
        </p:grpSpPr>
        <p:grpSp>
          <p:nvGrpSpPr>
            <p:cNvPr id="9237" name="Google Shape;9237;p247"/>
            <p:cNvGrpSpPr/>
            <p:nvPr/>
          </p:nvGrpSpPr>
          <p:grpSpPr>
            <a:xfrm>
              <a:off x="-646237" y="4340034"/>
              <a:ext cx="10436575" cy="803466"/>
              <a:chOff x="0" y="4340034"/>
              <a:chExt cx="10436575" cy="803466"/>
            </a:xfrm>
          </p:grpSpPr>
          <p:sp>
            <p:nvSpPr>
              <p:cNvPr id="9238" name="Google Shape;9238;p24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24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24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24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24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24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247"/>
            <p:cNvGrpSpPr/>
            <p:nvPr/>
          </p:nvGrpSpPr>
          <p:grpSpPr>
            <a:xfrm>
              <a:off x="3964812" y="4033230"/>
              <a:ext cx="1307895" cy="575273"/>
              <a:chOff x="2161713" y="3315239"/>
              <a:chExt cx="607984" cy="267420"/>
            </a:xfrm>
          </p:grpSpPr>
          <p:sp>
            <p:nvSpPr>
              <p:cNvPr id="9245" name="Google Shape;9245;p24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24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24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24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24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247"/>
            <p:cNvGrpSpPr/>
            <p:nvPr/>
          </p:nvGrpSpPr>
          <p:grpSpPr>
            <a:xfrm>
              <a:off x="218815" y="3946300"/>
              <a:ext cx="767639" cy="575285"/>
              <a:chOff x="1286413" y="3306853"/>
              <a:chExt cx="450519" cy="337648"/>
            </a:xfrm>
          </p:grpSpPr>
          <p:sp>
            <p:nvSpPr>
              <p:cNvPr id="9251" name="Google Shape;9251;p2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2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2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247"/>
            <p:cNvGrpSpPr/>
            <p:nvPr/>
          </p:nvGrpSpPr>
          <p:grpSpPr>
            <a:xfrm>
              <a:off x="8251040" y="3946300"/>
              <a:ext cx="767639" cy="575285"/>
              <a:chOff x="1286413" y="3306853"/>
              <a:chExt cx="450519" cy="337648"/>
            </a:xfrm>
          </p:grpSpPr>
          <p:sp>
            <p:nvSpPr>
              <p:cNvPr id="9255" name="Google Shape;9255;p2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2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2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98" name="Shape 198"/>
        <p:cNvGrpSpPr/>
        <p:nvPr/>
      </p:nvGrpSpPr>
      <p:grpSpPr>
        <a:xfrm>
          <a:off x="0" y="0"/>
          <a:ext cx="0" cy="0"/>
          <a:chOff x="0" y="0"/>
          <a:chExt cx="0" cy="0"/>
        </a:xfrm>
      </p:grpSpPr>
      <p:sp>
        <p:nvSpPr>
          <p:cNvPr id="199" name="Google Shape;199;p26"/>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201" name="Google Shape;201;p26"/>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202" name="Google Shape;202;p26"/>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203" name="Google Shape;203;p26"/>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204" name="Google Shape;204;p26"/>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205" name="Google Shape;205;p26"/>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206" name="Google Shape;206;p26"/>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207" name="Google Shape;207;p26"/>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208" name="Google Shape;208;p26"/>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09" name="Google Shape;209;p26"/>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0" name="Google Shape;210;p26"/>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1" name="Google Shape;211;p26"/>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2" name="Google Shape;212;p26"/>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9258" name="Shape 9258"/>
        <p:cNvGrpSpPr/>
        <p:nvPr/>
      </p:nvGrpSpPr>
      <p:grpSpPr>
        <a:xfrm>
          <a:off x="0" y="0"/>
          <a:ext cx="0" cy="0"/>
          <a:chOff x="0" y="0"/>
          <a:chExt cx="0" cy="0"/>
        </a:xfrm>
      </p:grpSpPr>
      <p:sp>
        <p:nvSpPr>
          <p:cNvPr id="9259" name="Google Shape;9259;p248"/>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24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261" name="Google Shape;9261;p248"/>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9262" name="Google Shape;9262;p248"/>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9263" name="Google Shape;9263;p248"/>
          <p:cNvGrpSpPr/>
          <p:nvPr/>
        </p:nvGrpSpPr>
        <p:grpSpPr>
          <a:xfrm>
            <a:off x="-1260012" y="4284668"/>
            <a:ext cx="10436575" cy="1123732"/>
            <a:chOff x="-12" y="3827468"/>
            <a:chExt cx="10436575" cy="1123732"/>
          </a:xfrm>
        </p:grpSpPr>
        <p:grpSp>
          <p:nvGrpSpPr>
            <p:cNvPr id="9264" name="Google Shape;9264;p248"/>
            <p:cNvGrpSpPr/>
            <p:nvPr/>
          </p:nvGrpSpPr>
          <p:grpSpPr>
            <a:xfrm>
              <a:off x="-12" y="4147734"/>
              <a:ext cx="10436575" cy="803466"/>
              <a:chOff x="0" y="4340034"/>
              <a:chExt cx="10436575" cy="803466"/>
            </a:xfrm>
          </p:grpSpPr>
          <p:sp>
            <p:nvSpPr>
              <p:cNvPr id="9265" name="Google Shape;9265;p24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24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24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24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24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24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248"/>
            <p:cNvGrpSpPr/>
            <p:nvPr/>
          </p:nvGrpSpPr>
          <p:grpSpPr>
            <a:xfrm>
              <a:off x="1441312" y="3827468"/>
              <a:ext cx="8923278" cy="640911"/>
              <a:chOff x="-60396" y="3370342"/>
              <a:chExt cx="4148047" cy="297932"/>
            </a:xfrm>
          </p:grpSpPr>
          <p:sp>
            <p:nvSpPr>
              <p:cNvPr id="9272" name="Google Shape;9272;p248"/>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248"/>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248"/>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248"/>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248"/>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248"/>
            <p:cNvGrpSpPr/>
            <p:nvPr/>
          </p:nvGrpSpPr>
          <p:grpSpPr>
            <a:xfrm>
              <a:off x="1670256" y="3841707"/>
              <a:ext cx="4262785" cy="673413"/>
              <a:chOff x="722033" y="3368117"/>
              <a:chExt cx="2501781" cy="395242"/>
            </a:xfrm>
          </p:grpSpPr>
          <p:sp>
            <p:nvSpPr>
              <p:cNvPr id="9278" name="Google Shape;9278;p248"/>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248"/>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248"/>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81" name="Google Shape;9281;p248"/>
          <p:cNvGrpSpPr/>
          <p:nvPr/>
        </p:nvGrpSpPr>
        <p:grpSpPr>
          <a:xfrm>
            <a:off x="-341437" y="4403500"/>
            <a:ext cx="10436575" cy="1197200"/>
            <a:chOff x="-646237" y="3946300"/>
            <a:chExt cx="10436575" cy="1197200"/>
          </a:xfrm>
        </p:grpSpPr>
        <p:grpSp>
          <p:nvGrpSpPr>
            <p:cNvPr id="9282" name="Google Shape;9282;p248"/>
            <p:cNvGrpSpPr/>
            <p:nvPr/>
          </p:nvGrpSpPr>
          <p:grpSpPr>
            <a:xfrm>
              <a:off x="-646237" y="4340034"/>
              <a:ext cx="10436575" cy="803466"/>
              <a:chOff x="0" y="4340034"/>
              <a:chExt cx="10436575" cy="803466"/>
            </a:xfrm>
          </p:grpSpPr>
          <p:sp>
            <p:nvSpPr>
              <p:cNvPr id="9283" name="Google Shape;9283;p24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24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24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24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24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24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248"/>
            <p:cNvGrpSpPr/>
            <p:nvPr/>
          </p:nvGrpSpPr>
          <p:grpSpPr>
            <a:xfrm>
              <a:off x="4308937" y="4033230"/>
              <a:ext cx="3914202" cy="583186"/>
              <a:chOff x="2321682" y="3315239"/>
              <a:chExt cx="1819544" cy="271098"/>
            </a:xfrm>
          </p:grpSpPr>
          <p:sp>
            <p:nvSpPr>
              <p:cNvPr id="9290" name="Google Shape;9290;p248"/>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24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24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24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24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248"/>
            <p:cNvGrpSpPr/>
            <p:nvPr/>
          </p:nvGrpSpPr>
          <p:grpSpPr>
            <a:xfrm>
              <a:off x="-394271" y="3974757"/>
              <a:ext cx="4674696" cy="723875"/>
              <a:chOff x="926599" y="3323555"/>
              <a:chExt cx="2743527" cy="424859"/>
            </a:xfrm>
          </p:grpSpPr>
          <p:sp>
            <p:nvSpPr>
              <p:cNvPr id="9296" name="Google Shape;9296;p248"/>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2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248"/>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248"/>
            <p:cNvGrpSpPr/>
            <p:nvPr/>
          </p:nvGrpSpPr>
          <p:grpSpPr>
            <a:xfrm>
              <a:off x="8251040" y="3946300"/>
              <a:ext cx="767639" cy="575285"/>
              <a:chOff x="1286413" y="3306853"/>
              <a:chExt cx="450519" cy="337648"/>
            </a:xfrm>
          </p:grpSpPr>
          <p:sp>
            <p:nvSpPr>
              <p:cNvPr id="9300" name="Google Shape;9300;p2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2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2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303" name="Shape 9303"/>
        <p:cNvGrpSpPr/>
        <p:nvPr/>
      </p:nvGrpSpPr>
      <p:grpSpPr>
        <a:xfrm>
          <a:off x="0" y="0"/>
          <a:ext cx="0" cy="0"/>
          <a:chOff x="0" y="0"/>
          <a:chExt cx="0" cy="0"/>
        </a:xfrm>
      </p:grpSpPr>
      <p:sp>
        <p:nvSpPr>
          <p:cNvPr id="9304" name="Google Shape;9304;p249"/>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249"/>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306" name="Google Shape;9306;p249"/>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307" name="Google Shape;9307;p24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308" name="Google Shape;9308;p249"/>
          <p:cNvGrpSpPr/>
          <p:nvPr/>
        </p:nvGrpSpPr>
        <p:grpSpPr>
          <a:xfrm>
            <a:off x="-1054412" y="4150168"/>
            <a:ext cx="10350815" cy="1242270"/>
            <a:chOff x="76188" y="3708930"/>
            <a:chExt cx="10350815" cy="1242270"/>
          </a:xfrm>
        </p:grpSpPr>
        <p:grpSp>
          <p:nvGrpSpPr>
            <p:cNvPr id="9309" name="Google Shape;9309;p249"/>
            <p:cNvGrpSpPr/>
            <p:nvPr/>
          </p:nvGrpSpPr>
          <p:grpSpPr>
            <a:xfrm>
              <a:off x="76188" y="4147734"/>
              <a:ext cx="10350815" cy="803466"/>
              <a:chOff x="76200" y="4340034"/>
              <a:chExt cx="10350815" cy="803466"/>
            </a:xfrm>
          </p:grpSpPr>
          <p:sp>
            <p:nvSpPr>
              <p:cNvPr id="9310" name="Google Shape;9310;p24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249"/>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249"/>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24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249"/>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24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249"/>
            <p:cNvGrpSpPr/>
            <p:nvPr/>
          </p:nvGrpSpPr>
          <p:grpSpPr>
            <a:xfrm>
              <a:off x="6221512" y="3708930"/>
              <a:ext cx="1307895" cy="575273"/>
              <a:chOff x="2161713" y="3315239"/>
              <a:chExt cx="607984" cy="267420"/>
            </a:xfrm>
          </p:grpSpPr>
          <p:sp>
            <p:nvSpPr>
              <p:cNvPr id="9317" name="Google Shape;9317;p24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24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24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24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24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249"/>
            <p:cNvGrpSpPr/>
            <p:nvPr/>
          </p:nvGrpSpPr>
          <p:grpSpPr>
            <a:xfrm>
              <a:off x="2631902" y="3737325"/>
              <a:ext cx="767639" cy="575285"/>
              <a:chOff x="1286413" y="3306853"/>
              <a:chExt cx="450519" cy="337648"/>
            </a:xfrm>
          </p:grpSpPr>
          <p:sp>
            <p:nvSpPr>
              <p:cNvPr id="9323" name="Google Shape;9323;p2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2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2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6" name="Google Shape;9326;p249"/>
          <p:cNvGrpSpPr/>
          <p:nvPr/>
        </p:nvGrpSpPr>
        <p:grpSpPr>
          <a:xfrm>
            <a:off x="-814262" y="4413900"/>
            <a:ext cx="10436575" cy="1197200"/>
            <a:chOff x="-646237" y="3946300"/>
            <a:chExt cx="10436575" cy="1197200"/>
          </a:xfrm>
        </p:grpSpPr>
        <p:grpSp>
          <p:nvGrpSpPr>
            <p:cNvPr id="9327" name="Google Shape;9327;p249"/>
            <p:cNvGrpSpPr/>
            <p:nvPr/>
          </p:nvGrpSpPr>
          <p:grpSpPr>
            <a:xfrm>
              <a:off x="-646237" y="4340034"/>
              <a:ext cx="10436575" cy="803466"/>
              <a:chOff x="0" y="4340034"/>
              <a:chExt cx="10436575" cy="803466"/>
            </a:xfrm>
          </p:grpSpPr>
          <p:sp>
            <p:nvSpPr>
              <p:cNvPr id="9328" name="Google Shape;9328;p24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24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24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24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24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24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249"/>
            <p:cNvGrpSpPr/>
            <p:nvPr/>
          </p:nvGrpSpPr>
          <p:grpSpPr>
            <a:xfrm>
              <a:off x="3964812" y="4033230"/>
              <a:ext cx="1307895" cy="575273"/>
              <a:chOff x="2161713" y="3315239"/>
              <a:chExt cx="607984" cy="267420"/>
            </a:xfrm>
          </p:grpSpPr>
          <p:sp>
            <p:nvSpPr>
              <p:cNvPr id="9335" name="Google Shape;9335;p24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24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24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24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24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249"/>
            <p:cNvGrpSpPr/>
            <p:nvPr/>
          </p:nvGrpSpPr>
          <p:grpSpPr>
            <a:xfrm>
              <a:off x="218815" y="3946300"/>
              <a:ext cx="767639" cy="575285"/>
              <a:chOff x="1286413" y="3306853"/>
              <a:chExt cx="450519" cy="337648"/>
            </a:xfrm>
          </p:grpSpPr>
          <p:sp>
            <p:nvSpPr>
              <p:cNvPr id="9341" name="Google Shape;9341;p2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2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2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249"/>
            <p:cNvGrpSpPr/>
            <p:nvPr/>
          </p:nvGrpSpPr>
          <p:grpSpPr>
            <a:xfrm>
              <a:off x="8251040" y="3946300"/>
              <a:ext cx="767639" cy="575285"/>
              <a:chOff x="1286413" y="3306853"/>
              <a:chExt cx="450519" cy="337648"/>
            </a:xfrm>
          </p:grpSpPr>
          <p:sp>
            <p:nvSpPr>
              <p:cNvPr id="9345" name="Google Shape;9345;p2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2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2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9348" name="Shape 9348"/>
        <p:cNvGrpSpPr/>
        <p:nvPr/>
      </p:nvGrpSpPr>
      <p:grpSpPr>
        <a:xfrm>
          <a:off x="0" y="0"/>
          <a:ext cx="0" cy="0"/>
          <a:chOff x="0" y="0"/>
          <a:chExt cx="0" cy="0"/>
        </a:xfrm>
      </p:grpSpPr>
      <p:sp>
        <p:nvSpPr>
          <p:cNvPr id="9349" name="Google Shape;9349;p250"/>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250"/>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351" name="Google Shape;9351;p250"/>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352" name="Google Shape;9352;p250"/>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353" name="Google Shape;9353;p250"/>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354" name="Google Shape;9354;p25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355" name="Google Shape;9355;p250"/>
          <p:cNvGrpSpPr/>
          <p:nvPr/>
        </p:nvGrpSpPr>
        <p:grpSpPr>
          <a:xfrm>
            <a:off x="-1260287" y="4293764"/>
            <a:ext cx="10436575" cy="1181286"/>
            <a:chOff x="-12" y="3769914"/>
            <a:chExt cx="10436575" cy="1181286"/>
          </a:xfrm>
        </p:grpSpPr>
        <p:grpSp>
          <p:nvGrpSpPr>
            <p:cNvPr id="9356" name="Google Shape;9356;p250"/>
            <p:cNvGrpSpPr/>
            <p:nvPr/>
          </p:nvGrpSpPr>
          <p:grpSpPr>
            <a:xfrm>
              <a:off x="-12" y="4147734"/>
              <a:ext cx="10436575" cy="803466"/>
              <a:chOff x="0" y="4340034"/>
              <a:chExt cx="10436575" cy="803466"/>
            </a:xfrm>
          </p:grpSpPr>
          <p:sp>
            <p:nvSpPr>
              <p:cNvPr id="9357" name="Google Shape;9357;p25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25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25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25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25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25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250"/>
            <p:cNvGrpSpPr/>
            <p:nvPr/>
          </p:nvGrpSpPr>
          <p:grpSpPr>
            <a:xfrm>
              <a:off x="5844875" y="3769914"/>
              <a:ext cx="4480058" cy="632815"/>
              <a:chOff x="1986631" y="3343588"/>
              <a:chExt cx="2082585" cy="294168"/>
            </a:xfrm>
          </p:grpSpPr>
          <p:sp>
            <p:nvSpPr>
              <p:cNvPr id="9364" name="Google Shape;9364;p250"/>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250"/>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250"/>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250"/>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250"/>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250"/>
            <p:cNvGrpSpPr/>
            <p:nvPr/>
          </p:nvGrpSpPr>
          <p:grpSpPr>
            <a:xfrm>
              <a:off x="2631902" y="3827462"/>
              <a:ext cx="862689" cy="575245"/>
              <a:chOff x="1286413" y="3359757"/>
              <a:chExt cx="506303" cy="337625"/>
            </a:xfrm>
          </p:grpSpPr>
          <p:sp>
            <p:nvSpPr>
              <p:cNvPr id="9370" name="Google Shape;9370;p250"/>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2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250"/>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3" name="Google Shape;9373;p250"/>
          <p:cNvGrpSpPr/>
          <p:nvPr/>
        </p:nvGrpSpPr>
        <p:grpSpPr>
          <a:xfrm>
            <a:off x="-1255837" y="4397075"/>
            <a:ext cx="10436575" cy="1203625"/>
            <a:chOff x="-646237" y="3939875"/>
            <a:chExt cx="10436575" cy="1203625"/>
          </a:xfrm>
        </p:grpSpPr>
        <p:grpSp>
          <p:nvGrpSpPr>
            <p:cNvPr id="9374" name="Google Shape;9374;p250"/>
            <p:cNvGrpSpPr/>
            <p:nvPr/>
          </p:nvGrpSpPr>
          <p:grpSpPr>
            <a:xfrm>
              <a:off x="-646237" y="4340034"/>
              <a:ext cx="10436575" cy="803466"/>
              <a:chOff x="0" y="4340034"/>
              <a:chExt cx="10436575" cy="803466"/>
            </a:xfrm>
          </p:grpSpPr>
          <p:sp>
            <p:nvSpPr>
              <p:cNvPr id="9375" name="Google Shape;9375;p25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25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25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25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25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25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250"/>
            <p:cNvGrpSpPr/>
            <p:nvPr/>
          </p:nvGrpSpPr>
          <p:grpSpPr>
            <a:xfrm>
              <a:off x="1235925" y="4061651"/>
              <a:ext cx="4036783" cy="637002"/>
              <a:chOff x="893171" y="3328451"/>
              <a:chExt cx="1876526" cy="296115"/>
            </a:xfrm>
          </p:grpSpPr>
          <p:sp>
            <p:nvSpPr>
              <p:cNvPr id="9382" name="Google Shape;9382;p250"/>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250"/>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25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25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25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250"/>
            <p:cNvGrpSpPr/>
            <p:nvPr/>
          </p:nvGrpSpPr>
          <p:grpSpPr>
            <a:xfrm>
              <a:off x="629615" y="3960537"/>
              <a:ext cx="5355260" cy="647960"/>
              <a:chOff x="1527507" y="3315210"/>
              <a:chExt cx="3142943" cy="380303"/>
            </a:xfrm>
          </p:grpSpPr>
          <p:sp>
            <p:nvSpPr>
              <p:cNvPr id="9388" name="Google Shape;9388;p250"/>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250"/>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250"/>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250"/>
            <p:cNvGrpSpPr/>
            <p:nvPr/>
          </p:nvGrpSpPr>
          <p:grpSpPr>
            <a:xfrm>
              <a:off x="7390590" y="3939875"/>
              <a:ext cx="1920385" cy="625232"/>
              <a:chOff x="781424" y="3303082"/>
              <a:chExt cx="1127053" cy="366963"/>
            </a:xfrm>
          </p:grpSpPr>
          <p:sp>
            <p:nvSpPr>
              <p:cNvPr id="9392" name="Google Shape;9392;p250"/>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250"/>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2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9395" name="Shape 9395"/>
        <p:cNvGrpSpPr/>
        <p:nvPr/>
      </p:nvGrpSpPr>
      <p:grpSpPr>
        <a:xfrm>
          <a:off x="0" y="0"/>
          <a:ext cx="0" cy="0"/>
          <a:chOff x="0" y="0"/>
          <a:chExt cx="0" cy="0"/>
        </a:xfrm>
      </p:grpSpPr>
      <p:sp>
        <p:nvSpPr>
          <p:cNvPr id="9396" name="Google Shape;9396;p251"/>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25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398" name="Google Shape;9398;p251"/>
          <p:cNvGrpSpPr/>
          <p:nvPr/>
        </p:nvGrpSpPr>
        <p:grpSpPr>
          <a:xfrm>
            <a:off x="-646250" y="4380968"/>
            <a:ext cx="10436575" cy="1228057"/>
            <a:chOff x="-12" y="3723143"/>
            <a:chExt cx="10436575" cy="1228057"/>
          </a:xfrm>
        </p:grpSpPr>
        <p:grpSp>
          <p:nvGrpSpPr>
            <p:cNvPr id="9399" name="Google Shape;9399;p251"/>
            <p:cNvGrpSpPr/>
            <p:nvPr/>
          </p:nvGrpSpPr>
          <p:grpSpPr>
            <a:xfrm>
              <a:off x="-12" y="4147734"/>
              <a:ext cx="10436575" cy="803466"/>
              <a:chOff x="0" y="4340034"/>
              <a:chExt cx="10436575" cy="803466"/>
            </a:xfrm>
          </p:grpSpPr>
          <p:sp>
            <p:nvSpPr>
              <p:cNvPr id="9400" name="Google Shape;9400;p25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25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25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25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25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25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251"/>
            <p:cNvGrpSpPr/>
            <p:nvPr/>
          </p:nvGrpSpPr>
          <p:grpSpPr>
            <a:xfrm>
              <a:off x="5596725" y="3723143"/>
              <a:ext cx="4136037" cy="764961"/>
              <a:chOff x="1871276" y="3321846"/>
              <a:chExt cx="1922665" cy="355597"/>
            </a:xfrm>
          </p:grpSpPr>
          <p:sp>
            <p:nvSpPr>
              <p:cNvPr id="9407" name="Google Shape;9407;p251"/>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251"/>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251"/>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251"/>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251"/>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251"/>
            <p:cNvGrpSpPr/>
            <p:nvPr/>
          </p:nvGrpSpPr>
          <p:grpSpPr>
            <a:xfrm>
              <a:off x="1121352" y="3841682"/>
              <a:ext cx="886310" cy="603938"/>
              <a:chOff x="399888" y="3368103"/>
              <a:chExt cx="520166" cy="354465"/>
            </a:xfrm>
          </p:grpSpPr>
          <p:sp>
            <p:nvSpPr>
              <p:cNvPr id="9413" name="Google Shape;9413;p251"/>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251"/>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251"/>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6" name="Google Shape;9416;p251"/>
          <p:cNvGrpSpPr/>
          <p:nvPr/>
        </p:nvGrpSpPr>
        <p:grpSpPr>
          <a:xfrm>
            <a:off x="-1255837" y="4479700"/>
            <a:ext cx="10436575" cy="1197200"/>
            <a:chOff x="-646237" y="3946300"/>
            <a:chExt cx="10436575" cy="1197200"/>
          </a:xfrm>
        </p:grpSpPr>
        <p:grpSp>
          <p:nvGrpSpPr>
            <p:cNvPr id="9417" name="Google Shape;9417;p251"/>
            <p:cNvGrpSpPr/>
            <p:nvPr/>
          </p:nvGrpSpPr>
          <p:grpSpPr>
            <a:xfrm>
              <a:off x="-646237" y="4340034"/>
              <a:ext cx="10436575" cy="803466"/>
              <a:chOff x="0" y="4340034"/>
              <a:chExt cx="10436575" cy="803466"/>
            </a:xfrm>
          </p:grpSpPr>
          <p:sp>
            <p:nvSpPr>
              <p:cNvPr id="9418" name="Google Shape;9418;p25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25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25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25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25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25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251"/>
            <p:cNvGrpSpPr/>
            <p:nvPr/>
          </p:nvGrpSpPr>
          <p:grpSpPr>
            <a:xfrm>
              <a:off x="4147874" y="4033230"/>
              <a:ext cx="1427591" cy="651211"/>
              <a:chOff x="2246810" y="3315239"/>
              <a:chExt cx="663625" cy="302720"/>
            </a:xfrm>
          </p:grpSpPr>
          <p:sp>
            <p:nvSpPr>
              <p:cNvPr id="9425" name="Google Shape;9425;p251"/>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25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25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25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251"/>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251"/>
            <p:cNvGrpSpPr/>
            <p:nvPr/>
          </p:nvGrpSpPr>
          <p:grpSpPr>
            <a:xfrm>
              <a:off x="218815" y="3946300"/>
              <a:ext cx="1970514" cy="686835"/>
              <a:chOff x="1286413" y="3306853"/>
              <a:chExt cx="1156473" cy="403119"/>
            </a:xfrm>
          </p:grpSpPr>
          <p:sp>
            <p:nvSpPr>
              <p:cNvPr id="9431" name="Google Shape;9431;p251"/>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25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251"/>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251"/>
            <p:cNvGrpSpPr/>
            <p:nvPr/>
          </p:nvGrpSpPr>
          <p:grpSpPr>
            <a:xfrm>
              <a:off x="8404881" y="3960537"/>
              <a:ext cx="818445" cy="575245"/>
              <a:chOff x="1376700" y="3315210"/>
              <a:chExt cx="480336" cy="337625"/>
            </a:xfrm>
          </p:grpSpPr>
          <p:sp>
            <p:nvSpPr>
              <p:cNvPr id="9435" name="Google Shape;9435;p251"/>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251"/>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25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38" name="Google Shape;9438;p251"/>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9439" name="Google Shape;9439;p251"/>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9440" name="Google Shape;9440;p251"/>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441" name="Google Shape;9441;p251"/>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442" name="Shape 9442"/>
        <p:cNvGrpSpPr/>
        <p:nvPr/>
      </p:nvGrpSpPr>
      <p:grpSpPr>
        <a:xfrm>
          <a:off x="0" y="0"/>
          <a:ext cx="0" cy="0"/>
          <a:chOff x="0" y="0"/>
          <a:chExt cx="0" cy="0"/>
        </a:xfrm>
      </p:grpSpPr>
      <p:sp>
        <p:nvSpPr>
          <p:cNvPr id="9443" name="Google Shape;9443;p252"/>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252"/>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445" name="Google Shape;9445;p252"/>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46" name="Google Shape;9446;p252"/>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47" name="Google Shape;9447;p252"/>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48" name="Google Shape;9448;p25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449" name="Google Shape;9449;p252"/>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450" name="Google Shape;9450;p252"/>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9451" name="Google Shape;9451;p252"/>
          <p:cNvGrpSpPr/>
          <p:nvPr/>
        </p:nvGrpSpPr>
        <p:grpSpPr>
          <a:xfrm>
            <a:off x="-12" y="4394730"/>
            <a:ext cx="10436575" cy="1242270"/>
            <a:chOff x="-12" y="3708930"/>
            <a:chExt cx="10436575" cy="1242270"/>
          </a:xfrm>
        </p:grpSpPr>
        <p:grpSp>
          <p:nvGrpSpPr>
            <p:cNvPr id="9452" name="Google Shape;9452;p252"/>
            <p:cNvGrpSpPr/>
            <p:nvPr/>
          </p:nvGrpSpPr>
          <p:grpSpPr>
            <a:xfrm>
              <a:off x="-12" y="4147734"/>
              <a:ext cx="10436575" cy="803466"/>
              <a:chOff x="0" y="4340034"/>
              <a:chExt cx="10436575" cy="803466"/>
            </a:xfrm>
          </p:grpSpPr>
          <p:sp>
            <p:nvSpPr>
              <p:cNvPr id="9453" name="Google Shape;9453;p25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25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25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25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25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25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252"/>
            <p:cNvGrpSpPr/>
            <p:nvPr/>
          </p:nvGrpSpPr>
          <p:grpSpPr>
            <a:xfrm>
              <a:off x="6221512" y="3708930"/>
              <a:ext cx="1307895" cy="575273"/>
              <a:chOff x="2161713" y="3315239"/>
              <a:chExt cx="607984" cy="267420"/>
            </a:xfrm>
          </p:grpSpPr>
          <p:sp>
            <p:nvSpPr>
              <p:cNvPr id="9460" name="Google Shape;9460;p25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25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25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25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25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252"/>
            <p:cNvGrpSpPr/>
            <p:nvPr/>
          </p:nvGrpSpPr>
          <p:grpSpPr>
            <a:xfrm>
              <a:off x="2631902" y="3841982"/>
              <a:ext cx="767639" cy="622988"/>
              <a:chOff x="1286413" y="3368279"/>
              <a:chExt cx="450519" cy="365646"/>
            </a:xfrm>
          </p:grpSpPr>
          <p:sp>
            <p:nvSpPr>
              <p:cNvPr id="9466" name="Google Shape;9466;p252"/>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252"/>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252"/>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9469" name="Shape 9469"/>
        <p:cNvGrpSpPr/>
        <p:nvPr/>
      </p:nvGrpSpPr>
      <p:grpSpPr>
        <a:xfrm>
          <a:off x="0" y="0"/>
          <a:ext cx="0" cy="0"/>
          <a:chOff x="0" y="0"/>
          <a:chExt cx="0" cy="0"/>
        </a:xfrm>
      </p:grpSpPr>
      <p:sp>
        <p:nvSpPr>
          <p:cNvPr id="9470" name="Google Shape;9470;p253"/>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25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472" name="Google Shape;9472;p253"/>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473" name="Google Shape;9473;p253"/>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74" name="Google Shape;9474;p253"/>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75" name="Google Shape;9475;p253"/>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76" name="Google Shape;9476;p253"/>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477" name="Google Shape;9477;p253"/>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9478" name="Google Shape;9478;p253"/>
          <p:cNvGrpSpPr/>
          <p:nvPr/>
        </p:nvGrpSpPr>
        <p:grpSpPr>
          <a:xfrm>
            <a:off x="-12" y="4113700"/>
            <a:ext cx="10436575" cy="1228050"/>
            <a:chOff x="-12" y="3723150"/>
            <a:chExt cx="10436575" cy="1228050"/>
          </a:xfrm>
        </p:grpSpPr>
        <p:grpSp>
          <p:nvGrpSpPr>
            <p:cNvPr id="9479" name="Google Shape;9479;p253"/>
            <p:cNvGrpSpPr/>
            <p:nvPr/>
          </p:nvGrpSpPr>
          <p:grpSpPr>
            <a:xfrm>
              <a:off x="-12" y="4147734"/>
              <a:ext cx="10436575" cy="803466"/>
              <a:chOff x="0" y="4340034"/>
              <a:chExt cx="10436575" cy="803466"/>
            </a:xfrm>
          </p:grpSpPr>
          <p:sp>
            <p:nvSpPr>
              <p:cNvPr id="9480" name="Google Shape;9480;p25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25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25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25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25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25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253"/>
            <p:cNvGrpSpPr/>
            <p:nvPr/>
          </p:nvGrpSpPr>
          <p:grpSpPr>
            <a:xfrm>
              <a:off x="104387" y="3799080"/>
              <a:ext cx="8912870" cy="692298"/>
              <a:chOff x="-681874" y="3357146"/>
              <a:chExt cx="4143209" cy="321820"/>
            </a:xfrm>
          </p:grpSpPr>
          <p:sp>
            <p:nvSpPr>
              <p:cNvPr id="9487" name="Google Shape;9487;p253"/>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253"/>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253"/>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253"/>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253"/>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253"/>
            <p:cNvGrpSpPr/>
            <p:nvPr/>
          </p:nvGrpSpPr>
          <p:grpSpPr>
            <a:xfrm>
              <a:off x="463427" y="3723150"/>
              <a:ext cx="3073248" cy="589460"/>
              <a:chOff x="13759" y="3298534"/>
              <a:chExt cx="1803655" cy="345968"/>
            </a:xfrm>
          </p:grpSpPr>
          <p:sp>
            <p:nvSpPr>
              <p:cNvPr id="9493" name="Google Shape;9493;p253"/>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253"/>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2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6" name="Google Shape;9496;p253"/>
          <p:cNvGrpSpPr/>
          <p:nvPr/>
        </p:nvGrpSpPr>
        <p:grpSpPr>
          <a:xfrm>
            <a:off x="-1255837" y="4327300"/>
            <a:ext cx="10436575" cy="1197200"/>
            <a:chOff x="-646237" y="3946300"/>
            <a:chExt cx="10436575" cy="1197200"/>
          </a:xfrm>
        </p:grpSpPr>
        <p:grpSp>
          <p:nvGrpSpPr>
            <p:cNvPr id="9497" name="Google Shape;9497;p253"/>
            <p:cNvGrpSpPr/>
            <p:nvPr/>
          </p:nvGrpSpPr>
          <p:grpSpPr>
            <a:xfrm>
              <a:off x="-646237" y="4340034"/>
              <a:ext cx="10436575" cy="803466"/>
              <a:chOff x="0" y="4340034"/>
              <a:chExt cx="10436575" cy="803466"/>
            </a:xfrm>
          </p:grpSpPr>
          <p:sp>
            <p:nvSpPr>
              <p:cNvPr id="9498" name="Google Shape;9498;p25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25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25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25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25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25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253"/>
            <p:cNvGrpSpPr/>
            <p:nvPr/>
          </p:nvGrpSpPr>
          <p:grpSpPr>
            <a:xfrm>
              <a:off x="1218442" y="4079995"/>
              <a:ext cx="5307715" cy="618659"/>
              <a:chOff x="885044" y="3336978"/>
              <a:chExt cx="2467328" cy="287588"/>
            </a:xfrm>
          </p:grpSpPr>
          <p:sp>
            <p:nvSpPr>
              <p:cNvPr id="9505" name="Google Shape;9505;p25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253"/>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253"/>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25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253"/>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253"/>
            <p:cNvGrpSpPr/>
            <p:nvPr/>
          </p:nvGrpSpPr>
          <p:grpSpPr>
            <a:xfrm>
              <a:off x="218815" y="3946300"/>
              <a:ext cx="767639" cy="575285"/>
              <a:chOff x="1286413" y="3306853"/>
              <a:chExt cx="450519" cy="337648"/>
            </a:xfrm>
          </p:grpSpPr>
          <p:sp>
            <p:nvSpPr>
              <p:cNvPr id="9511" name="Google Shape;9511;p2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2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2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253"/>
            <p:cNvGrpSpPr/>
            <p:nvPr/>
          </p:nvGrpSpPr>
          <p:grpSpPr>
            <a:xfrm>
              <a:off x="6363790" y="3974757"/>
              <a:ext cx="2803089" cy="680488"/>
              <a:chOff x="178806" y="3323555"/>
              <a:chExt cx="1645102" cy="399394"/>
            </a:xfrm>
          </p:grpSpPr>
          <p:sp>
            <p:nvSpPr>
              <p:cNvPr id="9515" name="Google Shape;9515;p253"/>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253"/>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253"/>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9518" name="Shape 9518"/>
        <p:cNvGrpSpPr/>
        <p:nvPr/>
      </p:nvGrpSpPr>
      <p:grpSpPr>
        <a:xfrm>
          <a:off x="0" y="0"/>
          <a:ext cx="0" cy="0"/>
          <a:chOff x="0" y="0"/>
          <a:chExt cx="0" cy="0"/>
        </a:xfrm>
      </p:grpSpPr>
      <p:sp>
        <p:nvSpPr>
          <p:cNvPr id="9519" name="Google Shape;9519;p254"/>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254"/>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21" name="Google Shape;9521;p254"/>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2" name="Google Shape;9522;p254"/>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3" name="Google Shape;9523;p254"/>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4" name="Google Shape;9524;p254"/>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5" name="Google Shape;9525;p25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526" name="Google Shape;9526;p254"/>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27" name="Google Shape;9527;p254"/>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28" name="Google Shape;9528;p254"/>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9529" name="Google Shape;9529;p254"/>
          <p:cNvGrpSpPr/>
          <p:nvPr/>
        </p:nvGrpSpPr>
        <p:grpSpPr>
          <a:xfrm>
            <a:off x="-15150" y="4244600"/>
            <a:ext cx="10436575" cy="1163800"/>
            <a:chOff x="-12" y="3787400"/>
            <a:chExt cx="10436575" cy="1163800"/>
          </a:xfrm>
        </p:grpSpPr>
        <p:grpSp>
          <p:nvGrpSpPr>
            <p:cNvPr id="9530" name="Google Shape;9530;p254"/>
            <p:cNvGrpSpPr/>
            <p:nvPr/>
          </p:nvGrpSpPr>
          <p:grpSpPr>
            <a:xfrm>
              <a:off x="-12" y="4147734"/>
              <a:ext cx="10436575" cy="803466"/>
              <a:chOff x="0" y="4340034"/>
              <a:chExt cx="10436575" cy="803466"/>
            </a:xfrm>
          </p:grpSpPr>
          <p:sp>
            <p:nvSpPr>
              <p:cNvPr id="9531" name="Google Shape;9531;p25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25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25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25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25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25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254"/>
            <p:cNvGrpSpPr/>
            <p:nvPr/>
          </p:nvGrpSpPr>
          <p:grpSpPr>
            <a:xfrm>
              <a:off x="6572505" y="3856155"/>
              <a:ext cx="1369485" cy="620136"/>
              <a:chOff x="2324874" y="3383678"/>
              <a:chExt cx="636614" cy="288274"/>
            </a:xfrm>
          </p:grpSpPr>
          <p:sp>
            <p:nvSpPr>
              <p:cNvPr id="9538" name="Google Shape;9538;p254"/>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254"/>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254"/>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254"/>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254"/>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254"/>
            <p:cNvGrpSpPr/>
            <p:nvPr/>
          </p:nvGrpSpPr>
          <p:grpSpPr>
            <a:xfrm>
              <a:off x="208577" y="3787400"/>
              <a:ext cx="796535" cy="575245"/>
              <a:chOff x="-135810" y="3336243"/>
              <a:chExt cx="467478" cy="337625"/>
            </a:xfrm>
          </p:grpSpPr>
          <p:sp>
            <p:nvSpPr>
              <p:cNvPr id="9544" name="Google Shape;9544;p254"/>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254"/>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254"/>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7" name="Google Shape;9547;p254"/>
          <p:cNvGrpSpPr/>
          <p:nvPr/>
        </p:nvGrpSpPr>
        <p:grpSpPr>
          <a:xfrm>
            <a:off x="-710912" y="4308175"/>
            <a:ext cx="10436575" cy="1197200"/>
            <a:chOff x="-646237" y="3946300"/>
            <a:chExt cx="10436575" cy="1197200"/>
          </a:xfrm>
        </p:grpSpPr>
        <p:grpSp>
          <p:nvGrpSpPr>
            <p:cNvPr id="9548" name="Google Shape;9548;p254"/>
            <p:cNvGrpSpPr/>
            <p:nvPr/>
          </p:nvGrpSpPr>
          <p:grpSpPr>
            <a:xfrm>
              <a:off x="-646237" y="4340034"/>
              <a:ext cx="10436575" cy="803466"/>
              <a:chOff x="0" y="4340034"/>
              <a:chExt cx="10436575" cy="803466"/>
            </a:xfrm>
          </p:grpSpPr>
          <p:sp>
            <p:nvSpPr>
              <p:cNvPr id="9549" name="Google Shape;9549;p25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25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25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25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25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25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254"/>
            <p:cNvGrpSpPr/>
            <p:nvPr/>
          </p:nvGrpSpPr>
          <p:grpSpPr>
            <a:xfrm>
              <a:off x="3964812" y="4033230"/>
              <a:ext cx="1307895" cy="575273"/>
              <a:chOff x="2161713" y="3315239"/>
              <a:chExt cx="607984" cy="267420"/>
            </a:xfrm>
          </p:grpSpPr>
          <p:sp>
            <p:nvSpPr>
              <p:cNvPr id="9556" name="Google Shape;9556;p25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25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25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25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25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254"/>
            <p:cNvGrpSpPr/>
            <p:nvPr/>
          </p:nvGrpSpPr>
          <p:grpSpPr>
            <a:xfrm>
              <a:off x="1497369" y="3974757"/>
              <a:ext cx="751060" cy="666838"/>
              <a:chOff x="2036782" y="3323555"/>
              <a:chExt cx="440789" cy="391383"/>
            </a:xfrm>
          </p:grpSpPr>
          <p:sp>
            <p:nvSpPr>
              <p:cNvPr id="9562" name="Google Shape;9562;p254"/>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254"/>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254"/>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254"/>
            <p:cNvGrpSpPr/>
            <p:nvPr/>
          </p:nvGrpSpPr>
          <p:grpSpPr>
            <a:xfrm>
              <a:off x="8251040" y="3946300"/>
              <a:ext cx="767639" cy="575285"/>
              <a:chOff x="1286413" y="3306853"/>
              <a:chExt cx="450519" cy="337648"/>
            </a:xfrm>
          </p:grpSpPr>
          <p:sp>
            <p:nvSpPr>
              <p:cNvPr id="9566" name="Google Shape;9566;p2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2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2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9569" name="Shape 9569"/>
        <p:cNvGrpSpPr/>
        <p:nvPr/>
      </p:nvGrpSpPr>
      <p:grpSpPr>
        <a:xfrm>
          <a:off x="0" y="0"/>
          <a:ext cx="0" cy="0"/>
          <a:chOff x="0" y="0"/>
          <a:chExt cx="0" cy="0"/>
        </a:xfrm>
      </p:grpSpPr>
      <p:sp>
        <p:nvSpPr>
          <p:cNvPr id="9570" name="Google Shape;9570;p255"/>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25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572" name="Google Shape;9572;p255"/>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3" name="Google Shape;9573;p255"/>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4" name="Google Shape;9574;p255"/>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5" name="Google Shape;9575;p255"/>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6" name="Google Shape;9576;p255"/>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7" name="Google Shape;9577;p255"/>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78" name="Google Shape;9578;p255"/>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79" name="Google Shape;9579;p255"/>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80" name="Google Shape;9580;p255"/>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81" name="Google Shape;9581;p255"/>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82" name="Google Shape;9582;p255"/>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9583" name="Google Shape;9583;p255"/>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9584" name="Google Shape;9584;p255"/>
          <p:cNvGrpSpPr/>
          <p:nvPr/>
        </p:nvGrpSpPr>
        <p:grpSpPr>
          <a:xfrm>
            <a:off x="-1255837" y="4335082"/>
            <a:ext cx="10436575" cy="1225718"/>
            <a:chOff x="-12" y="3725482"/>
            <a:chExt cx="10436575" cy="1225718"/>
          </a:xfrm>
        </p:grpSpPr>
        <p:grpSp>
          <p:nvGrpSpPr>
            <p:cNvPr id="9585" name="Google Shape;9585;p255"/>
            <p:cNvGrpSpPr/>
            <p:nvPr/>
          </p:nvGrpSpPr>
          <p:grpSpPr>
            <a:xfrm>
              <a:off x="-12" y="4147734"/>
              <a:ext cx="10436575" cy="803466"/>
              <a:chOff x="0" y="4340034"/>
              <a:chExt cx="10436575" cy="803466"/>
            </a:xfrm>
          </p:grpSpPr>
          <p:sp>
            <p:nvSpPr>
              <p:cNvPr id="9586" name="Google Shape;9586;p25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25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25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25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25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25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255"/>
            <p:cNvGrpSpPr/>
            <p:nvPr/>
          </p:nvGrpSpPr>
          <p:grpSpPr>
            <a:xfrm>
              <a:off x="6642162" y="3737318"/>
              <a:ext cx="1215283" cy="620748"/>
              <a:chOff x="2357255" y="3328436"/>
              <a:chExt cx="564932" cy="288559"/>
            </a:xfrm>
          </p:grpSpPr>
          <p:sp>
            <p:nvSpPr>
              <p:cNvPr id="9593" name="Google Shape;9593;p255"/>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255"/>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255"/>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255"/>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255"/>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255"/>
            <p:cNvGrpSpPr/>
            <p:nvPr/>
          </p:nvGrpSpPr>
          <p:grpSpPr>
            <a:xfrm>
              <a:off x="3736816" y="3725482"/>
              <a:ext cx="822471" cy="589200"/>
              <a:chOff x="1934874" y="3299902"/>
              <a:chExt cx="482699" cy="345815"/>
            </a:xfrm>
          </p:grpSpPr>
          <p:sp>
            <p:nvSpPr>
              <p:cNvPr id="9599" name="Google Shape;9599;p255"/>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255"/>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255"/>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2" name="Google Shape;9602;p255"/>
          <p:cNvGrpSpPr/>
          <p:nvPr/>
        </p:nvGrpSpPr>
        <p:grpSpPr>
          <a:xfrm>
            <a:off x="-541125" y="4488875"/>
            <a:ext cx="10436575" cy="1197200"/>
            <a:chOff x="-646237" y="3946300"/>
            <a:chExt cx="10436575" cy="1197200"/>
          </a:xfrm>
        </p:grpSpPr>
        <p:grpSp>
          <p:nvGrpSpPr>
            <p:cNvPr id="9603" name="Google Shape;9603;p255"/>
            <p:cNvGrpSpPr/>
            <p:nvPr/>
          </p:nvGrpSpPr>
          <p:grpSpPr>
            <a:xfrm>
              <a:off x="-646237" y="4340034"/>
              <a:ext cx="10436575" cy="803466"/>
              <a:chOff x="0" y="4340034"/>
              <a:chExt cx="10436575" cy="803466"/>
            </a:xfrm>
          </p:grpSpPr>
          <p:sp>
            <p:nvSpPr>
              <p:cNvPr id="9604" name="Google Shape;9604;p25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25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25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25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25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25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255"/>
            <p:cNvGrpSpPr/>
            <p:nvPr/>
          </p:nvGrpSpPr>
          <p:grpSpPr>
            <a:xfrm>
              <a:off x="3964812" y="4033230"/>
              <a:ext cx="1307895" cy="575273"/>
              <a:chOff x="2161713" y="3315239"/>
              <a:chExt cx="607984" cy="267420"/>
            </a:xfrm>
          </p:grpSpPr>
          <p:sp>
            <p:nvSpPr>
              <p:cNvPr id="9611" name="Google Shape;9611;p25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25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25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25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25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255"/>
            <p:cNvGrpSpPr/>
            <p:nvPr/>
          </p:nvGrpSpPr>
          <p:grpSpPr>
            <a:xfrm>
              <a:off x="67904" y="3974757"/>
              <a:ext cx="776471" cy="633738"/>
              <a:chOff x="1197845" y="3323555"/>
              <a:chExt cx="455702" cy="371955"/>
            </a:xfrm>
          </p:grpSpPr>
          <p:sp>
            <p:nvSpPr>
              <p:cNvPr id="9617" name="Google Shape;9617;p255"/>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2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255"/>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255"/>
            <p:cNvGrpSpPr/>
            <p:nvPr/>
          </p:nvGrpSpPr>
          <p:grpSpPr>
            <a:xfrm>
              <a:off x="8251040" y="3946300"/>
              <a:ext cx="767639" cy="575285"/>
              <a:chOff x="1286413" y="3306853"/>
              <a:chExt cx="450519" cy="337648"/>
            </a:xfrm>
          </p:grpSpPr>
          <p:sp>
            <p:nvSpPr>
              <p:cNvPr id="9621" name="Google Shape;9621;p2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2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2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9624" name="Shape 9624"/>
        <p:cNvGrpSpPr/>
        <p:nvPr/>
      </p:nvGrpSpPr>
      <p:grpSpPr>
        <a:xfrm>
          <a:off x="0" y="0"/>
          <a:ext cx="0" cy="0"/>
          <a:chOff x="0" y="0"/>
          <a:chExt cx="0" cy="0"/>
        </a:xfrm>
      </p:grpSpPr>
      <p:sp>
        <p:nvSpPr>
          <p:cNvPr id="9625" name="Google Shape;9625;p256"/>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256"/>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27" name="Google Shape;9627;p256"/>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28" name="Google Shape;9628;p256"/>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29" name="Google Shape;9629;p256"/>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30" name="Google Shape;9630;p256"/>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31" name="Google Shape;9631;p256"/>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9632" name="Google Shape;9632;p256"/>
          <p:cNvGrpSpPr/>
          <p:nvPr/>
        </p:nvGrpSpPr>
        <p:grpSpPr>
          <a:xfrm flipH="1">
            <a:off x="-1111506" y="4128330"/>
            <a:ext cx="10436575" cy="1242270"/>
            <a:chOff x="-12" y="3708930"/>
            <a:chExt cx="10436575" cy="1242270"/>
          </a:xfrm>
        </p:grpSpPr>
        <p:grpSp>
          <p:nvGrpSpPr>
            <p:cNvPr id="9633" name="Google Shape;9633;p256"/>
            <p:cNvGrpSpPr/>
            <p:nvPr/>
          </p:nvGrpSpPr>
          <p:grpSpPr>
            <a:xfrm>
              <a:off x="-12" y="4147734"/>
              <a:ext cx="10436575" cy="803466"/>
              <a:chOff x="0" y="4340034"/>
              <a:chExt cx="10436575" cy="803466"/>
            </a:xfrm>
          </p:grpSpPr>
          <p:sp>
            <p:nvSpPr>
              <p:cNvPr id="9634" name="Google Shape;9634;p25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25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25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25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25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25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256"/>
            <p:cNvGrpSpPr/>
            <p:nvPr/>
          </p:nvGrpSpPr>
          <p:grpSpPr>
            <a:xfrm>
              <a:off x="6221512" y="3708930"/>
              <a:ext cx="1307895" cy="575273"/>
              <a:chOff x="2161713" y="3315239"/>
              <a:chExt cx="607984" cy="267420"/>
            </a:xfrm>
          </p:grpSpPr>
          <p:sp>
            <p:nvSpPr>
              <p:cNvPr id="9641" name="Google Shape;9641;p25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25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25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25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25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256"/>
            <p:cNvGrpSpPr/>
            <p:nvPr/>
          </p:nvGrpSpPr>
          <p:grpSpPr>
            <a:xfrm>
              <a:off x="2574527" y="3799087"/>
              <a:ext cx="911064" cy="589422"/>
              <a:chOff x="1252740" y="3343103"/>
              <a:chExt cx="534693" cy="345946"/>
            </a:xfrm>
          </p:grpSpPr>
          <p:sp>
            <p:nvSpPr>
              <p:cNvPr id="9647" name="Google Shape;9647;p256"/>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256"/>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256"/>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50" name="Google Shape;9650;p256"/>
          <p:cNvGrpSpPr/>
          <p:nvPr/>
        </p:nvGrpSpPr>
        <p:grpSpPr>
          <a:xfrm flipH="1">
            <a:off x="-594687" y="4222525"/>
            <a:ext cx="10436575" cy="1197200"/>
            <a:chOff x="-646237" y="3946300"/>
            <a:chExt cx="10436575" cy="1197200"/>
          </a:xfrm>
        </p:grpSpPr>
        <p:grpSp>
          <p:nvGrpSpPr>
            <p:cNvPr id="9651" name="Google Shape;9651;p256"/>
            <p:cNvGrpSpPr/>
            <p:nvPr/>
          </p:nvGrpSpPr>
          <p:grpSpPr>
            <a:xfrm>
              <a:off x="-646237" y="4340034"/>
              <a:ext cx="10436575" cy="803466"/>
              <a:chOff x="0" y="4340034"/>
              <a:chExt cx="10436575" cy="803466"/>
            </a:xfrm>
          </p:grpSpPr>
          <p:sp>
            <p:nvSpPr>
              <p:cNvPr id="9652" name="Google Shape;9652;p25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25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25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25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25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25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256"/>
            <p:cNvGrpSpPr/>
            <p:nvPr/>
          </p:nvGrpSpPr>
          <p:grpSpPr>
            <a:xfrm>
              <a:off x="3964812" y="4033230"/>
              <a:ext cx="1307895" cy="575273"/>
              <a:chOff x="2161713" y="3315239"/>
              <a:chExt cx="607984" cy="267420"/>
            </a:xfrm>
          </p:grpSpPr>
          <p:sp>
            <p:nvSpPr>
              <p:cNvPr id="9659" name="Google Shape;9659;p25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25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25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25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25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256"/>
            <p:cNvGrpSpPr/>
            <p:nvPr/>
          </p:nvGrpSpPr>
          <p:grpSpPr>
            <a:xfrm>
              <a:off x="218815" y="3946300"/>
              <a:ext cx="767639" cy="575285"/>
              <a:chOff x="1286413" y="3306853"/>
              <a:chExt cx="450519" cy="337648"/>
            </a:xfrm>
          </p:grpSpPr>
          <p:sp>
            <p:nvSpPr>
              <p:cNvPr id="9665" name="Google Shape;9665;p2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2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2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256"/>
            <p:cNvGrpSpPr/>
            <p:nvPr/>
          </p:nvGrpSpPr>
          <p:grpSpPr>
            <a:xfrm>
              <a:off x="8251040" y="3946300"/>
              <a:ext cx="767639" cy="575285"/>
              <a:chOff x="1286413" y="3306853"/>
              <a:chExt cx="450519" cy="337648"/>
            </a:xfrm>
          </p:grpSpPr>
          <p:sp>
            <p:nvSpPr>
              <p:cNvPr id="9669" name="Google Shape;9669;p2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2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2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9672" name="Shape 9672"/>
        <p:cNvGrpSpPr/>
        <p:nvPr/>
      </p:nvGrpSpPr>
      <p:grpSpPr>
        <a:xfrm>
          <a:off x="0" y="0"/>
          <a:ext cx="0" cy="0"/>
          <a:chOff x="0" y="0"/>
          <a:chExt cx="0" cy="0"/>
        </a:xfrm>
      </p:grpSpPr>
      <p:sp>
        <p:nvSpPr>
          <p:cNvPr id="9673" name="Google Shape;9673;p257"/>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257"/>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75" name="Google Shape;9675;p257"/>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76" name="Google Shape;9676;p257"/>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77" name="Google Shape;9677;p257"/>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78" name="Google Shape;9678;p257"/>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79" name="Google Shape;9679;p257"/>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80" name="Google Shape;9680;p257"/>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681" name="Google Shape;9681;p257"/>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682" name="Google Shape;9682;p257"/>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683" name="Google Shape;9683;p257"/>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684" name="Google Shape;9684;p257"/>
          <p:cNvGrpSpPr/>
          <p:nvPr/>
        </p:nvGrpSpPr>
        <p:grpSpPr>
          <a:xfrm>
            <a:off x="-471912" y="4272544"/>
            <a:ext cx="10436575" cy="1246781"/>
            <a:chOff x="-646237" y="3896719"/>
            <a:chExt cx="10436575" cy="1246781"/>
          </a:xfrm>
        </p:grpSpPr>
        <p:grpSp>
          <p:nvGrpSpPr>
            <p:cNvPr id="9685" name="Google Shape;9685;p257"/>
            <p:cNvGrpSpPr/>
            <p:nvPr/>
          </p:nvGrpSpPr>
          <p:grpSpPr>
            <a:xfrm>
              <a:off x="-646237" y="4340034"/>
              <a:ext cx="10436575" cy="803466"/>
              <a:chOff x="0" y="4340034"/>
              <a:chExt cx="10436575" cy="803466"/>
            </a:xfrm>
          </p:grpSpPr>
          <p:sp>
            <p:nvSpPr>
              <p:cNvPr id="9686" name="Google Shape;9686;p25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25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25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25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25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25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257"/>
            <p:cNvGrpSpPr/>
            <p:nvPr/>
          </p:nvGrpSpPr>
          <p:grpSpPr>
            <a:xfrm>
              <a:off x="2413750" y="3960530"/>
              <a:ext cx="3830820" cy="647986"/>
              <a:chOff x="1440691" y="3281444"/>
              <a:chExt cx="1780783" cy="301221"/>
            </a:xfrm>
          </p:grpSpPr>
          <p:sp>
            <p:nvSpPr>
              <p:cNvPr id="9693" name="Google Shape;9693;p257"/>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257"/>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257"/>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257"/>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257"/>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257"/>
            <p:cNvGrpSpPr/>
            <p:nvPr/>
          </p:nvGrpSpPr>
          <p:grpSpPr>
            <a:xfrm>
              <a:off x="-13121" y="3896719"/>
              <a:ext cx="822446" cy="624825"/>
              <a:chOff x="1150292" y="3277753"/>
              <a:chExt cx="482684" cy="366725"/>
            </a:xfrm>
          </p:grpSpPr>
          <p:sp>
            <p:nvSpPr>
              <p:cNvPr id="9699" name="Google Shape;9699;p2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2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257"/>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257"/>
            <p:cNvGrpSpPr/>
            <p:nvPr/>
          </p:nvGrpSpPr>
          <p:grpSpPr>
            <a:xfrm>
              <a:off x="7913827" y="3945050"/>
              <a:ext cx="1148298" cy="688097"/>
              <a:chOff x="1088506" y="3306120"/>
              <a:chExt cx="673923" cy="403860"/>
            </a:xfrm>
          </p:grpSpPr>
          <p:sp>
            <p:nvSpPr>
              <p:cNvPr id="9703" name="Google Shape;9703;p257"/>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257"/>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257"/>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6" name="Google Shape;9706;p257"/>
          <p:cNvGrpSpPr/>
          <p:nvPr/>
        </p:nvGrpSpPr>
        <p:grpSpPr>
          <a:xfrm>
            <a:off x="-12" y="4180343"/>
            <a:ext cx="10436575" cy="1228057"/>
            <a:chOff x="-12" y="3723143"/>
            <a:chExt cx="10436575" cy="1228057"/>
          </a:xfrm>
        </p:grpSpPr>
        <p:grpSp>
          <p:nvGrpSpPr>
            <p:cNvPr id="9707" name="Google Shape;9707;p257"/>
            <p:cNvGrpSpPr/>
            <p:nvPr/>
          </p:nvGrpSpPr>
          <p:grpSpPr>
            <a:xfrm>
              <a:off x="-12" y="4147734"/>
              <a:ext cx="10436575" cy="803466"/>
              <a:chOff x="0" y="4340034"/>
              <a:chExt cx="10436575" cy="803466"/>
            </a:xfrm>
          </p:grpSpPr>
          <p:sp>
            <p:nvSpPr>
              <p:cNvPr id="9708" name="Google Shape;9708;p25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25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25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25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25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25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257"/>
            <p:cNvGrpSpPr/>
            <p:nvPr/>
          </p:nvGrpSpPr>
          <p:grpSpPr>
            <a:xfrm>
              <a:off x="5596725" y="3723143"/>
              <a:ext cx="3321858" cy="692036"/>
              <a:chOff x="1871276" y="3321846"/>
              <a:chExt cx="1544188" cy="321698"/>
            </a:xfrm>
          </p:grpSpPr>
          <p:sp>
            <p:nvSpPr>
              <p:cNvPr id="9715" name="Google Shape;9715;p257"/>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257"/>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257"/>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257"/>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257"/>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257"/>
            <p:cNvGrpSpPr/>
            <p:nvPr/>
          </p:nvGrpSpPr>
          <p:grpSpPr>
            <a:xfrm>
              <a:off x="2631902" y="3737325"/>
              <a:ext cx="767639" cy="575285"/>
              <a:chOff x="1286413" y="3306853"/>
              <a:chExt cx="450519" cy="337648"/>
            </a:xfrm>
          </p:grpSpPr>
          <p:sp>
            <p:nvSpPr>
              <p:cNvPr id="9721" name="Google Shape;9721;p2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2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2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13" name="Shape 213"/>
        <p:cNvGrpSpPr/>
        <p:nvPr/>
      </p:nvGrpSpPr>
      <p:grpSpPr>
        <a:xfrm>
          <a:off x="0" y="0"/>
          <a:ext cx="0" cy="0"/>
          <a:chOff x="0" y="0"/>
          <a:chExt cx="0" cy="0"/>
        </a:xfrm>
      </p:grpSpPr>
      <p:sp>
        <p:nvSpPr>
          <p:cNvPr id="214" name="Google Shape;214;p27"/>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216" name="Google Shape;216;p27"/>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724" name="Shape 9724"/>
        <p:cNvGrpSpPr/>
        <p:nvPr/>
      </p:nvGrpSpPr>
      <p:grpSpPr>
        <a:xfrm>
          <a:off x="0" y="0"/>
          <a:ext cx="0" cy="0"/>
          <a:chOff x="0" y="0"/>
          <a:chExt cx="0" cy="0"/>
        </a:xfrm>
      </p:grpSpPr>
      <p:sp>
        <p:nvSpPr>
          <p:cNvPr id="9725" name="Google Shape;9725;p258"/>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25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727" name="Google Shape;9727;p258"/>
          <p:cNvGrpSpPr/>
          <p:nvPr/>
        </p:nvGrpSpPr>
        <p:grpSpPr>
          <a:xfrm>
            <a:off x="116988" y="4668405"/>
            <a:ext cx="10436575" cy="1089870"/>
            <a:chOff x="-12" y="3861330"/>
            <a:chExt cx="10436575" cy="1089870"/>
          </a:xfrm>
        </p:grpSpPr>
        <p:grpSp>
          <p:nvGrpSpPr>
            <p:cNvPr id="9728" name="Google Shape;9728;p258"/>
            <p:cNvGrpSpPr/>
            <p:nvPr/>
          </p:nvGrpSpPr>
          <p:grpSpPr>
            <a:xfrm>
              <a:off x="-12" y="4147734"/>
              <a:ext cx="10436575" cy="803466"/>
              <a:chOff x="0" y="4340034"/>
              <a:chExt cx="10436575" cy="803466"/>
            </a:xfrm>
          </p:grpSpPr>
          <p:sp>
            <p:nvSpPr>
              <p:cNvPr id="9729" name="Google Shape;9729;p25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25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25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25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25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25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258"/>
            <p:cNvGrpSpPr/>
            <p:nvPr/>
          </p:nvGrpSpPr>
          <p:grpSpPr>
            <a:xfrm>
              <a:off x="6221512" y="3861330"/>
              <a:ext cx="1307895" cy="575273"/>
              <a:chOff x="2161713" y="3386084"/>
              <a:chExt cx="607984" cy="267420"/>
            </a:xfrm>
          </p:grpSpPr>
          <p:sp>
            <p:nvSpPr>
              <p:cNvPr id="9736" name="Google Shape;9736;p258"/>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258"/>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258"/>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258"/>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258"/>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258"/>
            <p:cNvGrpSpPr/>
            <p:nvPr/>
          </p:nvGrpSpPr>
          <p:grpSpPr>
            <a:xfrm>
              <a:off x="2631902" y="3889225"/>
              <a:ext cx="843839" cy="575785"/>
              <a:chOff x="1286413" y="3396007"/>
              <a:chExt cx="495240" cy="337941"/>
            </a:xfrm>
          </p:grpSpPr>
          <p:sp>
            <p:nvSpPr>
              <p:cNvPr id="9742" name="Google Shape;9742;p258"/>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25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258"/>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5" name="Google Shape;9745;p258"/>
          <p:cNvGrpSpPr/>
          <p:nvPr/>
        </p:nvGrpSpPr>
        <p:grpSpPr>
          <a:xfrm>
            <a:off x="-1292575" y="4595975"/>
            <a:ext cx="10436575" cy="1197200"/>
            <a:chOff x="-646237" y="3946300"/>
            <a:chExt cx="10436575" cy="1197200"/>
          </a:xfrm>
        </p:grpSpPr>
        <p:grpSp>
          <p:nvGrpSpPr>
            <p:cNvPr id="9746" name="Google Shape;9746;p258"/>
            <p:cNvGrpSpPr/>
            <p:nvPr/>
          </p:nvGrpSpPr>
          <p:grpSpPr>
            <a:xfrm>
              <a:off x="-646237" y="4340034"/>
              <a:ext cx="10436575" cy="803466"/>
              <a:chOff x="0" y="4340034"/>
              <a:chExt cx="10436575" cy="803466"/>
            </a:xfrm>
          </p:grpSpPr>
          <p:sp>
            <p:nvSpPr>
              <p:cNvPr id="9747" name="Google Shape;9747;p25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25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25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25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25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25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258"/>
            <p:cNvGrpSpPr/>
            <p:nvPr/>
          </p:nvGrpSpPr>
          <p:grpSpPr>
            <a:xfrm>
              <a:off x="3964812" y="4033230"/>
              <a:ext cx="1307895" cy="575273"/>
              <a:chOff x="2161713" y="3315239"/>
              <a:chExt cx="607984" cy="267420"/>
            </a:xfrm>
          </p:grpSpPr>
          <p:sp>
            <p:nvSpPr>
              <p:cNvPr id="9754" name="Google Shape;9754;p25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25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25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25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25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258"/>
            <p:cNvGrpSpPr/>
            <p:nvPr/>
          </p:nvGrpSpPr>
          <p:grpSpPr>
            <a:xfrm>
              <a:off x="218815" y="3946300"/>
              <a:ext cx="767639" cy="575285"/>
              <a:chOff x="1286413" y="3306853"/>
              <a:chExt cx="450519" cy="337648"/>
            </a:xfrm>
          </p:grpSpPr>
          <p:sp>
            <p:nvSpPr>
              <p:cNvPr id="9760" name="Google Shape;9760;p25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25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25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258"/>
            <p:cNvGrpSpPr/>
            <p:nvPr/>
          </p:nvGrpSpPr>
          <p:grpSpPr>
            <a:xfrm>
              <a:off x="8251040" y="3946300"/>
              <a:ext cx="767639" cy="575285"/>
              <a:chOff x="1286413" y="3306853"/>
              <a:chExt cx="450519" cy="337648"/>
            </a:xfrm>
          </p:grpSpPr>
          <p:sp>
            <p:nvSpPr>
              <p:cNvPr id="9764" name="Google Shape;9764;p25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25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25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9767" name="Shape 9767"/>
        <p:cNvGrpSpPr/>
        <p:nvPr/>
      </p:nvGrpSpPr>
      <p:grpSpPr>
        <a:xfrm>
          <a:off x="0" y="0"/>
          <a:ext cx="0" cy="0"/>
          <a:chOff x="0" y="0"/>
          <a:chExt cx="0" cy="0"/>
        </a:xfrm>
      </p:grpSpPr>
      <p:sp>
        <p:nvSpPr>
          <p:cNvPr id="9768" name="Google Shape;9768;p259"/>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25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770" name="Google Shape;9770;p259"/>
          <p:cNvGrpSpPr/>
          <p:nvPr/>
        </p:nvGrpSpPr>
        <p:grpSpPr>
          <a:xfrm>
            <a:off x="-1292587" y="4284980"/>
            <a:ext cx="10436575" cy="1242270"/>
            <a:chOff x="-12" y="3708930"/>
            <a:chExt cx="10436575" cy="1242270"/>
          </a:xfrm>
        </p:grpSpPr>
        <p:grpSp>
          <p:nvGrpSpPr>
            <p:cNvPr id="9771" name="Google Shape;9771;p259"/>
            <p:cNvGrpSpPr/>
            <p:nvPr/>
          </p:nvGrpSpPr>
          <p:grpSpPr>
            <a:xfrm>
              <a:off x="-12" y="4147734"/>
              <a:ext cx="10436575" cy="803466"/>
              <a:chOff x="0" y="4340034"/>
              <a:chExt cx="10436575" cy="803466"/>
            </a:xfrm>
          </p:grpSpPr>
          <p:sp>
            <p:nvSpPr>
              <p:cNvPr id="9772" name="Google Shape;9772;p25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25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25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25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25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25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259"/>
            <p:cNvGrpSpPr/>
            <p:nvPr/>
          </p:nvGrpSpPr>
          <p:grpSpPr>
            <a:xfrm>
              <a:off x="6221512" y="3708930"/>
              <a:ext cx="1307895" cy="575273"/>
              <a:chOff x="2161713" y="3315239"/>
              <a:chExt cx="607984" cy="267420"/>
            </a:xfrm>
          </p:grpSpPr>
          <p:sp>
            <p:nvSpPr>
              <p:cNvPr id="9779" name="Google Shape;9779;p25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25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25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25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25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259"/>
            <p:cNvGrpSpPr/>
            <p:nvPr/>
          </p:nvGrpSpPr>
          <p:grpSpPr>
            <a:xfrm>
              <a:off x="2631902" y="3737325"/>
              <a:ext cx="767639" cy="575285"/>
              <a:chOff x="1286413" y="3306853"/>
              <a:chExt cx="450519" cy="337648"/>
            </a:xfrm>
          </p:grpSpPr>
          <p:sp>
            <p:nvSpPr>
              <p:cNvPr id="9785" name="Google Shape;9785;p25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25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25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88" name="Google Shape;9788;p259"/>
          <p:cNvGrpSpPr/>
          <p:nvPr/>
        </p:nvGrpSpPr>
        <p:grpSpPr>
          <a:xfrm>
            <a:off x="-414487" y="4307512"/>
            <a:ext cx="10436575" cy="1197200"/>
            <a:chOff x="-646237" y="3946300"/>
            <a:chExt cx="10436575" cy="1197200"/>
          </a:xfrm>
        </p:grpSpPr>
        <p:grpSp>
          <p:nvGrpSpPr>
            <p:cNvPr id="9789" name="Google Shape;9789;p259"/>
            <p:cNvGrpSpPr/>
            <p:nvPr/>
          </p:nvGrpSpPr>
          <p:grpSpPr>
            <a:xfrm>
              <a:off x="-646237" y="4340034"/>
              <a:ext cx="10436575" cy="803466"/>
              <a:chOff x="0" y="4340034"/>
              <a:chExt cx="10436575" cy="803466"/>
            </a:xfrm>
          </p:grpSpPr>
          <p:sp>
            <p:nvSpPr>
              <p:cNvPr id="9790" name="Google Shape;9790;p25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25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25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25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25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25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259"/>
            <p:cNvGrpSpPr/>
            <p:nvPr/>
          </p:nvGrpSpPr>
          <p:grpSpPr>
            <a:xfrm>
              <a:off x="4308937" y="3999385"/>
              <a:ext cx="1768315" cy="609119"/>
              <a:chOff x="2321682" y="3299506"/>
              <a:chExt cx="822013" cy="283153"/>
            </a:xfrm>
          </p:grpSpPr>
          <p:sp>
            <p:nvSpPr>
              <p:cNvPr id="9797" name="Google Shape;9797;p259"/>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25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25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25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25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259"/>
            <p:cNvGrpSpPr/>
            <p:nvPr/>
          </p:nvGrpSpPr>
          <p:grpSpPr>
            <a:xfrm>
              <a:off x="940804" y="3960562"/>
              <a:ext cx="1146746" cy="604557"/>
              <a:chOff x="1710140" y="3315224"/>
              <a:chExt cx="673012" cy="354829"/>
            </a:xfrm>
          </p:grpSpPr>
          <p:sp>
            <p:nvSpPr>
              <p:cNvPr id="9803" name="Google Shape;9803;p259"/>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259"/>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259"/>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259"/>
            <p:cNvGrpSpPr/>
            <p:nvPr/>
          </p:nvGrpSpPr>
          <p:grpSpPr>
            <a:xfrm>
              <a:off x="-320185" y="3946300"/>
              <a:ext cx="9338864" cy="575285"/>
              <a:chOff x="-3743944" y="3306853"/>
              <a:chExt cx="5480876" cy="337648"/>
            </a:xfrm>
          </p:grpSpPr>
          <p:sp>
            <p:nvSpPr>
              <p:cNvPr id="9807" name="Google Shape;9807;p25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259"/>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25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9810" name="Shape 9810"/>
        <p:cNvGrpSpPr/>
        <p:nvPr/>
      </p:nvGrpSpPr>
      <p:grpSpPr>
        <a:xfrm>
          <a:off x="0" y="0"/>
          <a:ext cx="0" cy="0"/>
          <a:chOff x="0" y="0"/>
          <a:chExt cx="0" cy="0"/>
        </a:xfrm>
      </p:grpSpPr>
      <p:sp>
        <p:nvSpPr>
          <p:cNvPr id="9811" name="Google Shape;9811;p260"/>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26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813" name="Google Shape;9813;p260"/>
          <p:cNvGrpSpPr/>
          <p:nvPr/>
        </p:nvGrpSpPr>
        <p:grpSpPr>
          <a:xfrm>
            <a:off x="-646250" y="4380968"/>
            <a:ext cx="10436575" cy="1228057"/>
            <a:chOff x="-12" y="3723143"/>
            <a:chExt cx="10436575" cy="1228057"/>
          </a:xfrm>
        </p:grpSpPr>
        <p:grpSp>
          <p:nvGrpSpPr>
            <p:cNvPr id="9814" name="Google Shape;9814;p260"/>
            <p:cNvGrpSpPr/>
            <p:nvPr/>
          </p:nvGrpSpPr>
          <p:grpSpPr>
            <a:xfrm>
              <a:off x="-12" y="4147734"/>
              <a:ext cx="10436575" cy="803466"/>
              <a:chOff x="0" y="4340034"/>
              <a:chExt cx="10436575" cy="803466"/>
            </a:xfrm>
          </p:grpSpPr>
          <p:sp>
            <p:nvSpPr>
              <p:cNvPr id="9815" name="Google Shape;9815;p26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26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26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26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26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26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260"/>
            <p:cNvGrpSpPr/>
            <p:nvPr/>
          </p:nvGrpSpPr>
          <p:grpSpPr>
            <a:xfrm>
              <a:off x="5596725" y="3723143"/>
              <a:ext cx="4136037" cy="764961"/>
              <a:chOff x="1871276" y="3321846"/>
              <a:chExt cx="1922665" cy="355597"/>
            </a:xfrm>
          </p:grpSpPr>
          <p:sp>
            <p:nvSpPr>
              <p:cNvPr id="9822" name="Google Shape;9822;p260"/>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260"/>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260"/>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260"/>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260"/>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260"/>
            <p:cNvGrpSpPr/>
            <p:nvPr/>
          </p:nvGrpSpPr>
          <p:grpSpPr>
            <a:xfrm>
              <a:off x="1121352" y="3841682"/>
              <a:ext cx="886310" cy="603938"/>
              <a:chOff x="399888" y="3368103"/>
              <a:chExt cx="520166" cy="354465"/>
            </a:xfrm>
          </p:grpSpPr>
          <p:sp>
            <p:nvSpPr>
              <p:cNvPr id="9828" name="Google Shape;9828;p260"/>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260"/>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260"/>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31" name="Google Shape;9831;p260"/>
          <p:cNvGrpSpPr/>
          <p:nvPr/>
        </p:nvGrpSpPr>
        <p:grpSpPr>
          <a:xfrm>
            <a:off x="-1255837" y="4479700"/>
            <a:ext cx="10436575" cy="1197200"/>
            <a:chOff x="-646237" y="3946300"/>
            <a:chExt cx="10436575" cy="1197200"/>
          </a:xfrm>
        </p:grpSpPr>
        <p:grpSp>
          <p:nvGrpSpPr>
            <p:cNvPr id="9832" name="Google Shape;9832;p260"/>
            <p:cNvGrpSpPr/>
            <p:nvPr/>
          </p:nvGrpSpPr>
          <p:grpSpPr>
            <a:xfrm>
              <a:off x="-646237" y="4340034"/>
              <a:ext cx="10436575" cy="803466"/>
              <a:chOff x="0" y="4340034"/>
              <a:chExt cx="10436575" cy="803466"/>
            </a:xfrm>
          </p:grpSpPr>
          <p:sp>
            <p:nvSpPr>
              <p:cNvPr id="9833" name="Google Shape;9833;p26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26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26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26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26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26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260"/>
            <p:cNvGrpSpPr/>
            <p:nvPr/>
          </p:nvGrpSpPr>
          <p:grpSpPr>
            <a:xfrm>
              <a:off x="4147874" y="4033230"/>
              <a:ext cx="1427591" cy="651211"/>
              <a:chOff x="2246810" y="3315239"/>
              <a:chExt cx="663625" cy="302720"/>
            </a:xfrm>
          </p:grpSpPr>
          <p:sp>
            <p:nvSpPr>
              <p:cNvPr id="9840" name="Google Shape;9840;p260"/>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26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26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26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260"/>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260"/>
            <p:cNvGrpSpPr/>
            <p:nvPr/>
          </p:nvGrpSpPr>
          <p:grpSpPr>
            <a:xfrm>
              <a:off x="218815" y="3946300"/>
              <a:ext cx="1970514" cy="686835"/>
              <a:chOff x="1286413" y="3306853"/>
              <a:chExt cx="1156473" cy="403119"/>
            </a:xfrm>
          </p:grpSpPr>
          <p:sp>
            <p:nvSpPr>
              <p:cNvPr id="9846" name="Google Shape;9846;p260"/>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26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260"/>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260"/>
            <p:cNvGrpSpPr/>
            <p:nvPr/>
          </p:nvGrpSpPr>
          <p:grpSpPr>
            <a:xfrm>
              <a:off x="8404881" y="3960537"/>
              <a:ext cx="818445" cy="575245"/>
              <a:chOff x="1376700" y="3315210"/>
              <a:chExt cx="480336" cy="337625"/>
            </a:xfrm>
          </p:grpSpPr>
          <p:sp>
            <p:nvSpPr>
              <p:cNvPr id="9850" name="Google Shape;9850;p260"/>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260"/>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26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9853" name="Shape 9853"/>
        <p:cNvGrpSpPr/>
        <p:nvPr/>
      </p:nvGrpSpPr>
      <p:grpSpPr>
        <a:xfrm>
          <a:off x="0" y="0"/>
          <a:ext cx="0" cy="0"/>
          <a:chOff x="0" y="0"/>
          <a:chExt cx="0" cy="0"/>
        </a:xfrm>
      </p:grpSpPr>
      <p:sp>
        <p:nvSpPr>
          <p:cNvPr id="9854" name="Google Shape;9854;p261"/>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261"/>
          <p:cNvGrpSpPr/>
          <p:nvPr/>
        </p:nvGrpSpPr>
        <p:grpSpPr>
          <a:xfrm flipH="1">
            <a:off x="-646237" y="4318530"/>
            <a:ext cx="10436575" cy="1242270"/>
            <a:chOff x="-12" y="3708930"/>
            <a:chExt cx="10436575" cy="1242270"/>
          </a:xfrm>
        </p:grpSpPr>
        <p:grpSp>
          <p:nvGrpSpPr>
            <p:cNvPr id="9856" name="Google Shape;9856;p261"/>
            <p:cNvGrpSpPr/>
            <p:nvPr/>
          </p:nvGrpSpPr>
          <p:grpSpPr>
            <a:xfrm>
              <a:off x="-12" y="4147734"/>
              <a:ext cx="10436575" cy="803466"/>
              <a:chOff x="0" y="4340034"/>
              <a:chExt cx="10436575" cy="803466"/>
            </a:xfrm>
          </p:grpSpPr>
          <p:sp>
            <p:nvSpPr>
              <p:cNvPr id="9857" name="Google Shape;9857;p26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26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26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26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26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26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261"/>
            <p:cNvGrpSpPr/>
            <p:nvPr/>
          </p:nvGrpSpPr>
          <p:grpSpPr>
            <a:xfrm>
              <a:off x="6221512" y="3708930"/>
              <a:ext cx="1307895" cy="575273"/>
              <a:chOff x="2161713" y="3315239"/>
              <a:chExt cx="607984" cy="267420"/>
            </a:xfrm>
          </p:grpSpPr>
          <p:sp>
            <p:nvSpPr>
              <p:cNvPr id="9864" name="Google Shape;9864;p26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26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26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26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26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261"/>
            <p:cNvGrpSpPr/>
            <p:nvPr/>
          </p:nvGrpSpPr>
          <p:grpSpPr>
            <a:xfrm>
              <a:off x="2631902" y="3737325"/>
              <a:ext cx="767639" cy="575285"/>
              <a:chOff x="1286413" y="3306853"/>
              <a:chExt cx="450519" cy="337648"/>
            </a:xfrm>
          </p:grpSpPr>
          <p:sp>
            <p:nvSpPr>
              <p:cNvPr id="9870" name="Google Shape;9870;p2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2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2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873" name="Google Shape;9873;p26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874" name="Google Shape;9874;p261"/>
          <p:cNvGrpSpPr/>
          <p:nvPr/>
        </p:nvGrpSpPr>
        <p:grpSpPr>
          <a:xfrm flipH="1">
            <a:off x="-12" y="4403500"/>
            <a:ext cx="10436575" cy="1197200"/>
            <a:chOff x="-646237" y="3946300"/>
            <a:chExt cx="10436575" cy="1197200"/>
          </a:xfrm>
        </p:grpSpPr>
        <p:grpSp>
          <p:nvGrpSpPr>
            <p:cNvPr id="9875" name="Google Shape;9875;p261"/>
            <p:cNvGrpSpPr/>
            <p:nvPr/>
          </p:nvGrpSpPr>
          <p:grpSpPr>
            <a:xfrm>
              <a:off x="-646237" y="4340034"/>
              <a:ext cx="10436575" cy="803466"/>
              <a:chOff x="0" y="4340034"/>
              <a:chExt cx="10436575" cy="803466"/>
            </a:xfrm>
          </p:grpSpPr>
          <p:sp>
            <p:nvSpPr>
              <p:cNvPr id="9876" name="Google Shape;9876;p26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26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26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26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26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26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261"/>
            <p:cNvGrpSpPr/>
            <p:nvPr/>
          </p:nvGrpSpPr>
          <p:grpSpPr>
            <a:xfrm>
              <a:off x="3964812" y="4033230"/>
              <a:ext cx="1307895" cy="575273"/>
              <a:chOff x="2161713" y="3315239"/>
              <a:chExt cx="607984" cy="267420"/>
            </a:xfrm>
          </p:grpSpPr>
          <p:sp>
            <p:nvSpPr>
              <p:cNvPr id="9883" name="Google Shape;9883;p26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26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26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26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26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261"/>
            <p:cNvGrpSpPr/>
            <p:nvPr/>
          </p:nvGrpSpPr>
          <p:grpSpPr>
            <a:xfrm>
              <a:off x="218815" y="3946300"/>
              <a:ext cx="767639" cy="575285"/>
              <a:chOff x="1286413" y="3306853"/>
              <a:chExt cx="450519" cy="337648"/>
            </a:xfrm>
          </p:grpSpPr>
          <p:sp>
            <p:nvSpPr>
              <p:cNvPr id="9889" name="Google Shape;9889;p2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2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2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261"/>
            <p:cNvGrpSpPr/>
            <p:nvPr/>
          </p:nvGrpSpPr>
          <p:grpSpPr>
            <a:xfrm>
              <a:off x="8251040" y="3946300"/>
              <a:ext cx="767639" cy="575285"/>
              <a:chOff x="1286413" y="3306853"/>
              <a:chExt cx="450519" cy="337648"/>
            </a:xfrm>
          </p:grpSpPr>
          <p:sp>
            <p:nvSpPr>
              <p:cNvPr id="9893" name="Google Shape;9893;p2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2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2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9896" name="Shape 9896"/>
        <p:cNvGrpSpPr/>
        <p:nvPr/>
      </p:nvGrpSpPr>
      <p:grpSpPr>
        <a:xfrm>
          <a:off x="0" y="0"/>
          <a:ext cx="0" cy="0"/>
          <a:chOff x="0" y="0"/>
          <a:chExt cx="0" cy="0"/>
        </a:xfrm>
      </p:grpSpPr>
      <p:grpSp>
        <p:nvGrpSpPr>
          <p:cNvPr id="9897" name="Google Shape;9897;p262"/>
          <p:cNvGrpSpPr/>
          <p:nvPr/>
        </p:nvGrpSpPr>
        <p:grpSpPr>
          <a:xfrm flipH="1">
            <a:off x="-899739" y="415030"/>
            <a:ext cx="6575097" cy="4537279"/>
            <a:chOff x="2682681" y="986909"/>
            <a:chExt cx="1036199" cy="633000"/>
          </a:xfrm>
        </p:grpSpPr>
        <p:sp>
          <p:nvSpPr>
            <p:cNvPr id="9898" name="Google Shape;9898;p26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26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26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1" name="Google Shape;9901;p26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902" name="Google Shape;9902;p262"/>
          <p:cNvGrpSpPr/>
          <p:nvPr/>
        </p:nvGrpSpPr>
        <p:grpSpPr>
          <a:xfrm>
            <a:off x="-609612" y="4346951"/>
            <a:ext cx="10436575" cy="1213849"/>
            <a:chOff x="-12" y="3737351"/>
            <a:chExt cx="10436575" cy="1213849"/>
          </a:xfrm>
        </p:grpSpPr>
        <p:grpSp>
          <p:nvGrpSpPr>
            <p:cNvPr id="9903" name="Google Shape;9903;p262"/>
            <p:cNvGrpSpPr/>
            <p:nvPr/>
          </p:nvGrpSpPr>
          <p:grpSpPr>
            <a:xfrm>
              <a:off x="-12" y="4147734"/>
              <a:ext cx="10436575" cy="803466"/>
              <a:chOff x="0" y="4340034"/>
              <a:chExt cx="10436575" cy="803466"/>
            </a:xfrm>
          </p:grpSpPr>
          <p:sp>
            <p:nvSpPr>
              <p:cNvPr id="9904" name="Google Shape;9904;p26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26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26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26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26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26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262"/>
            <p:cNvGrpSpPr/>
            <p:nvPr/>
          </p:nvGrpSpPr>
          <p:grpSpPr>
            <a:xfrm>
              <a:off x="5596725" y="3737351"/>
              <a:ext cx="4083758" cy="706527"/>
              <a:chOff x="1871276" y="3328451"/>
              <a:chExt cx="1898363" cy="328434"/>
            </a:xfrm>
          </p:grpSpPr>
          <p:sp>
            <p:nvSpPr>
              <p:cNvPr id="9911" name="Google Shape;9911;p262"/>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262"/>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262"/>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262"/>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262"/>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262"/>
            <p:cNvGrpSpPr/>
            <p:nvPr/>
          </p:nvGrpSpPr>
          <p:grpSpPr>
            <a:xfrm>
              <a:off x="1160802" y="4042437"/>
              <a:ext cx="1029085" cy="575245"/>
              <a:chOff x="423040" y="3485931"/>
              <a:chExt cx="603959" cy="337625"/>
            </a:xfrm>
          </p:grpSpPr>
          <p:sp>
            <p:nvSpPr>
              <p:cNvPr id="9917" name="Google Shape;9917;p262"/>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262"/>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262"/>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0" name="Google Shape;9920;p262"/>
          <p:cNvGrpSpPr/>
          <p:nvPr/>
        </p:nvGrpSpPr>
        <p:grpSpPr>
          <a:xfrm>
            <a:off x="-1255837" y="4657062"/>
            <a:ext cx="10436575" cy="1096038"/>
            <a:chOff x="-646237" y="4047462"/>
            <a:chExt cx="10436575" cy="1096038"/>
          </a:xfrm>
        </p:grpSpPr>
        <p:grpSp>
          <p:nvGrpSpPr>
            <p:cNvPr id="9921" name="Google Shape;9921;p262"/>
            <p:cNvGrpSpPr/>
            <p:nvPr/>
          </p:nvGrpSpPr>
          <p:grpSpPr>
            <a:xfrm>
              <a:off x="-646237" y="4340034"/>
              <a:ext cx="10436575" cy="803466"/>
              <a:chOff x="0" y="4340034"/>
              <a:chExt cx="10436575" cy="803466"/>
            </a:xfrm>
          </p:grpSpPr>
          <p:sp>
            <p:nvSpPr>
              <p:cNvPr id="9922" name="Google Shape;9922;p26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26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26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26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26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26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262"/>
            <p:cNvGrpSpPr/>
            <p:nvPr/>
          </p:nvGrpSpPr>
          <p:grpSpPr>
            <a:xfrm>
              <a:off x="1568887" y="4098951"/>
              <a:ext cx="3243249" cy="733590"/>
              <a:chOff x="1047951" y="3345790"/>
              <a:chExt cx="1507647" cy="341014"/>
            </a:xfrm>
          </p:grpSpPr>
          <p:sp>
            <p:nvSpPr>
              <p:cNvPr id="9929" name="Google Shape;9929;p262"/>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262"/>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262"/>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262"/>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262"/>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262"/>
            <p:cNvGrpSpPr/>
            <p:nvPr/>
          </p:nvGrpSpPr>
          <p:grpSpPr>
            <a:xfrm>
              <a:off x="610394" y="4061669"/>
              <a:ext cx="877508" cy="593575"/>
              <a:chOff x="1516226" y="3374566"/>
              <a:chExt cx="515000" cy="348383"/>
            </a:xfrm>
          </p:grpSpPr>
          <p:sp>
            <p:nvSpPr>
              <p:cNvPr id="9935" name="Google Shape;9935;p262"/>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262"/>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262"/>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262"/>
            <p:cNvGrpSpPr/>
            <p:nvPr/>
          </p:nvGrpSpPr>
          <p:grpSpPr>
            <a:xfrm>
              <a:off x="7667865" y="4047462"/>
              <a:ext cx="987514" cy="598335"/>
              <a:chOff x="944154" y="3366228"/>
              <a:chExt cx="579561" cy="351177"/>
            </a:xfrm>
          </p:grpSpPr>
          <p:sp>
            <p:nvSpPr>
              <p:cNvPr id="9939" name="Google Shape;9939;p262"/>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262"/>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262"/>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9942" name="Shape 9942"/>
        <p:cNvGrpSpPr/>
        <p:nvPr/>
      </p:nvGrpSpPr>
      <p:grpSpPr>
        <a:xfrm>
          <a:off x="0" y="0"/>
          <a:ext cx="0" cy="0"/>
          <a:chOff x="0" y="0"/>
          <a:chExt cx="0" cy="0"/>
        </a:xfrm>
      </p:grpSpPr>
      <p:grpSp>
        <p:nvGrpSpPr>
          <p:cNvPr id="9943" name="Google Shape;9943;p263"/>
          <p:cNvGrpSpPr/>
          <p:nvPr/>
        </p:nvGrpSpPr>
        <p:grpSpPr>
          <a:xfrm flipH="1">
            <a:off x="-54483" y="11"/>
            <a:ext cx="7869309" cy="4807317"/>
            <a:chOff x="2682681" y="986909"/>
            <a:chExt cx="1036199" cy="633000"/>
          </a:xfrm>
        </p:grpSpPr>
        <p:sp>
          <p:nvSpPr>
            <p:cNvPr id="9944" name="Google Shape;9944;p26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26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26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263"/>
          <p:cNvGrpSpPr/>
          <p:nvPr/>
        </p:nvGrpSpPr>
        <p:grpSpPr>
          <a:xfrm>
            <a:off x="-12" y="4215955"/>
            <a:ext cx="10436575" cy="1242270"/>
            <a:chOff x="-12" y="3708930"/>
            <a:chExt cx="10436575" cy="1242270"/>
          </a:xfrm>
        </p:grpSpPr>
        <p:grpSp>
          <p:nvGrpSpPr>
            <p:cNvPr id="9948" name="Google Shape;9948;p263"/>
            <p:cNvGrpSpPr/>
            <p:nvPr/>
          </p:nvGrpSpPr>
          <p:grpSpPr>
            <a:xfrm>
              <a:off x="-12" y="4147734"/>
              <a:ext cx="10436575" cy="803466"/>
              <a:chOff x="0" y="4340034"/>
              <a:chExt cx="10436575" cy="803466"/>
            </a:xfrm>
          </p:grpSpPr>
          <p:sp>
            <p:nvSpPr>
              <p:cNvPr id="9949" name="Google Shape;9949;p26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26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26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26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26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26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263"/>
            <p:cNvGrpSpPr/>
            <p:nvPr/>
          </p:nvGrpSpPr>
          <p:grpSpPr>
            <a:xfrm>
              <a:off x="6221512" y="3708930"/>
              <a:ext cx="1307895" cy="575273"/>
              <a:chOff x="2161713" y="3315239"/>
              <a:chExt cx="607984" cy="267420"/>
            </a:xfrm>
          </p:grpSpPr>
          <p:sp>
            <p:nvSpPr>
              <p:cNvPr id="9956" name="Google Shape;9956;p26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26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26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26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26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263"/>
            <p:cNvGrpSpPr/>
            <p:nvPr/>
          </p:nvGrpSpPr>
          <p:grpSpPr>
            <a:xfrm>
              <a:off x="426966" y="3723157"/>
              <a:ext cx="849071" cy="617750"/>
              <a:chOff x="-7640" y="3298538"/>
              <a:chExt cx="498310" cy="362572"/>
            </a:xfrm>
          </p:grpSpPr>
          <p:sp>
            <p:nvSpPr>
              <p:cNvPr id="9962" name="Google Shape;9962;p263"/>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263"/>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263"/>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65" name="Google Shape;9965;p263"/>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9966" name="Google Shape;9966;p263"/>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967" name="Google Shape;9967;p263"/>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9968" name="Google Shape;9968;p263"/>
          <p:cNvGrpSpPr/>
          <p:nvPr/>
        </p:nvGrpSpPr>
        <p:grpSpPr>
          <a:xfrm>
            <a:off x="-1533112" y="4327300"/>
            <a:ext cx="10436575" cy="1197200"/>
            <a:chOff x="-646237" y="3946300"/>
            <a:chExt cx="10436575" cy="1197200"/>
          </a:xfrm>
        </p:grpSpPr>
        <p:grpSp>
          <p:nvGrpSpPr>
            <p:cNvPr id="9969" name="Google Shape;9969;p263"/>
            <p:cNvGrpSpPr/>
            <p:nvPr/>
          </p:nvGrpSpPr>
          <p:grpSpPr>
            <a:xfrm>
              <a:off x="-646237" y="4340034"/>
              <a:ext cx="10436575" cy="803466"/>
              <a:chOff x="0" y="4340034"/>
              <a:chExt cx="10436575" cy="803466"/>
            </a:xfrm>
          </p:grpSpPr>
          <p:sp>
            <p:nvSpPr>
              <p:cNvPr id="9970" name="Google Shape;9970;p26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26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26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26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26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26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263"/>
            <p:cNvGrpSpPr/>
            <p:nvPr/>
          </p:nvGrpSpPr>
          <p:grpSpPr>
            <a:xfrm>
              <a:off x="5458937" y="4033243"/>
              <a:ext cx="961020" cy="589186"/>
              <a:chOff x="2856267" y="3315245"/>
              <a:chExt cx="446737" cy="273887"/>
            </a:xfrm>
          </p:grpSpPr>
          <p:sp>
            <p:nvSpPr>
              <p:cNvPr id="9977" name="Google Shape;9977;p263"/>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263"/>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263"/>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263"/>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263"/>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263"/>
            <p:cNvGrpSpPr/>
            <p:nvPr/>
          </p:nvGrpSpPr>
          <p:grpSpPr>
            <a:xfrm>
              <a:off x="218815" y="3946300"/>
              <a:ext cx="767639" cy="575285"/>
              <a:chOff x="1286413" y="3306853"/>
              <a:chExt cx="450519" cy="337648"/>
            </a:xfrm>
          </p:grpSpPr>
          <p:sp>
            <p:nvSpPr>
              <p:cNvPr id="9983" name="Google Shape;9983;p2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2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2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263"/>
            <p:cNvGrpSpPr/>
            <p:nvPr/>
          </p:nvGrpSpPr>
          <p:grpSpPr>
            <a:xfrm>
              <a:off x="8251040" y="3946300"/>
              <a:ext cx="767639" cy="575285"/>
              <a:chOff x="1286413" y="3306853"/>
              <a:chExt cx="450519" cy="337648"/>
            </a:xfrm>
          </p:grpSpPr>
          <p:sp>
            <p:nvSpPr>
              <p:cNvPr id="9987" name="Google Shape;9987;p2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2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2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990" name="Shape 9990"/>
        <p:cNvGrpSpPr/>
        <p:nvPr/>
      </p:nvGrpSpPr>
      <p:grpSpPr>
        <a:xfrm>
          <a:off x="0" y="0"/>
          <a:ext cx="0" cy="0"/>
          <a:chOff x="0" y="0"/>
          <a:chExt cx="0" cy="0"/>
        </a:xfrm>
      </p:grpSpPr>
      <p:grpSp>
        <p:nvGrpSpPr>
          <p:cNvPr id="9991" name="Google Shape;9991;p264"/>
          <p:cNvGrpSpPr/>
          <p:nvPr/>
        </p:nvGrpSpPr>
        <p:grpSpPr>
          <a:xfrm>
            <a:off x="90357" y="527530"/>
            <a:ext cx="6575097" cy="4016700"/>
            <a:chOff x="2682681" y="986909"/>
            <a:chExt cx="1036199" cy="633000"/>
          </a:xfrm>
        </p:grpSpPr>
        <p:sp>
          <p:nvSpPr>
            <p:cNvPr id="9992" name="Google Shape;9992;p26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26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26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264"/>
          <p:cNvGrpSpPr/>
          <p:nvPr/>
        </p:nvGrpSpPr>
        <p:grpSpPr>
          <a:xfrm flipH="1">
            <a:off x="-619337" y="3803055"/>
            <a:ext cx="10360375" cy="1242270"/>
            <a:chOff x="76188" y="3708930"/>
            <a:chExt cx="10360375" cy="1242270"/>
          </a:xfrm>
        </p:grpSpPr>
        <p:grpSp>
          <p:nvGrpSpPr>
            <p:cNvPr id="9996" name="Google Shape;9996;p264"/>
            <p:cNvGrpSpPr/>
            <p:nvPr/>
          </p:nvGrpSpPr>
          <p:grpSpPr>
            <a:xfrm>
              <a:off x="76188" y="4147734"/>
              <a:ext cx="10360375" cy="803466"/>
              <a:chOff x="76200" y="4340034"/>
              <a:chExt cx="10360375" cy="803466"/>
            </a:xfrm>
          </p:grpSpPr>
          <p:sp>
            <p:nvSpPr>
              <p:cNvPr id="9997" name="Google Shape;9997;p26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264"/>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26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26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26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26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264"/>
            <p:cNvGrpSpPr/>
            <p:nvPr/>
          </p:nvGrpSpPr>
          <p:grpSpPr>
            <a:xfrm>
              <a:off x="6221512" y="3708930"/>
              <a:ext cx="1307895" cy="575273"/>
              <a:chOff x="2161713" y="3315239"/>
              <a:chExt cx="607984" cy="267420"/>
            </a:xfrm>
          </p:grpSpPr>
          <p:sp>
            <p:nvSpPr>
              <p:cNvPr id="10004" name="Google Shape;10004;p26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2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26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2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2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264"/>
            <p:cNvGrpSpPr/>
            <p:nvPr/>
          </p:nvGrpSpPr>
          <p:grpSpPr>
            <a:xfrm>
              <a:off x="2631902" y="3737325"/>
              <a:ext cx="767639" cy="575285"/>
              <a:chOff x="1286413" y="3306853"/>
              <a:chExt cx="450519" cy="337648"/>
            </a:xfrm>
          </p:grpSpPr>
          <p:sp>
            <p:nvSpPr>
              <p:cNvPr id="10010" name="Google Shape;10010;p2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2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2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3" name="Google Shape;10013;p264"/>
          <p:cNvGrpSpPr/>
          <p:nvPr/>
        </p:nvGrpSpPr>
        <p:grpSpPr>
          <a:xfrm>
            <a:off x="5070563" y="527532"/>
            <a:ext cx="2450065" cy="2803943"/>
            <a:chOff x="102290" y="527532"/>
            <a:chExt cx="2450065" cy="2803943"/>
          </a:xfrm>
        </p:grpSpPr>
        <p:grpSp>
          <p:nvGrpSpPr>
            <p:cNvPr id="10014" name="Google Shape;10014;p264"/>
            <p:cNvGrpSpPr/>
            <p:nvPr/>
          </p:nvGrpSpPr>
          <p:grpSpPr>
            <a:xfrm>
              <a:off x="201255" y="1440643"/>
              <a:ext cx="2351100" cy="1890832"/>
              <a:chOff x="74805" y="1836043"/>
              <a:chExt cx="2351100" cy="1890832"/>
            </a:xfrm>
          </p:grpSpPr>
          <p:sp>
            <p:nvSpPr>
              <p:cNvPr id="10015" name="Google Shape;10015;p264"/>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264"/>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264"/>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264"/>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264"/>
            <p:cNvGrpSpPr/>
            <p:nvPr/>
          </p:nvGrpSpPr>
          <p:grpSpPr>
            <a:xfrm>
              <a:off x="102290" y="527532"/>
              <a:ext cx="2296130" cy="608633"/>
              <a:chOff x="5929275" y="535002"/>
              <a:chExt cx="2136332" cy="566276"/>
            </a:xfrm>
          </p:grpSpPr>
          <p:sp>
            <p:nvSpPr>
              <p:cNvPr id="10020" name="Google Shape;10020;p264"/>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1" name="Google Shape;10021;p264"/>
              <p:cNvGrpSpPr/>
              <p:nvPr/>
            </p:nvGrpSpPr>
            <p:grpSpPr>
              <a:xfrm>
                <a:off x="6876827" y="921163"/>
                <a:ext cx="776516" cy="180115"/>
                <a:chOff x="6876827" y="921163"/>
                <a:chExt cx="776516" cy="180115"/>
              </a:xfrm>
            </p:grpSpPr>
            <p:sp>
              <p:nvSpPr>
                <p:cNvPr id="10022" name="Google Shape;10022;p26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26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4" name="Google Shape;10024;p264"/>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264"/>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264"/>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264"/>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264"/>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264"/>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264"/>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264"/>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264"/>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264"/>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264"/>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264"/>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264"/>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264"/>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264"/>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264"/>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264"/>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264"/>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264"/>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3" name="Google Shape;10043;p264"/>
              <p:cNvGrpSpPr/>
              <p:nvPr/>
            </p:nvGrpSpPr>
            <p:grpSpPr>
              <a:xfrm>
                <a:off x="6586301" y="705419"/>
                <a:ext cx="866784" cy="271871"/>
                <a:chOff x="6586301" y="705419"/>
                <a:chExt cx="866784" cy="271871"/>
              </a:xfrm>
            </p:grpSpPr>
            <p:sp>
              <p:nvSpPr>
                <p:cNvPr id="10044" name="Google Shape;10044;p26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26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264"/>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264"/>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264"/>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264"/>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0" name="Google Shape;10050;p264"/>
              <p:cNvGrpSpPr/>
              <p:nvPr/>
            </p:nvGrpSpPr>
            <p:grpSpPr>
              <a:xfrm>
                <a:off x="6642174" y="775366"/>
                <a:ext cx="74427" cy="81472"/>
                <a:chOff x="6642174" y="775366"/>
                <a:chExt cx="74427" cy="81472"/>
              </a:xfrm>
            </p:grpSpPr>
            <p:sp>
              <p:nvSpPr>
                <p:cNvPr id="10051" name="Google Shape;10051;p26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26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264"/>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264"/>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264"/>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264"/>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264"/>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264"/>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264"/>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264"/>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264"/>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264"/>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3" name="Google Shape;10063;p264"/>
              <p:cNvGrpSpPr/>
              <p:nvPr/>
            </p:nvGrpSpPr>
            <p:grpSpPr>
              <a:xfrm>
                <a:off x="7278258" y="775366"/>
                <a:ext cx="74427" cy="81472"/>
                <a:chOff x="7278258" y="775366"/>
                <a:chExt cx="74427" cy="81472"/>
              </a:xfrm>
            </p:grpSpPr>
            <p:sp>
              <p:nvSpPr>
                <p:cNvPr id="10064" name="Google Shape;10064;p26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26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6" name="Google Shape;10066;p264"/>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264"/>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264"/>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264"/>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264"/>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264"/>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264"/>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264"/>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264"/>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264"/>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264"/>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264"/>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264"/>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264"/>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264"/>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264"/>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264"/>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264"/>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264"/>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264"/>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264"/>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264"/>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264"/>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264"/>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264"/>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1" name="Google Shape;10091;p264"/>
              <p:cNvGrpSpPr/>
              <p:nvPr/>
            </p:nvGrpSpPr>
            <p:grpSpPr>
              <a:xfrm>
                <a:off x="6586020" y="1067968"/>
                <a:ext cx="773287" cy="33310"/>
                <a:chOff x="6586020" y="1067968"/>
                <a:chExt cx="773287" cy="33310"/>
              </a:xfrm>
            </p:grpSpPr>
            <p:sp>
              <p:nvSpPr>
                <p:cNvPr id="10092" name="Google Shape;10092;p26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26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264"/>
              <p:cNvGrpSpPr/>
              <p:nvPr/>
            </p:nvGrpSpPr>
            <p:grpSpPr>
              <a:xfrm>
                <a:off x="6584452" y="921163"/>
                <a:ext cx="776516" cy="180115"/>
                <a:chOff x="6584452" y="921163"/>
                <a:chExt cx="776516" cy="180115"/>
              </a:xfrm>
            </p:grpSpPr>
            <p:sp>
              <p:nvSpPr>
                <p:cNvPr id="10095" name="Google Shape;10095;p26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26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97" name="Google Shape;10097;p264"/>
          <p:cNvGrpSpPr/>
          <p:nvPr/>
        </p:nvGrpSpPr>
        <p:grpSpPr>
          <a:xfrm flipH="1">
            <a:off x="-49312" y="4040425"/>
            <a:ext cx="10436575" cy="1197200"/>
            <a:chOff x="-646237" y="3946300"/>
            <a:chExt cx="10436575" cy="1197200"/>
          </a:xfrm>
        </p:grpSpPr>
        <p:grpSp>
          <p:nvGrpSpPr>
            <p:cNvPr id="10098" name="Google Shape;10098;p264"/>
            <p:cNvGrpSpPr/>
            <p:nvPr/>
          </p:nvGrpSpPr>
          <p:grpSpPr>
            <a:xfrm>
              <a:off x="-646237" y="4340034"/>
              <a:ext cx="10436575" cy="803466"/>
              <a:chOff x="0" y="4340034"/>
              <a:chExt cx="10436575" cy="803466"/>
            </a:xfrm>
          </p:grpSpPr>
          <p:sp>
            <p:nvSpPr>
              <p:cNvPr id="10099" name="Google Shape;10099;p26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26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26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26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26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26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264"/>
            <p:cNvGrpSpPr/>
            <p:nvPr/>
          </p:nvGrpSpPr>
          <p:grpSpPr>
            <a:xfrm>
              <a:off x="3964812" y="4033230"/>
              <a:ext cx="1307895" cy="575273"/>
              <a:chOff x="2161713" y="3315239"/>
              <a:chExt cx="607984" cy="267420"/>
            </a:xfrm>
          </p:grpSpPr>
          <p:sp>
            <p:nvSpPr>
              <p:cNvPr id="10106" name="Google Shape;10106;p26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2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26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2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2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264"/>
            <p:cNvGrpSpPr/>
            <p:nvPr/>
          </p:nvGrpSpPr>
          <p:grpSpPr>
            <a:xfrm>
              <a:off x="218815" y="3946300"/>
              <a:ext cx="767639" cy="575285"/>
              <a:chOff x="1286413" y="3306853"/>
              <a:chExt cx="450519" cy="337648"/>
            </a:xfrm>
          </p:grpSpPr>
          <p:sp>
            <p:nvSpPr>
              <p:cNvPr id="10112" name="Google Shape;10112;p2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2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2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264"/>
            <p:cNvGrpSpPr/>
            <p:nvPr/>
          </p:nvGrpSpPr>
          <p:grpSpPr>
            <a:xfrm>
              <a:off x="8251040" y="3946300"/>
              <a:ext cx="767639" cy="575285"/>
              <a:chOff x="1286413" y="3306853"/>
              <a:chExt cx="450519" cy="337648"/>
            </a:xfrm>
          </p:grpSpPr>
          <p:sp>
            <p:nvSpPr>
              <p:cNvPr id="10116" name="Google Shape;10116;p2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2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2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9" name="Google Shape;10119;p264"/>
          <p:cNvGrpSpPr/>
          <p:nvPr/>
        </p:nvGrpSpPr>
        <p:grpSpPr>
          <a:xfrm flipH="1">
            <a:off x="7002022" y="1019193"/>
            <a:ext cx="1875013" cy="3823907"/>
            <a:chOff x="640550" y="1023118"/>
            <a:chExt cx="1875013" cy="3823907"/>
          </a:xfrm>
        </p:grpSpPr>
        <p:sp>
          <p:nvSpPr>
            <p:cNvPr id="10120" name="Google Shape;10120;p264"/>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264"/>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264"/>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264"/>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264"/>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264"/>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264"/>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264"/>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264"/>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264"/>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264"/>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264"/>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264"/>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264"/>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264"/>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264"/>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264"/>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264"/>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264"/>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264"/>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264"/>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264"/>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264"/>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264"/>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264"/>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264"/>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264"/>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264"/>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264"/>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264"/>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264"/>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264"/>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264"/>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264"/>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264"/>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5" name="Google Shape;10155;p264"/>
            <p:cNvGrpSpPr/>
            <p:nvPr/>
          </p:nvGrpSpPr>
          <p:grpSpPr>
            <a:xfrm>
              <a:off x="1327428" y="1581507"/>
              <a:ext cx="298039" cy="336327"/>
              <a:chOff x="1327428" y="1581507"/>
              <a:chExt cx="298039" cy="336327"/>
            </a:xfrm>
          </p:grpSpPr>
          <p:sp>
            <p:nvSpPr>
              <p:cNvPr id="10156" name="Google Shape;10156;p26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26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8" name="Google Shape;10158;p264"/>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264"/>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264"/>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264"/>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264"/>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264"/>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264"/>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264"/>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264"/>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264"/>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264"/>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264"/>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264"/>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264"/>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264"/>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264"/>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264"/>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264"/>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264"/>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0177" name="Shape 10177"/>
        <p:cNvGrpSpPr/>
        <p:nvPr/>
      </p:nvGrpSpPr>
      <p:grpSpPr>
        <a:xfrm>
          <a:off x="0" y="0"/>
          <a:ext cx="0" cy="0"/>
          <a:chOff x="0" y="0"/>
          <a:chExt cx="0" cy="0"/>
        </a:xfrm>
      </p:grpSpPr>
      <p:sp>
        <p:nvSpPr>
          <p:cNvPr id="10178" name="Google Shape;10178;p265"/>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9" name="Google Shape;10179;p265"/>
          <p:cNvGrpSpPr/>
          <p:nvPr/>
        </p:nvGrpSpPr>
        <p:grpSpPr>
          <a:xfrm flipH="1">
            <a:off x="6004081" y="198074"/>
            <a:ext cx="3214398" cy="3673808"/>
            <a:chOff x="-37754" y="198074"/>
            <a:chExt cx="3214398" cy="3673808"/>
          </a:xfrm>
        </p:grpSpPr>
        <p:grpSp>
          <p:nvGrpSpPr>
            <p:cNvPr id="10180" name="Google Shape;10180;p265"/>
            <p:cNvGrpSpPr/>
            <p:nvPr/>
          </p:nvGrpSpPr>
          <p:grpSpPr>
            <a:xfrm rot="-827937">
              <a:off x="168141" y="1502034"/>
              <a:ext cx="2802606" cy="2065425"/>
              <a:chOff x="325375" y="3506952"/>
              <a:chExt cx="3087600" cy="1587749"/>
            </a:xfrm>
          </p:grpSpPr>
          <p:sp>
            <p:nvSpPr>
              <p:cNvPr id="10181" name="Google Shape;10181;p265"/>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265"/>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265"/>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265"/>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265"/>
            <p:cNvGrpSpPr/>
            <p:nvPr/>
          </p:nvGrpSpPr>
          <p:grpSpPr>
            <a:xfrm rot="-826804">
              <a:off x="192190" y="387642"/>
              <a:ext cx="1704039" cy="929658"/>
              <a:chOff x="3710932" y="3098628"/>
              <a:chExt cx="1303451" cy="711113"/>
            </a:xfrm>
          </p:grpSpPr>
          <p:sp>
            <p:nvSpPr>
              <p:cNvPr id="10186" name="Google Shape;10186;p26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265"/>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265"/>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265"/>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265"/>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265"/>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265"/>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265"/>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265"/>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265"/>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265"/>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265"/>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265"/>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265"/>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265"/>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265"/>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265"/>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265"/>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265"/>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265"/>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265"/>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265"/>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265"/>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265"/>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265"/>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265"/>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265"/>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26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265"/>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265"/>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265"/>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265"/>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265"/>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265"/>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265"/>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265"/>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265"/>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265"/>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265"/>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265"/>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265"/>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265"/>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265"/>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265"/>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265"/>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265"/>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265"/>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265"/>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265"/>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265"/>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265"/>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265"/>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265"/>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265"/>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265"/>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265"/>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265"/>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265"/>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265"/>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265"/>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265"/>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265"/>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265"/>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265"/>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265"/>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265"/>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265"/>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265"/>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265"/>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265"/>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265"/>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265"/>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265"/>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265"/>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265"/>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265"/>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265"/>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265"/>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265"/>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265"/>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265"/>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265"/>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265"/>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265"/>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265"/>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265"/>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265"/>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265"/>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265"/>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265"/>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265"/>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265"/>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265"/>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265"/>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265"/>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265"/>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265"/>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265"/>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265"/>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265"/>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265"/>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265"/>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265"/>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265"/>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265"/>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265"/>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265"/>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265"/>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265"/>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265"/>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265"/>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265"/>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265"/>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265"/>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265"/>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265"/>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265"/>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265"/>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265"/>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265"/>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265"/>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265"/>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265"/>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265"/>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265"/>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265"/>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265"/>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265"/>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265"/>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265"/>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265"/>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265"/>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265"/>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265"/>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0" name="Google Shape;10320;p265"/>
          <p:cNvGrpSpPr/>
          <p:nvPr/>
        </p:nvGrpSpPr>
        <p:grpSpPr>
          <a:xfrm>
            <a:off x="-609612" y="3632730"/>
            <a:ext cx="10436575" cy="1242270"/>
            <a:chOff x="-12" y="3708930"/>
            <a:chExt cx="10436575" cy="1242270"/>
          </a:xfrm>
        </p:grpSpPr>
        <p:grpSp>
          <p:nvGrpSpPr>
            <p:cNvPr id="10321" name="Google Shape;10321;p265"/>
            <p:cNvGrpSpPr/>
            <p:nvPr/>
          </p:nvGrpSpPr>
          <p:grpSpPr>
            <a:xfrm>
              <a:off x="-12" y="4147734"/>
              <a:ext cx="10436575" cy="803466"/>
              <a:chOff x="0" y="4340034"/>
              <a:chExt cx="10436575" cy="803466"/>
            </a:xfrm>
          </p:grpSpPr>
          <p:sp>
            <p:nvSpPr>
              <p:cNvPr id="10322" name="Google Shape;10322;p26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26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26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26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26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26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265"/>
            <p:cNvGrpSpPr/>
            <p:nvPr/>
          </p:nvGrpSpPr>
          <p:grpSpPr>
            <a:xfrm>
              <a:off x="6221512" y="3708930"/>
              <a:ext cx="1307895" cy="575273"/>
              <a:chOff x="2161713" y="3315239"/>
              <a:chExt cx="607984" cy="267420"/>
            </a:xfrm>
          </p:grpSpPr>
          <p:sp>
            <p:nvSpPr>
              <p:cNvPr id="10329" name="Google Shape;10329;p26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26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2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26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26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265"/>
            <p:cNvGrpSpPr/>
            <p:nvPr/>
          </p:nvGrpSpPr>
          <p:grpSpPr>
            <a:xfrm>
              <a:off x="2631902" y="3737325"/>
              <a:ext cx="767639" cy="575285"/>
              <a:chOff x="1286413" y="3306853"/>
              <a:chExt cx="450519" cy="337648"/>
            </a:xfrm>
          </p:grpSpPr>
          <p:sp>
            <p:nvSpPr>
              <p:cNvPr id="10335" name="Google Shape;10335;p2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2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2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38" name="Google Shape;10338;p265"/>
          <p:cNvGrpSpPr/>
          <p:nvPr/>
        </p:nvGrpSpPr>
        <p:grpSpPr>
          <a:xfrm flipH="1">
            <a:off x="-861403" y="856901"/>
            <a:ext cx="3423695" cy="3913780"/>
            <a:chOff x="1634550" y="-170011"/>
            <a:chExt cx="4580806" cy="5236526"/>
          </a:xfrm>
        </p:grpSpPr>
        <p:grpSp>
          <p:nvGrpSpPr>
            <p:cNvPr id="10339" name="Google Shape;10339;p265"/>
            <p:cNvGrpSpPr/>
            <p:nvPr/>
          </p:nvGrpSpPr>
          <p:grpSpPr>
            <a:xfrm>
              <a:off x="1634550" y="-170011"/>
              <a:ext cx="4580806" cy="5236526"/>
              <a:chOff x="5036915" y="454813"/>
              <a:chExt cx="1005180" cy="1149067"/>
            </a:xfrm>
          </p:grpSpPr>
          <p:sp>
            <p:nvSpPr>
              <p:cNvPr id="10340" name="Google Shape;10340;p265"/>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265"/>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265"/>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265"/>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265"/>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265"/>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265"/>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265"/>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265"/>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265"/>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265"/>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265"/>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265"/>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265"/>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265"/>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265"/>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265"/>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265"/>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265"/>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265"/>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265"/>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265"/>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265"/>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265"/>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265"/>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265"/>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265"/>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265"/>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265"/>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265"/>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265"/>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265"/>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265"/>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265"/>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265"/>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265"/>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265"/>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265"/>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265"/>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265"/>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0" name="Google Shape;10380;p265"/>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265"/>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265"/>
          <p:cNvGrpSpPr/>
          <p:nvPr/>
        </p:nvGrpSpPr>
        <p:grpSpPr>
          <a:xfrm>
            <a:off x="-1218112" y="4098700"/>
            <a:ext cx="10436575" cy="1197200"/>
            <a:chOff x="-646237" y="3946300"/>
            <a:chExt cx="10436575" cy="1197200"/>
          </a:xfrm>
        </p:grpSpPr>
        <p:grpSp>
          <p:nvGrpSpPr>
            <p:cNvPr id="10383" name="Google Shape;10383;p265"/>
            <p:cNvGrpSpPr/>
            <p:nvPr/>
          </p:nvGrpSpPr>
          <p:grpSpPr>
            <a:xfrm>
              <a:off x="-646237" y="4340034"/>
              <a:ext cx="10436575" cy="803466"/>
              <a:chOff x="0" y="4340034"/>
              <a:chExt cx="10436575" cy="803466"/>
            </a:xfrm>
          </p:grpSpPr>
          <p:sp>
            <p:nvSpPr>
              <p:cNvPr id="10384" name="Google Shape;10384;p26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26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26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26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26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26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265"/>
            <p:cNvGrpSpPr/>
            <p:nvPr/>
          </p:nvGrpSpPr>
          <p:grpSpPr>
            <a:xfrm>
              <a:off x="3964812" y="4033230"/>
              <a:ext cx="1307895" cy="575273"/>
              <a:chOff x="2161713" y="3315239"/>
              <a:chExt cx="607984" cy="267420"/>
            </a:xfrm>
          </p:grpSpPr>
          <p:sp>
            <p:nvSpPr>
              <p:cNvPr id="10391" name="Google Shape;10391;p26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26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2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26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26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265"/>
            <p:cNvGrpSpPr/>
            <p:nvPr/>
          </p:nvGrpSpPr>
          <p:grpSpPr>
            <a:xfrm>
              <a:off x="218815" y="3946300"/>
              <a:ext cx="767639" cy="575285"/>
              <a:chOff x="1286413" y="3306853"/>
              <a:chExt cx="450519" cy="337648"/>
            </a:xfrm>
          </p:grpSpPr>
          <p:sp>
            <p:nvSpPr>
              <p:cNvPr id="10397" name="Google Shape;10397;p2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2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2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265"/>
            <p:cNvGrpSpPr/>
            <p:nvPr/>
          </p:nvGrpSpPr>
          <p:grpSpPr>
            <a:xfrm>
              <a:off x="8251040" y="3946300"/>
              <a:ext cx="767639" cy="575285"/>
              <a:chOff x="1286413" y="3306853"/>
              <a:chExt cx="450519" cy="337648"/>
            </a:xfrm>
          </p:grpSpPr>
          <p:sp>
            <p:nvSpPr>
              <p:cNvPr id="10401" name="Google Shape;10401;p2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2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2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07" name="Shape 10407"/>
        <p:cNvGrpSpPr/>
        <p:nvPr/>
      </p:nvGrpSpPr>
      <p:grpSpPr>
        <a:xfrm>
          <a:off x="0" y="0"/>
          <a:ext cx="0" cy="0"/>
          <a:chOff x="0" y="0"/>
          <a:chExt cx="0" cy="0"/>
        </a:xfrm>
      </p:grpSpPr>
      <p:grpSp>
        <p:nvGrpSpPr>
          <p:cNvPr id="10408" name="Google Shape;10408;p267"/>
          <p:cNvGrpSpPr/>
          <p:nvPr/>
        </p:nvGrpSpPr>
        <p:grpSpPr>
          <a:xfrm flipH="1">
            <a:off x="3048671" y="527530"/>
            <a:ext cx="6575097" cy="4016700"/>
            <a:chOff x="2682681" y="986909"/>
            <a:chExt cx="1036199" cy="633000"/>
          </a:xfrm>
        </p:grpSpPr>
        <p:sp>
          <p:nvSpPr>
            <p:cNvPr id="10409" name="Google Shape;10409;p26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26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26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2" name="Google Shape;10412;p267"/>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413" name="Google Shape;10413;p267"/>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414" name="Shape 10414"/>
        <p:cNvGrpSpPr/>
        <p:nvPr/>
      </p:nvGrpSpPr>
      <p:grpSpPr>
        <a:xfrm>
          <a:off x="0" y="0"/>
          <a:ext cx="0" cy="0"/>
          <a:chOff x="0" y="0"/>
          <a:chExt cx="0" cy="0"/>
        </a:xfrm>
      </p:grpSpPr>
      <p:sp>
        <p:nvSpPr>
          <p:cNvPr id="10415" name="Google Shape;10415;p268"/>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268"/>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417" name="Google Shape;10417;p268"/>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0418" name="Google Shape;10418;p268"/>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17" name="Shape 217"/>
        <p:cNvGrpSpPr/>
        <p:nvPr/>
      </p:nvGrpSpPr>
      <p:grpSpPr>
        <a:xfrm>
          <a:off x="0" y="0"/>
          <a:ext cx="0" cy="0"/>
          <a:chOff x="0" y="0"/>
          <a:chExt cx="0" cy="0"/>
        </a:xfrm>
      </p:grpSpPr>
      <p:sp>
        <p:nvSpPr>
          <p:cNvPr id="218" name="Google Shape;218;p28"/>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 name="Google Shape;219;p28"/>
          <p:cNvGrpSpPr/>
          <p:nvPr/>
        </p:nvGrpSpPr>
        <p:grpSpPr>
          <a:xfrm>
            <a:off x="-12" y="4089930"/>
            <a:ext cx="10436575" cy="1242270"/>
            <a:chOff x="-12" y="3708930"/>
            <a:chExt cx="10436575" cy="1242270"/>
          </a:xfrm>
        </p:grpSpPr>
        <p:grpSp>
          <p:nvGrpSpPr>
            <p:cNvPr id="220" name="Google Shape;220;p28"/>
            <p:cNvGrpSpPr/>
            <p:nvPr/>
          </p:nvGrpSpPr>
          <p:grpSpPr>
            <a:xfrm>
              <a:off x="-12" y="4147734"/>
              <a:ext cx="10436575" cy="803466"/>
              <a:chOff x="0" y="4340034"/>
              <a:chExt cx="10436575" cy="803466"/>
            </a:xfrm>
          </p:grpSpPr>
          <p:sp>
            <p:nvSpPr>
              <p:cNvPr id="221" name="Google Shape;221;p2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28"/>
            <p:cNvGrpSpPr/>
            <p:nvPr/>
          </p:nvGrpSpPr>
          <p:grpSpPr>
            <a:xfrm>
              <a:off x="6221512" y="3708930"/>
              <a:ext cx="1635933" cy="618661"/>
              <a:chOff x="2161713" y="3315239"/>
              <a:chExt cx="760475" cy="287589"/>
            </a:xfrm>
          </p:grpSpPr>
          <p:sp>
            <p:nvSpPr>
              <p:cNvPr id="228" name="Google Shape;228;p2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8"/>
            <p:cNvGrpSpPr/>
            <p:nvPr/>
          </p:nvGrpSpPr>
          <p:grpSpPr>
            <a:xfrm>
              <a:off x="3332641" y="3765794"/>
              <a:ext cx="812522" cy="636925"/>
              <a:chOff x="1697669" y="3323563"/>
              <a:chExt cx="476860" cy="373826"/>
            </a:xfrm>
          </p:grpSpPr>
          <p:sp>
            <p:nvSpPr>
              <p:cNvPr id="234" name="Google Shape;234;p28"/>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7" name="Google Shape;237;p28"/>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8" name="Google Shape;238;p28"/>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39" name="Google Shape;239;p28"/>
          <p:cNvGrpSpPr/>
          <p:nvPr/>
        </p:nvGrpSpPr>
        <p:grpSpPr>
          <a:xfrm>
            <a:off x="-577062" y="4327300"/>
            <a:ext cx="10436575" cy="1197200"/>
            <a:chOff x="-646237" y="3946300"/>
            <a:chExt cx="10436575" cy="1197200"/>
          </a:xfrm>
        </p:grpSpPr>
        <p:grpSp>
          <p:nvGrpSpPr>
            <p:cNvPr id="240" name="Google Shape;240;p28"/>
            <p:cNvGrpSpPr/>
            <p:nvPr/>
          </p:nvGrpSpPr>
          <p:grpSpPr>
            <a:xfrm>
              <a:off x="-646237" y="4340034"/>
              <a:ext cx="10436575" cy="803466"/>
              <a:chOff x="0" y="4340034"/>
              <a:chExt cx="10436575" cy="803466"/>
            </a:xfrm>
          </p:grpSpPr>
          <p:sp>
            <p:nvSpPr>
              <p:cNvPr id="241" name="Google Shape;241;p2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28"/>
            <p:cNvGrpSpPr/>
            <p:nvPr/>
          </p:nvGrpSpPr>
          <p:grpSpPr>
            <a:xfrm>
              <a:off x="1782274" y="4033230"/>
              <a:ext cx="3570783" cy="575273"/>
              <a:chOff x="1147145" y="3315239"/>
              <a:chExt cx="1659903" cy="267420"/>
            </a:xfrm>
          </p:grpSpPr>
          <p:sp>
            <p:nvSpPr>
              <p:cNvPr id="248" name="Google Shape;248;p28"/>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8"/>
            <p:cNvGrpSpPr/>
            <p:nvPr/>
          </p:nvGrpSpPr>
          <p:grpSpPr>
            <a:xfrm>
              <a:off x="218815" y="3974757"/>
              <a:ext cx="1075685" cy="633725"/>
              <a:chOff x="1286413" y="3323555"/>
              <a:chExt cx="631308" cy="371948"/>
            </a:xfrm>
          </p:grpSpPr>
          <p:sp>
            <p:nvSpPr>
              <p:cNvPr id="254" name="Google Shape;254;p28"/>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28"/>
            <p:cNvGrpSpPr/>
            <p:nvPr/>
          </p:nvGrpSpPr>
          <p:grpSpPr>
            <a:xfrm>
              <a:off x="8035704" y="3946300"/>
              <a:ext cx="805846" cy="651185"/>
              <a:chOff x="1160034" y="3306853"/>
              <a:chExt cx="472942" cy="382195"/>
            </a:xfrm>
          </p:grpSpPr>
          <p:sp>
            <p:nvSpPr>
              <p:cNvPr id="258" name="Google Shape;258;p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19" name="Shape 10419"/>
        <p:cNvGrpSpPr/>
        <p:nvPr/>
      </p:nvGrpSpPr>
      <p:grpSpPr>
        <a:xfrm>
          <a:off x="0" y="0"/>
          <a:ext cx="0" cy="0"/>
          <a:chOff x="0" y="0"/>
          <a:chExt cx="0" cy="0"/>
        </a:xfrm>
      </p:grpSpPr>
      <p:sp>
        <p:nvSpPr>
          <p:cNvPr id="10420" name="Google Shape;10420;p26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421" name="Google Shape;10421;p269"/>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22" name="Shape 10422"/>
        <p:cNvGrpSpPr/>
        <p:nvPr/>
      </p:nvGrpSpPr>
      <p:grpSpPr>
        <a:xfrm>
          <a:off x="0" y="0"/>
          <a:ext cx="0" cy="0"/>
          <a:chOff x="0" y="0"/>
          <a:chExt cx="0" cy="0"/>
        </a:xfrm>
      </p:grpSpPr>
      <p:sp>
        <p:nvSpPr>
          <p:cNvPr id="10423" name="Google Shape;10423;p270"/>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270"/>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425" name="Google Shape;10425;p270"/>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426" name="Google Shape;10426;p270"/>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427" name="Google Shape;10427;p270"/>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428" name="Google Shape;10428;p27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429" name="Google Shape;10429;p270"/>
          <p:cNvGrpSpPr/>
          <p:nvPr/>
        </p:nvGrpSpPr>
        <p:grpSpPr>
          <a:xfrm>
            <a:off x="-609612" y="4089930"/>
            <a:ext cx="10436575" cy="1242270"/>
            <a:chOff x="-12" y="3708930"/>
            <a:chExt cx="10436575" cy="1242270"/>
          </a:xfrm>
        </p:grpSpPr>
        <p:grpSp>
          <p:nvGrpSpPr>
            <p:cNvPr id="10430" name="Google Shape;10430;p270"/>
            <p:cNvGrpSpPr/>
            <p:nvPr/>
          </p:nvGrpSpPr>
          <p:grpSpPr>
            <a:xfrm>
              <a:off x="-12" y="4147734"/>
              <a:ext cx="10436575" cy="803466"/>
              <a:chOff x="0" y="4340034"/>
              <a:chExt cx="10436575" cy="803466"/>
            </a:xfrm>
          </p:grpSpPr>
          <p:sp>
            <p:nvSpPr>
              <p:cNvPr id="10431" name="Google Shape;10431;p27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27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27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27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27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27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270"/>
            <p:cNvGrpSpPr/>
            <p:nvPr/>
          </p:nvGrpSpPr>
          <p:grpSpPr>
            <a:xfrm>
              <a:off x="6221512" y="3708930"/>
              <a:ext cx="1307895" cy="575273"/>
              <a:chOff x="2161713" y="3315239"/>
              <a:chExt cx="607984" cy="267420"/>
            </a:xfrm>
          </p:grpSpPr>
          <p:sp>
            <p:nvSpPr>
              <p:cNvPr id="10438" name="Google Shape;10438;p27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27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27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27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27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270"/>
            <p:cNvGrpSpPr/>
            <p:nvPr/>
          </p:nvGrpSpPr>
          <p:grpSpPr>
            <a:xfrm>
              <a:off x="2631902" y="3737325"/>
              <a:ext cx="767639" cy="575285"/>
              <a:chOff x="1286413" y="3306853"/>
              <a:chExt cx="450519" cy="337648"/>
            </a:xfrm>
          </p:grpSpPr>
          <p:sp>
            <p:nvSpPr>
              <p:cNvPr id="10444" name="Google Shape;10444;p27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27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27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7" name="Google Shape;10447;p270"/>
          <p:cNvGrpSpPr/>
          <p:nvPr/>
        </p:nvGrpSpPr>
        <p:grpSpPr>
          <a:xfrm>
            <a:off x="-1255837" y="4327300"/>
            <a:ext cx="10436575" cy="1197200"/>
            <a:chOff x="-646237" y="3946300"/>
            <a:chExt cx="10436575" cy="1197200"/>
          </a:xfrm>
        </p:grpSpPr>
        <p:grpSp>
          <p:nvGrpSpPr>
            <p:cNvPr id="10448" name="Google Shape;10448;p270"/>
            <p:cNvGrpSpPr/>
            <p:nvPr/>
          </p:nvGrpSpPr>
          <p:grpSpPr>
            <a:xfrm>
              <a:off x="-646237" y="4340034"/>
              <a:ext cx="10436575" cy="803466"/>
              <a:chOff x="0" y="4340034"/>
              <a:chExt cx="10436575" cy="803466"/>
            </a:xfrm>
          </p:grpSpPr>
          <p:sp>
            <p:nvSpPr>
              <p:cNvPr id="10449" name="Google Shape;10449;p27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27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27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27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27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27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270"/>
            <p:cNvGrpSpPr/>
            <p:nvPr/>
          </p:nvGrpSpPr>
          <p:grpSpPr>
            <a:xfrm>
              <a:off x="3964812" y="4033230"/>
              <a:ext cx="1307895" cy="575273"/>
              <a:chOff x="2161713" y="3315239"/>
              <a:chExt cx="607984" cy="267420"/>
            </a:xfrm>
          </p:grpSpPr>
          <p:sp>
            <p:nvSpPr>
              <p:cNvPr id="10456" name="Google Shape;10456;p27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27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27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27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27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270"/>
            <p:cNvGrpSpPr/>
            <p:nvPr/>
          </p:nvGrpSpPr>
          <p:grpSpPr>
            <a:xfrm>
              <a:off x="218815" y="3946300"/>
              <a:ext cx="767639" cy="575285"/>
              <a:chOff x="1286413" y="3306853"/>
              <a:chExt cx="450519" cy="337648"/>
            </a:xfrm>
          </p:grpSpPr>
          <p:sp>
            <p:nvSpPr>
              <p:cNvPr id="10462" name="Google Shape;10462;p27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27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27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270"/>
            <p:cNvGrpSpPr/>
            <p:nvPr/>
          </p:nvGrpSpPr>
          <p:grpSpPr>
            <a:xfrm>
              <a:off x="8251040" y="3946300"/>
              <a:ext cx="767639" cy="575285"/>
              <a:chOff x="1286413" y="3306853"/>
              <a:chExt cx="450519" cy="337648"/>
            </a:xfrm>
          </p:grpSpPr>
          <p:sp>
            <p:nvSpPr>
              <p:cNvPr id="10466" name="Google Shape;10466;p27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27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27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69" name="Shape 10469"/>
        <p:cNvGrpSpPr/>
        <p:nvPr/>
      </p:nvGrpSpPr>
      <p:grpSpPr>
        <a:xfrm>
          <a:off x="0" y="0"/>
          <a:ext cx="0" cy="0"/>
          <a:chOff x="0" y="0"/>
          <a:chExt cx="0" cy="0"/>
        </a:xfrm>
      </p:grpSpPr>
      <p:sp>
        <p:nvSpPr>
          <p:cNvPr id="10470" name="Google Shape;10470;p271"/>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27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472" name="Google Shape;10472;p271"/>
          <p:cNvGrpSpPr/>
          <p:nvPr/>
        </p:nvGrpSpPr>
        <p:grpSpPr>
          <a:xfrm flipH="1">
            <a:off x="-570037" y="4089930"/>
            <a:ext cx="10360375" cy="1242270"/>
            <a:chOff x="-12" y="3708930"/>
            <a:chExt cx="10360375" cy="1242270"/>
          </a:xfrm>
        </p:grpSpPr>
        <p:grpSp>
          <p:nvGrpSpPr>
            <p:cNvPr id="10473" name="Google Shape;10473;p271"/>
            <p:cNvGrpSpPr/>
            <p:nvPr/>
          </p:nvGrpSpPr>
          <p:grpSpPr>
            <a:xfrm>
              <a:off x="-12" y="4147734"/>
              <a:ext cx="10360375" cy="803466"/>
              <a:chOff x="0" y="4340034"/>
              <a:chExt cx="10360375" cy="803466"/>
            </a:xfrm>
          </p:grpSpPr>
          <p:sp>
            <p:nvSpPr>
              <p:cNvPr id="10474" name="Google Shape;10474;p27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27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27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27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271"/>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27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271"/>
            <p:cNvGrpSpPr/>
            <p:nvPr/>
          </p:nvGrpSpPr>
          <p:grpSpPr>
            <a:xfrm>
              <a:off x="8602912" y="3708930"/>
              <a:ext cx="1307895" cy="651473"/>
              <a:chOff x="3268723" y="3315239"/>
              <a:chExt cx="607984" cy="302842"/>
            </a:xfrm>
          </p:grpSpPr>
          <p:sp>
            <p:nvSpPr>
              <p:cNvPr id="10481" name="Google Shape;10481;p271"/>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271"/>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271"/>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271"/>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271"/>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271"/>
            <p:cNvGrpSpPr/>
            <p:nvPr/>
          </p:nvGrpSpPr>
          <p:grpSpPr>
            <a:xfrm>
              <a:off x="4921452" y="3737325"/>
              <a:ext cx="767639" cy="575285"/>
              <a:chOff x="2630124" y="3306853"/>
              <a:chExt cx="450519" cy="337648"/>
            </a:xfrm>
          </p:grpSpPr>
          <p:sp>
            <p:nvSpPr>
              <p:cNvPr id="10487" name="Google Shape;10487;p271"/>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271"/>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271"/>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0" name="Google Shape;10490;p271"/>
          <p:cNvGrpSpPr/>
          <p:nvPr/>
        </p:nvGrpSpPr>
        <p:grpSpPr>
          <a:xfrm flipH="1">
            <a:off x="-12" y="4251100"/>
            <a:ext cx="10436575" cy="1197200"/>
            <a:chOff x="-646237" y="3946300"/>
            <a:chExt cx="10436575" cy="1197200"/>
          </a:xfrm>
        </p:grpSpPr>
        <p:grpSp>
          <p:nvGrpSpPr>
            <p:cNvPr id="10491" name="Google Shape;10491;p271"/>
            <p:cNvGrpSpPr/>
            <p:nvPr/>
          </p:nvGrpSpPr>
          <p:grpSpPr>
            <a:xfrm>
              <a:off x="-646237" y="4340034"/>
              <a:ext cx="10436575" cy="803466"/>
              <a:chOff x="0" y="4340034"/>
              <a:chExt cx="10436575" cy="803466"/>
            </a:xfrm>
          </p:grpSpPr>
          <p:sp>
            <p:nvSpPr>
              <p:cNvPr id="10492" name="Google Shape;10492;p27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27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27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27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27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27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271"/>
            <p:cNvGrpSpPr/>
            <p:nvPr/>
          </p:nvGrpSpPr>
          <p:grpSpPr>
            <a:xfrm>
              <a:off x="4557562" y="4033230"/>
              <a:ext cx="1346145" cy="626573"/>
              <a:chOff x="2437257" y="3315239"/>
              <a:chExt cx="625765" cy="291267"/>
            </a:xfrm>
          </p:grpSpPr>
          <p:sp>
            <p:nvSpPr>
              <p:cNvPr id="10499" name="Google Shape;10499;p271"/>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271"/>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271"/>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271"/>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271"/>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271"/>
            <p:cNvGrpSpPr/>
            <p:nvPr/>
          </p:nvGrpSpPr>
          <p:grpSpPr>
            <a:xfrm>
              <a:off x="598690" y="3946300"/>
              <a:ext cx="767639" cy="575285"/>
              <a:chOff x="1509357" y="3306853"/>
              <a:chExt cx="450519" cy="337648"/>
            </a:xfrm>
          </p:grpSpPr>
          <p:sp>
            <p:nvSpPr>
              <p:cNvPr id="10505" name="Google Shape;10505;p271"/>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271"/>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271"/>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271"/>
            <p:cNvGrpSpPr/>
            <p:nvPr/>
          </p:nvGrpSpPr>
          <p:grpSpPr>
            <a:xfrm>
              <a:off x="8472090" y="3946300"/>
              <a:ext cx="767639" cy="575285"/>
              <a:chOff x="1416144" y="3306853"/>
              <a:chExt cx="450519" cy="337648"/>
            </a:xfrm>
          </p:grpSpPr>
          <p:sp>
            <p:nvSpPr>
              <p:cNvPr id="10509" name="Google Shape;10509;p271"/>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271"/>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271"/>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12" name="Shape 10512"/>
        <p:cNvGrpSpPr/>
        <p:nvPr/>
      </p:nvGrpSpPr>
      <p:grpSpPr>
        <a:xfrm>
          <a:off x="0" y="0"/>
          <a:ext cx="0" cy="0"/>
          <a:chOff x="0" y="0"/>
          <a:chExt cx="0" cy="0"/>
        </a:xfrm>
      </p:grpSpPr>
      <p:sp>
        <p:nvSpPr>
          <p:cNvPr id="10513" name="Google Shape;10513;p272"/>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272"/>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515" name="Google Shape;10515;p272"/>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16" name="Shape 10516"/>
        <p:cNvGrpSpPr/>
        <p:nvPr/>
      </p:nvGrpSpPr>
      <p:grpSpPr>
        <a:xfrm>
          <a:off x="0" y="0"/>
          <a:ext cx="0" cy="0"/>
          <a:chOff x="0" y="0"/>
          <a:chExt cx="0" cy="0"/>
        </a:xfrm>
      </p:grpSpPr>
      <p:grpSp>
        <p:nvGrpSpPr>
          <p:cNvPr id="10517" name="Google Shape;10517;p273"/>
          <p:cNvGrpSpPr/>
          <p:nvPr/>
        </p:nvGrpSpPr>
        <p:grpSpPr>
          <a:xfrm flipH="1">
            <a:off x="3048671" y="874430"/>
            <a:ext cx="6575097" cy="4016700"/>
            <a:chOff x="2682681" y="986909"/>
            <a:chExt cx="1036199" cy="633000"/>
          </a:xfrm>
        </p:grpSpPr>
        <p:sp>
          <p:nvSpPr>
            <p:cNvPr id="10518" name="Google Shape;10518;p27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27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27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1" name="Google Shape;10521;p273"/>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22" name="Shape 10522"/>
        <p:cNvGrpSpPr/>
        <p:nvPr/>
      </p:nvGrpSpPr>
      <p:grpSpPr>
        <a:xfrm>
          <a:off x="0" y="0"/>
          <a:ext cx="0" cy="0"/>
          <a:chOff x="0" y="0"/>
          <a:chExt cx="0" cy="0"/>
        </a:xfrm>
      </p:grpSpPr>
      <p:sp>
        <p:nvSpPr>
          <p:cNvPr id="10523" name="Google Shape;10523;p274"/>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274"/>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525" name="Google Shape;10525;p274"/>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26" name="Shape 10526"/>
        <p:cNvGrpSpPr/>
        <p:nvPr/>
      </p:nvGrpSpPr>
      <p:grpSpPr>
        <a:xfrm>
          <a:off x="0" y="0"/>
          <a:ext cx="0" cy="0"/>
          <a:chOff x="0" y="0"/>
          <a:chExt cx="0" cy="0"/>
        </a:xfrm>
      </p:grpSpPr>
      <p:sp>
        <p:nvSpPr>
          <p:cNvPr id="10527" name="Google Shape;10527;p275"/>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275"/>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29" name="Shape 10529"/>
        <p:cNvGrpSpPr/>
        <p:nvPr/>
      </p:nvGrpSpPr>
      <p:grpSpPr>
        <a:xfrm>
          <a:off x="0" y="0"/>
          <a:ext cx="0" cy="0"/>
          <a:chOff x="0" y="0"/>
          <a:chExt cx="0" cy="0"/>
        </a:xfrm>
      </p:grpSpPr>
      <p:grpSp>
        <p:nvGrpSpPr>
          <p:cNvPr id="10530" name="Google Shape;10530;p276"/>
          <p:cNvGrpSpPr/>
          <p:nvPr/>
        </p:nvGrpSpPr>
        <p:grpSpPr>
          <a:xfrm>
            <a:off x="447051" y="527488"/>
            <a:ext cx="6994654" cy="4273001"/>
            <a:chOff x="2682681" y="986909"/>
            <a:chExt cx="1036199" cy="633000"/>
          </a:xfrm>
        </p:grpSpPr>
        <p:sp>
          <p:nvSpPr>
            <p:cNvPr id="10531" name="Google Shape;10531;p27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27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27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4" name="Google Shape;10534;p276"/>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535" name="Google Shape;10535;p276"/>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536" name="Shape 10536"/>
        <p:cNvGrpSpPr/>
        <p:nvPr/>
      </p:nvGrpSpPr>
      <p:grpSpPr>
        <a:xfrm>
          <a:off x="0" y="0"/>
          <a:ext cx="0" cy="0"/>
          <a:chOff x="0" y="0"/>
          <a:chExt cx="0" cy="0"/>
        </a:xfrm>
      </p:grpSpPr>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537" name="Shape 10537"/>
        <p:cNvGrpSpPr/>
        <p:nvPr/>
      </p:nvGrpSpPr>
      <p:grpSpPr>
        <a:xfrm>
          <a:off x="0" y="0"/>
          <a:ext cx="0" cy="0"/>
          <a:chOff x="0" y="0"/>
          <a:chExt cx="0" cy="0"/>
        </a:xfrm>
      </p:grpSpPr>
      <p:sp>
        <p:nvSpPr>
          <p:cNvPr id="10538" name="Google Shape;10538;p278"/>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278"/>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0540" name="Google Shape;10540;p278"/>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0541" name="Google Shape;10541;p278"/>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0542" name="Google Shape;10542;p278"/>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0543" name="Google Shape;10543;p278"/>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0544" name="Google Shape;10544;p278"/>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0545" name="Google Shape;10545;p278"/>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0546" name="Google Shape;10546;p278"/>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0547" name="Google Shape;10547;p278"/>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548" name="Google Shape;10548;p278"/>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549" name="Google Shape;10549;p278"/>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550" name="Google Shape;10550;p278"/>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551" name="Google Shape;10551;p278"/>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261" name="Shape 261"/>
        <p:cNvGrpSpPr/>
        <p:nvPr/>
      </p:nvGrpSpPr>
      <p:grpSpPr>
        <a:xfrm>
          <a:off x="0" y="0"/>
          <a:ext cx="0" cy="0"/>
          <a:chOff x="0" y="0"/>
          <a:chExt cx="0" cy="0"/>
        </a:xfrm>
      </p:grpSpPr>
      <p:sp>
        <p:nvSpPr>
          <p:cNvPr id="262" name="Google Shape;262;p29"/>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29"/>
          <p:cNvGrpSpPr/>
          <p:nvPr/>
        </p:nvGrpSpPr>
        <p:grpSpPr>
          <a:xfrm>
            <a:off x="0" y="4226144"/>
            <a:ext cx="10436575" cy="1199656"/>
            <a:chOff x="-12" y="3751544"/>
            <a:chExt cx="10436575" cy="1199656"/>
          </a:xfrm>
        </p:grpSpPr>
        <p:grpSp>
          <p:nvGrpSpPr>
            <p:cNvPr id="264" name="Google Shape;264;p29"/>
            <p:cNvGrpSpPr/>
            <p:nvPr/>
          </p:nvGrpSpPr>
          <p:grpSpPr>
            <a:xfrm>
              <a:off x="-12" y="4147734"/>
              <a:ext cx="10436575" cy="803466"/>
              <a:chOff x="0" y="4340034"/>
              <a:chExt cx="10436575" cy="803466"/>
            </a:xfrm>
          </p:grpSpPr>
          <p:sp>
            <p:nvSpPr>
              <p:cNvPr id="265" name="Google Shape;265;p2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29"/>
            <p:cNvGrpSpPr/>
            <p:nvPr/>
          </p:nvGrpSpPr>
          <p:grpSpPr>
            <a:xfrm>
              <a:off x="6596724" y="3802458"/>
              <a:ext cx="1345278" cy="619084"/>
              <a:chOff x="2336133" y="3358716"/>
              <a:chExt cx="625362" cy="287785"/>
            </a:xfrm>
          </p:grpSpPr>
          <p:sp>
            <p:nvSpPr>
              <p:cNvPr id="272" name="Google Shape;272;p29"/>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9"/>
            <p:cNvGrpSpPr/>
            <p:nvPr/>
          </p:nvGrpSpPr>
          <p:grpSpPr>
            <a:xfrm>
              <a:off x="1054502" y="3751544"/>
              <a:ext cx="1020660" cy="579838"/>
              <a:chOff x="360654" y="3315199"/>
              <a:chExt cx="599014" cy="340320"/>
            </a:xfrm>
          </p:grpSpPr>
          <p:sp>
            <p:nvSpPr>
              <p:cNvPr id="278" name="Google Shape;278;p29"/>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1" name="Google Shape;281;p29"/>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2" name="Google Shape;282;p29"/>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83" name="Google Shape;283;p29"/>
          <p:cNvGrpSpPr/>
          <p:nvPr/>
        </p:nvGrpSpPr>
        <p:grpSpPr>
          <a:xfrm>
            <a:off x="-798637" y="4327300"/>
            <a:ext cx="10436575" cy="1197200"/>
            <a:chOff x="-646237" y="3946300"/>
            <a:chExt cx="10436575" cy="1197200"/>
          </a:xfrm>
        </p:grpSpPr>
        <p:grpSp>
          <p:nvGrpSpPr>
            <p:cNvPr id="284" name="Google Shape;284;p29"/>
            <p:cNvGrpSpPr/>
            <p:nvPr/>
          </p:nvGrpSpPr>
          <p:grpSpPr>
            <a:xfrm>
              <a:off x="-646237" y="4340034"/>
              <a:ext cx="10436575" cy="803466"/>
              <a:chOff x="0" y="4340034"/>
              <a:chExt cx="10436575" cy="803466"/>
            </a:xfrm>
          </p:grpSpPr>
          <p:sp>
            <p:nvSpPr>
              <p:cNvPr id="285" name="Google Shape;285;p2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29"/>
            <p:cNvGrpSpPr/>
            <p:nvPr/>
          </p:nvGrpSpPr>
          <p:grpSpPr>
            <a:xfrm>
              <a:off x="3964812" y="4033230"/>
              <a:ext cx="1307895" cy="575273"/>
              <a:chOff x="2161713" y="3315239"/>
              <a:chExt cx="607984" cy="267420"/>
            </a:xfrm>
          </p:grpSpPr>
          <p:sp>
            <p:nvSpPr>
              <p:cNvPr id="292" name="Google Shape;292;p2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9"/>
            <p:cNvGrpSpPr/>
            <p:nvPr/>
          </p:nvGrpSpPr>
          <p:grpSpPr>
            <a:xfrm>
              <a:off x="218815" y="3946300"/>
              <a:ext cx="767639" cy="575285"/>
              <a:chOff x="1286413" y="3306853"/>
              <a:chExt cx="450519" cy="337648"/>
            </a:xfrm>
          </p:grpSpPr>
          <p:sp>
            <p:nvSpPr>
              <p:cNvPr id="298" name="Google Shape;298;p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29"/>
            <p:cNvGrpSpPr/>
            <p:nvPr/>
          </p:nvGrpSpPr>
          <p:grpSpPr>
            <a:xfrm>
              <a:off x="8251040" y="3946300"/>
              <a:ext cx="767639" cy="575285"/>
              <a:chOff x="1286413" y="3306853"/>
              <a:chExt cx="450519" cy="337648"/>
            </a:xfrm>
          </p:grpSpPr>
          <p:sp>
            <p:nvSpPr>
              <p:cNvPr id="302" name="Google Shape;302;p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0552" name="Shape 10552"/>
        <p:cNvGrpSpPr/>
        <p:nvPr/>
      </p:nvGrpSpPr>
      <p:grpSpPr>
        <a:xfrm>
          <a:off x="0" y="0"/>
          <a:ext cx="0" cy="0"/>
          <a:chOff x="0" y="0"/>
          <a:chExt cx="0" cy="0"/>
        </a:xfrm>
      </p:grpSpPr>
      <p:sp>
        <p:nvSpPr>
          <p:cNvPr id="10553" name="Google Shape;10553;p279"/>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279"/>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0555" name="Google Shape;10555;p279"/>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56" name="Shape 10556"/>
        <p:cNvGrpSpPr/>
        <p:nvPr/>
      </p:nvGrpSpPr>
      <p:grpSpPr>
        <a:xfrm>
          <a:off x="0" y="0"/>
          <a:ext cx="0" cy="0"/>
          <a:chOff x="0" y="0"/>
          <a:chExt cx="0" cy="0"/>
        </a:xfrm>
      </p:grpSpPr>
      <p:sp>
        <p:nvSpPr>
          <p:cNvPr id="10557" name="Google Shape;10557;p280"/>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280"/>
          <p:cNvGrpSpPr/>
          <p:nvPr/>
        </p:nvGrpSpPr>
        <p:grpSpPr>
          <a:xfrm>
            <a:off x="-12" y="4089930"/>
            <a:ext cx="10436575" cy="1242270"/>
            <a:chOff x="-12" y="3708930"/>
            <a:chExt cx="10436575" cy="1242270"/>
          </a:xfrm>
        </p:grpSpPr>
        <p:grpSp>
          <p:nvGrpSpPr>
            <p:cNvPr id="10559" name="Google Shape;10559;p280"/>
            <p:cNvGrpSpPr/>
            <p:nvPr/>
          </p:nvGrpSpPr>
          <p:grpSpPr>
            <a:xfrm>
              <a:off x="-12" y="4147734"/>
              <a:ext cx="10436575" cy="803466"/>
              <a:chOff x="0" y="4340034"/>
              <a:chExt cx="10436575" cy="803466"/>
            </a:xfrm>
          </p:grpSpPr>
          <p:sp>
            <p:nvSpPr>
              <p:cNvPr id="10560" name="Google Shape;10560;p28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28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28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28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28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28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280"/>
            <p:cNvGrpSpPr/>
            <p:nvPr/>
          </p:nvGrpSpPr>
          <p:grpSpPr>
            <a:xfrm>
              <a:off x="6221512" y="3708930"/>
              <a:ext cx="1635933" cy="618661"/>
              <a:chOff x="2161713" y="3315239"/>
              <a:chExt cx="760475" cy="287589"/>
            </a:xfrm>
          </p:grpSpPr>
          <p:sp>
            <p:nvSpPr>
              <p:cNvPr id="10567" name="Google Shape;10567;p28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2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280"/>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28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280"/>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280"/>
            <p:cNvGrpSpPr/>
            <p:nvPr/>
          </p:nvGrpSpPr>
          <p:grpSpPr>
            <a:xfrm>
              <a:off x="3332641" y="3765794"/>
              <a:ext cx="812522" cy="636925"/>
              <a:chOff x="1697669" y="3323563"/>
              <a:chExt cx="476860" cy="373826"/>
            </a:xfrm>
          </p:grpSpPr>
          <p:sp>
            <p:nvSpPr>
              <p:cNvPr id="10573" name="Google Shape;10573;p280"/>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280"/>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280"/>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576" name="Google Shape;10576;p280"/>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577" name="Google Shape;10577;p280"/>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578" name="Google Shape;10578;p280"/>
          <p:cNvGrpSpPr/>
          <p:nvPr/>
        </p:nvGrpSpPr>
        <p:grpSpPr>
          <a:xfrm>
            <a:off x="-577062" y="4327300"/>
            <a:ext cx="10436575" cy="1197200"/>
            <a:chOff x="-646237" y="3946300"/>
            <a:chExt cx="10436575" cy="1197200"/>
          </a:xfrm>
        </p:grpSpPr>
        <p:grpSp>
          <p:nvGrpSpPr>
            <p:cNvPr id="10579" name="Google Shape;10579;p280"/>
            <p:cNvGrpSpPr/>
            <p:nvPr/>
          </p:nvGrpSpPr>
          <p:grpSpPr>
            <a:xfrm>
              <a:off x="-646237" y="4340034"/>
              <a:ext cx="10436575" cy="803466"/>
              <a:chOff x="0" y="4340034"/>
              <a:chExt cx="10436575" cy="803466"/>
            </a:xfrm>
          </p:grpSpPr>
          <p:sp>
            <p:nvSpPr>
              <p:cNvPr id="10580" name="Google Shape;10580;p28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28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28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28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28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28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280"/>
            <p:cNvGrpSpPr/>
            <p:nvPr/>
          </p:nvGrpSpPr>
          <p:grpSpPr>
            <a:xfrm>
              <a:off x="1782274" y="4033230"/>
              <a:ext cx="3570783" cy="575273"/>
              <a:chOff x="1147145" y="3315239"/>
              <a:chExt cx="1659903" cy="267420"/>
            </a:xfrm>
          </p:grpSpPr>
          <p:sp>
            <p:nvSpPr>
              <p:cNvPr id="10587" name="Google Shape;10587;p280"/>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2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280"/>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280"/>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28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280"/>
            <p:cNvGrpSpPr/>
            <p:nvPr/>
          </p:nvGrpSpPr>
          <p:grpSpPr>
            <a:xfrm>
              <a:off x="218815" y="3974757"/>
              <a:ext cx="1075685" cy="633725"/>
              <a:chOff x="1286413" y="3323555"/>
              <a:chExt cx="631308" cy="371948"/>
            </a:xfrm>
          </p:grpSpPr>
          <p:sp>
            <p:nvSpPr>
              <p:cNvPr id="10593" name="Google Shape;10593;p280"/>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2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28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280"/>
            <p:cNvGrpSpPr/>
            <p:nvPr/>
          </p:nvGrpSpPr>
          <p:grpSpPr>
            <a:xfrm>
              <a:off x="8035704" y="3946300"/>
              <a:ext cx="805846" cy="651185"/>
              <a:chOff x="1160034" y="3306853"/>
              <a:chExt cx="472942" cy="382195"/>
            </a:xfrm>
          </p:grpSpPr>
          <p:sp>
            <p:nvSpPr>
              <p:cNvPr id="10597" name="Google Shape;10597;p28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2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280"/>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0600" name="Shape 10600"/>
        <p:cNvGrpSpPr/>
        <p:nvPr/>
      </p:nvGrpSpPr>
      <p:grpSpPr>
        <a:xfrm>
          <a:off x="0" y="0"/>
          <a:ext cx="0" cy="0"/>
          <a:chOff x="0" y="0"/>
          <a:chExt cx="0" cy="0"/>
        </a:xfrm>
      </p:grpSpPr>
      <p:sp>
        <p:nvSpPr>
          <p:cNvPr id="10601" name="Google Shape;10601;p281"/>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2" name="Google Shape;10602;p281"/>
          <p:cNvGrpSpPr/>
          <p:nvPr/>
        </p:nvGrpSpPr>
        <p:grpSpPr>
          <a:xfrm>
            <a:off x="0" y="4226144"/>
            <a:ext cx="10436575" cy="1199656"/>
            <a:chOff x="-12" y="3751544"/>
            <a:chExt cx="10436575" cy="1199656"/>
          </a:xfrm>
        </p:grpSpPr>
        <p:grpSp>
          <p:nvGrpSpPr>
            <p:cNvPr id="10603" name="Google Shape;10603;p281"/>
            <p:cNvGrpSpPr/>
            <p:nvPr/>
          </p:nvGrpSpPr>
          <p:grpSpPr>
            <a:xfrm>
              <a:off x="-12" y="4147734"/>
              <a:ext cx="10436575" cy="803466"/>
              <a:chOff x="0" y="4340034"/>
              <a:chExt cx="10436575" cy="803466"/>
            </a:xfrm>
          </p:grpSpPr>
          <p:sp>
            <p:nvSpPr>
              <p:cNvPr id="10604" name="Google Shape;10604;p28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28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28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28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28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28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281"/>
            <p:cNvGrpSpPr/>
            <p:nvPr/>
          </p:nvGrpSpPr>
          <p:grpSpPr>
            <a:xfrm>
              <a:off x="6596724" y="3802458"/>
              <a:ext cx="1345278" cy="619084"/>
              <a:chOff x="2336133" y="3358716"/>
              <a:chExt cx="625362" cy="287785"/>
            </a:xfrm>
          </p:grpSpPr>
          <p:sp>
            <p:nvSpPr>
              <p:cNvPr id="10611" name="Google Shape;10611;p281"/>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281"/>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2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281"/>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281"/>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281"/>
            <p:cNvGrpSpPr/>
            <p:nvPr/>
          </p:nvGrpSpPr>
          <p:grpSpPr>
            <a:xfrm>
              <a:off x="1054502" y="3751544"/>
              <a:ext cx="1020660" cy="579838"/>
              <a:chOff x="360654" y="3315199"/>
              <a:chExt cx="599014" cy="340320"/>
            </a:xfrm>
          </p:grpSpPr>
          <p:sp>
            <p:nvSpPr>
              <p:cNvPr id="10617" name="Google Shape;10617;p281"/>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281"/>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281"/>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20" name="Google Shape;10620;p281"/>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621" name="Google Shape;10621;p281"/>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622" name="Google Shape;10622;p281"/>
          <p:cNvGrpSpPr/>
          <p:nvPr/>
        </p:nvGrpSpPr>
        <p:grpSpPr>
          <a:xfrm>
            <a:off x="-798637" y="4327300"/>
            <a:ext cx="10436575" cy="1197200"/>
            <a:chOff x="-646237" y="3946300"/>
            <a:chExt cx="10436575" cy="1197200"/>
          </a:xfrm>
        </p:grpSpPr>
        <p:grpSp>
          <p:nvGrpSpPr>
            <p:cNvPr id="10623" name="Google Shape;10623;p281"/>
            <p:cNvGrpSpPr/>
            <p:nvPr/>
          </p:nvGrpSpPr>
          <p:grpSpPr>
            <a:xfrm>
              <a:off x="-646237" y="4340034"/>
              <a:ext cx="10436575" cy="803466"/>
              <a:chOff x="0" y="4340034"/>
              <a:chExt cx="10436575" cy="803466"/>
            </a:xfrm>
          </p:grpSpPr>
          <p:sp>
            <p:nvSpPr>
              <p:cNvPr id="10624" name="Google Shape;10624;p28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28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28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28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28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28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281"/>
            <p:cNvGrpSpPr/>
            <p:nvPr/>
          </p:nvGrpSpPr>
          <p:grpSpPr>
            <a:xfrm>
              <a:off x="3964812" y="4033230"/>
              <a:ext cx="1307895" cy="575273"/>
              <a:chOff x="2161713" y="3315239"/>
              <a:chExt cx="607984" cy="267420"/>
            </a:xfrm>
          </p:grpSpPr>
          <p:sp>
            <p:nvSpPr>
              <p:cNvPr id="10631" name="Google Shape;10631;p2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28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2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2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28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281"/>
            <p:cNvGrpSpPr/>
            <p:nvPr/>
          </p:nvGrpSpPr>
          <p:grpSpPr>
            <a:xfrm>
              <a:off x="218815" y="3946300"/>
              <a:ext cx="767639" cy="575285"/>
              <a:chOff x="1286413" y="3306853"/>
              <a:chExt cx="450519" cy="337648"/>
            </a:xfrm>
          </p:grpSpPr>
          <p:sp>
            <p:nvSpPr>
              <p:cNvPr id="10637" name="Google Shape;10637;p2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2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2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281"/>
            <p:cNvGrpSpPr/>
            <p:nvPr/>
          </p:nvGrpSpPr>
          <p:grpSpPr>
            <a:xfrm>
              <a:off x="8251040" y="3946300"/>
              <a:ext cx="767639" cy="575285"/>
              <a:chOff x="1286413" y="3306853"/>
              <a:chExt cx="450519" cy="337648"/>
            </a:xfrm>
          </p:grpSpPr>
          <p:sp>
            <p:nvSpPr>
              <p:cNvPr id="10641" name="Google Shape;10641;p2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2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2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0644" name="Shape 10644"/>
        <p:cNvGrpSpPr/>
        <p:nvPr/>
      </p:nvGrpSpPr>
      <p:grpSpPr>
        <a:xfrm>
          <a:off x="0" y="0"/>
          <a:ext cx="0" cy="0"/>
          <a:chOff x="0" y="0"/>
          <a:chExt cx="0" cy="0"/>
        </a:xfrm>
      </p:grpSpPr>
      <p:sp>
        <p:nvSpPr>
          <p:cNvPr id="10645" name="Google Shape;10645;p282"/>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282"/>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647" name="Google Shape;10647;p282"/>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648" name="Google Shape;10648;p282"/>
          <p:cNvGrpSpPr/>
          <p:nvPr/>
        </p:nvGrpSpPr>
        <p:grpSpPr>
          <a:xfrm>
            <a:off x="-609612" y="4089930"/>
            <a:ext cx="10436575" cy="1242270"/>
            <a:chOff x="-12" y="3708930"/>
            <a:chExt cx="10436575" cy="1242270"/>
          </a:xfrm>
        </p:grpSpPr>
        <p:grpSp>
          <p:nvGrpSpPr>
            <p:cNvPr id="10649" name="Google Shape;10649;p282"/>
            <p:cNvGrpSpPr/>
            <p:nvPr/>
          </p:nvGrpSpPr>
          <p:grpSpPr>
            <a:xfrm>
              <a:off x="-12" y="4147734"/>
              <a:ext cx="10436575" cy="803466"/>
              <a:chOff x="0" y="4340034"/>
              <a:chExt cx="10436575" cy="803466"/>
            </a:xfrm>
          </p:grpSpPr>
          <p:sp>
            <p:nvSpPr>
              <p:cNvPr id="10650" name="Google Shape;10650;p28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28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28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28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28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28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282"/>
            <p:cNvGrpSpPr/>
            <p:nvPr/>
          </p:nvGrpSpPr>
          <p:grpSpPr>
            <a:xfrm>
              <a:off x="6221512" y="3708930"/>
              <a:ext cx="1307895" cy="575273"/>
              <a:chOff x="2161713" y="3315239"/>
              <a:chExt cx="607984" cy="267420"/>
            </a:xfrm>
          </p:grpSpPr>
          <p:sp>
            <p:nvSpPr>
              <p:cNvPr id="10657" name="Google Shape;10657;p28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28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28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28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28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282"/>
            <p:cNvGrpSpPr/>
            <p:nvPr/>
          </p:nvGrpSpPr>
          <p:grpSpPr>
            <a:xfrm>
              <a:off x="2631902" y="3737325"/>
              <a:ext cx="767639" cy="575285"/>
              <a:chOff x="1286413" y="3306853"/>
              <a:chExt cx="450519" cy="337648"/>
            </a:xfrm>
          </p:grpSpPr>
          <p:sp>
            <p:nvSpPr>
              <p:cNvPr id="10663" name="Google Shape;10663;p2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2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2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66" name="Google Shape;10666;p282"/>
          <p:cNvGrpSpPr/>
          <p:nvPr/>
        </p:nvGrpSpPr>
        <p:grpSpPr>
          <a:xfrm>
            <a:off x="-1255837" y="4327300"/>
            <a:ext cx="10436575" cy="1197200"/>
            <a:chOff x="-646237" y="3946300"/>
            <a:chExt cx="10436575" cy="1197200"/>
          </a:xfrm>
        </p:grpSpPr>
        <p:grpSp>
          <p:nvGrpSpPr>
            <p:cNvPr id="10667" name="Google Shape;10667;p282"/>
            <p:cNvGrpSpPr/>
            <p:nvPr/>
          </p:nvGrpSpPr>
          <p:grpSpPr>
            <a:xfrm>
              <a:off x="-646237" y="4340034"/>
              <a:ext cx="10436575" cy="803466"/>
              <a:chOff x="0" y="4340034"/>
              <a:chExt cx="10436575" cy="803466"/>
            </a:xfrm>
          </p:grpSpPr>
          <p:sp>
            <p:nvSpPr>
              <p:cNvPr id="10668" name="Google Shape;10668;p28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28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28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28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28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28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282"/>
            <p:cNvGrpSpPr/>
            <p:nvPr/>
          </p:nvGrpSpPr>
          <p:grpSpPr>
            <a:xfrm>
              <a:off x="3964812" y="4033230"/>
              <a:ext cx="1307895" cy="575273"/>
              <a:chOff x="2161713" y="3315239"/>
              <a:chExt cx="607984" cy="267420"/>
            </a:xfrm>
          </p:grpSpPr>
          <p:sp>
            <p:nvSpPr>
              <p:cNvPr id="10675" name="Google Shape;10675;p28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28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28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28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28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282"/>
            <p:cNvGrpSpPr/>
            <p:nvPr/>
          </p:nvGrpSpPr>
          <p:grpSpPr>
            <a:xfrm>
              <a:off x="1574040" y="4047462"/>
              <a:ext cx="730335" cy="575245"/>
              <a:chOff x="2081779" y="3366228"/>
              <a:chExt cx="428626" cy="337625"/>
            </a:xfrm>
          </p:grpSpPr>
          <p:sp>
            <p:nvSpPr>
              <p:cNvPr id="10681" name="Google Shape;10681;p282"/>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282"/>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282"/>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282"/>
            <p:cNvGrpSpPr/>
            <p:nvPr/>
          </p:nvGrpSpPr>
          <p:grpSpPr>
            <a:xfrm>
              <a:off x="8251040" y="3946300"/>
              <a:ext cx="767639" cy="575285"/>
              <a:chOff x="1286413" y="3306853"/>
              <a:chExt cx="450519" cy="337648"/>
            </a:xfrm>
          </p:grpSpPr>
          <p:sp>
            <p:nvSpPr>
              <p:cNvPr id="10685" name="Google Shape;10685;p2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2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2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0688" name="Shape 10688"/>
        <p:cNvGrpSpPr/>
        <p:nvPr/>
      </p:nvGrpSpPr>
      <p:grpSpPr>
        <a:xfrm>
          <a:off x="0" y="0"/>
          <a:ext cx="0" cy="0"/>
          <a:chOff x="0" y="0"/>
          <a:chExt cx="0" cy="0"/>
        </a:xfrm>
      </p:grpSpPr>
      <p:grpSp>
        <p:nvGrpSpPr>
          <p:cNvPr id="10689" name="Google Shape;10689;p283"/>
          <p:cNvGrpSpPr/>
          <p:nvPr/>
        </p:nvGrpSpPr>
        <p:grpSpPr>
          <a:xfrm flipH="1">
            <a:off x="2296749" y="382609"/>
            <a:ext cx="7317430" cy="4470181"/>
            <a:chOff x="2682681" y="986909"/>
            <a:chExt cx="1036199" cy="633000"/>
          </a:xfrm>
        </p:grpSpPr>
        <p:sp>
          <p:nvSpPr>
            <p:cNvPr id="10690" name="Google Shape;10690;p28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28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28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3" name="Google Shape;10693;p283"/>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694" name="Google Shape;10694;p283"/>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695" name="Google Shape;10695;p283"/>
          <p:cNvGrpSpPr/>
          <p:nvPr/>
        </p:nvGrpSpPr>
        <p:grpSpPr>
          <a:xfrm>
            <a:off x="-1255837" y="4089930"/>
            <a:ext cx="10436575" cy="1242270"/>
            <a:chOff x="-12" y="3708930"/>
            <a:chExt cx="10436575" cy="1242270"/>
          </a:xfrm>
        </p:grpSpPr>
        <p:grpSp>
          <p:nvGrpSpPr>
            <p:cNvPr id="10696" name="Google Shape;10696;p283"/>
            <p:cNvGrpSpPr/>
            <p:nvPr/>
          </p:nvGrpSpPr>
          <p:grpSpPr>
            <a:xfrm>
              <a:off x="-12" y="4147734"/>
              <a:ext cx="10436575" cy="803466"/>
              <a:chOff x="0" y="4340034"/>
              <a:chExt cx="10436575" cy="803466"/>
            </a:xfrm>
          </p:grpSpPr>
          <p:sp>
            <p:nvSpPr>
              <p:cNvPr id="10697" name="Google Shape;10697;p28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28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28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28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28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28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283"/>
            <p:cNvGrpSpPr/>
            <p:nvPr/>
          </p:nvGrpSpPr>
          <p:grpSpPr>
            <a:xfrm>
              <a:off x="6221512" y="3708930"/>
              <a:ext cx="1307895" cy="575273"/>
              <a:chOff x="2161713" y="3315239"/>
              <a:chExt cx="607984" cy="267420"/>
            </a:xfrm>
          </p:grpSpPr>
          <p:sp>
            <p:nvSpPr>
              <p:cNvPr id="10704" name="Google Shape;10704;p2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2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2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2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2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283"/>
            <p:cNvGrpSpPr/>
            <p:nvPr/>
          </p:nvGrpSpPr>
          <p:grpSpPr>
            <a:xfrm>
              <a:off x="2631902" y="3737325"/>
              <a:ext cx="767639" cy="575285"/>
              <a:chOff x="1286413" y="3306853"/>
              <a:chExt cx="450519" cy="337648"/>
            </a:xfrm>
          </p:grpSpPr>
          <p:sp>
            <p:nvSpPr>
              <p:cNvPr id="10710" name="Google Shape;10710;p2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2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2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3" name="Google Shape;10713;p283"/>
          <p:cNvGrpSpPr/>
          <p:nvPr/>
        </p:nvGrpSpPr>
        <p:grpSpPr>
          <a:xfrm>
            <a:off x="-175512" y="4327300"/>
            <a:ext cx="10436575" cy="1197200"/>
            <a:chOff x="-646237" y="3946300"/>
            <a:chExt cx="10436575" cy="1197200"/>
          </a:xfrm>
        </p:grpSpPr>
        <p:grpSp>
          <p:nvGrpSpPr>
            <p:cNvPr id="10714" name="Google Shape;10714;p283"/>
            <p:cNvGrpSpPr/>
            <p:nvPr/>
          </p:nvGrpSpPr>
          <p:grpSpPr>
            <a:xfrm>
              <a:off x="-646237" y="4340034"/>
              <a:ext cx="10436575" cy="803466"/>
              <a:chOff x="0" y="4340034"/>
              <a:chExt cx="10436575" cy="803466"/>
            </a:xfrm>
          </p:grpSpPr>
          <p:sp>
            <p:nvSpPr>
              <p:cNvPr id="10715" name="Google Shape;10715;p28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28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28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28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28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28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283"/>
            <p:cNvGrpSpPr/>
            <p:nvPr/>
          </p:nvGrpSpPr>
          <p:grpSpPr>
            <a:xfrm>
              <a:off x="3964812" y="4033230"/>
              <a:ext cx="1307895" cy="575273"/>
              <a:chOff x="2161713" y="3315239"/>
              <a:chExt cx="607984" cy="267420"/>
            </a:xfrm>
          </p:grpSpPr>
          <p:sp>
            <p:nvSpPr>
              <p:cNvPr id="10722" name="Google Shape;10722;p2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2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2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2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2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283"/>
            <p:cNvGrpSpPr/>
            <p:nvPr/>
          </p:nvGrpSpPr>
          <p:grpSpPr>
            <a:xfrm>
              <a:off x="218815" y="3946300"/>
              <a:ext cx="767639" cy="575285"/>
              <a:chOff x="1286413" y="3306853"/>
              <a:chExt cx="450519" cy="337648"/>
            </a:xfrm>
          </p:grpSpPr>
          <p:sp>
            <p:nvSpPr>
              <p:cNvPr id="10728" name="Google Shape;10728;p2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2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2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283"/>
            <p:cNvGrpSpPr/>
            <p:nvPr/>
          </p:nvGrpSpPr>
          <p:grpSpPr>
            <a:xfrm>
              <a:off x="8251040" y="3946300"/>
              <a:ext cx="767639" cy="575285"/>
              <a:chOff x="1286413" y="3306853"/>
              <a:chExt cx="450519" cy="337648"/>
            </a:xfrm>
          </p:grpSpPr>
          <p:sp>
            <p:nvSpPr>
              <p:cNvPr id="10732" name="Google Shape;10732;p2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2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2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0735" name="Shape 10735"/>
        <p:cNvGrpSpPr/>
        <p:nvPr/>
      </p:nvGrpSpPr>
      <p:grpSpPr>
        <a:xfrm>
          <a:off x="0" y="0"/>
          <a:ext cx="0" cy="0"/>
          <a:chOff x="0" y="0"/>
          <a:chExt cx="0" cy="0"/>
        </a:xfrm>
      </p:grpSpPr>
      <p:sp>
        <p:nvSpPr>
          <p:cNvPr id="10736" name="Google Shape;10736;p284"/>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28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738" name="Google Shape;10738;p284"/>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0739" name="Google Shape;10739;p284"/>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0740" name="Google Shape;10740;p284"/>
          <p:cNvGrpSpPr/>
          <p:nvPr/>
        </p:nvGrpSpPr>
        <p:grpSpPr>
          <a:xfrm>
            <a:off x="-1260012" y="4284668"/>
            <a:ext cx="10436575" cy="1123732"/>
            <a:chOff x="-12" y="3827468"/>
            <a:chExt cx="10436575" cy="1123732"/>
          </a:xfrm>
        </p:grpSpPr>
        <p:grpSp>
          <p:nvGrpSpPr>
            <p:cNvPr id="10741" name="Google Shape;10741;p284"/>
            <p:cNvGrpSpPr/>
            <p:nvPr/>
          </p:nvGrpSpPr>
          <p:grpSpPr>
            <a:xfrm>
              <a:off x="-12" y="4147734"/>
              <a:ext cx="10436575" cy="803466"/>
              <a:chOff x="0" y="4340034"/>
              <a:chExt cx="10436575" cy="803466"/>
            </a:xfrm>
          </p:grpSpPr>
          <p:sp>
            <p:nvSpPr>
              <p:cNvPr id="10742" name="Google Shape;10742;p28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28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28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28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28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28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284"/>
            <p:cNvGrpSpPr/>
            <p:nvPr/>
          </p:nvGrpSpPr>
          <p:grpSpPr>
            <a:xfrm>
              <a:off x="1441312" y="3827468"/>
              <a:ext cx="8923278" cy="640911"/>
              <a:chOff x="-60396" y="3370342"/>
              <a:chExt cx="4148047" cy="297932"/>
            </a:xfrm>
          </p:grpSpPr>
          <p:sp>
            <p:nvSpPr>
              <p:cNvPr id="10749" name="Google Shape;10749;p284"/>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284"/>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284"/>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284"/>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284"/>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284"/>
            <p:cNvGrpSpPr/>
            <p:nvPr/>
          </p:nvGrpSpPr>
          <p:grpSpPr>
            <a:xfrm>
              <a:off x="1670256" y="3841707"/>
              <a:ext cx="4262785" cy="673413"/>
              <a:chOff x="722033" y="3368117"/>
              <a:chExt cx="2501781" cy="395242"/>
            </a:xfrm>
          </p:grpSpPr>
          <p:sp>
            <p:nvSpPr>
              <p:cNvPr id="10755" name="Google Shape;10755;p284"/>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284"/>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284"/>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58" name="Google Shape;10758;p284"/>
          <p:cNvGrpSpPr/>
          <p:nvPr/>
        </p:nvGrpSpPr>
        <p:grpSpPr>
          <a:xfrm>
            <a:off x="-341437" y="4403500"/>
            <a:ext cx="10436575" cy="1197200"/>
            <a:chOff x="-646237" y="3946300"/>
            <a:chExt cx="10436575" cy="1197200"/>
          </a:xfrm>
        </p:grpSpPr>
        <p:grpSp>
          <p:nvGrpSpPr>
            <p:cNvPr id="10759" name="Google Shape;10759;p284"/>
            <p:cNvGrpSpPr/>
            <p:nvPr/>
          </p:nvGrpSpPr>
          <p:grpSpPr>
            <a:xfrm>
              <a:off x="-646237" y="4340034"/>
              <a:ext cx="10436575" cy="803466"/>
              <a:chOff x="0" y="4340034"/>
              <a:chExt cx="10436575" cy="803466"/>
            </a:xfrm>
          </p:grpSpPr>
          <p:sp>
            <p:nvSpPr>
              <p:cNvPr id="10760" name="Google Shape;10760;p28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28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28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28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28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28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284"/>
            <p:cNvGrpSpPr/>
            <p:nvPr/>
          </p:nvGrpSpPr>
          <p:grpSpPr>
            <a:xfrm>
              <a:off x="4308937" y="4033230"/>
              <a:ext cx="3914202" cy="583186"/>
              <a:chOff x="2321682" y="3315239"/>
              <a:chExt cx="1819544" cy="271098"/>
            </a:xfrm>
          </p:grpSpPr>
          <p:sp>
            <p:nvSpPr>
              <p:cNvPr id="10767" name="Google Shape;10767;p284"/>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2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2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2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2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284"/>
            <p:cNvGrpSpPr/>
            <p:nvPr/>
          </p:nvGrpSpPr>
          <p:grpSpPr>
            <a:xfrm>
              <a:off x="-394271" y="3974757"/>
              <a:ext cx="4674696" cy="723875"/>
              <a:chOff x="926599" y="3323555"/>
              <a:chExt cx="2743527" cy="424859"/>
            </a:xfrm>
          </p:grpSpPr>
          <p:sp>
            <p:nvSpPr>
              <p:cNvPr id="10773" name="Google Shape;10773;p284"/>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2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284"/>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284"/>
            <p:cNvGrpSpPr/>
            <p:nvPr/>
          </p:nvGrpSpPr>
          <p:grpSpPr>
            <a:xfrm>
              <a:off x="8251040" y="3946300"/>
              <a:ext cx="767639" cy="575285"/>
              <a:chOff x="1286413" y="3306853"/>
              <a:chExt cx="450519" cy="337648"/>
            </a:xfrm>
          </p:grpSpPr>
          <p:sp>
            <p:nvSpPr>
              <p:cNvPr id="10777" name="Google Shape;10777;p2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2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2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780" name="Shape 10780"/>
        <p:cNvGrpSpPr/>
        <p:nvPr/>
      </p:nvGrpSpPr>
      <p:grpSpPr>
        <a:xfrm>
          <a:off x="0" y="0"/>
          <a:ext cx="0" cy="0"/>
          <a:chOff x="0" y="0"/>
          <a:chExt cx="0" cy="0"/>
        </a:xfrm>
      </p:grpSpPr>
      <p:sp>
        <p:nvSpPr>
          <p:cNvPr id="10781" name="Google Shape;10781;p285"/>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285"/>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783" name="Google Shape;10783;p285"/>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784" name="Google Shape;10784;p28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785" name="Google Shape;10785;p285"/>
          <p:cNvGrpSpPr/>
          <p:nvPr/>
        </p:nvGrpSpPr>
        <p:grpSpPr>
          <a:xfrm>
            <a:off x="-1054412" y="4150168"/>
            <a:ext cx="10350815" cy="1242270"/>
            <a:chOff x="76188" y="3708930"/>
            <a:chExt cx="10350815" cy="1242270"/>
          </a:xfrm>
        </p:grpSpPr>
        <p:grpSp>
          <p:nvGrpSpPr>
            <p:cNvPr id="10786" name="Google Shape;10786;p285"/>
            <p:cNvGrpSpPr/>
            <p:nvPr/>
          </p:nvGrpSpPr>
          <p:grpSpPr>
            <a:xfrm>
              <a:off x="76188" y="4147734"/>
              <a:ext cx="10350815" cy="803466"/>
              <a:chOff x="76200" y="4340034"/>
              <a:chExt cx="10350815" cy="803466"/>
            </a:xfrm>
          </p:grpSpPr>
          <p:sp>
            <p:nvSpPr>
              <p:cNvPr id="10787" name="Google Shape;10787;p28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285"/>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285"/>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28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285"/>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28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285"/>
            <p:cNvGrpSpPr/>
            <p:nvPr/>
          </p:nvGrpSpPr>
          <p:grpSpPr>
            <a:xfrm>
              <a:off x="6221512" y="3708930"/>
              <a:ext cx="1307895" cy="575273"/>
              <a:chOff x="2161713" y="3315239"/>
              <a:chExt cx="607984" cy="267420"/>
            </a:xfrm>
          </p:grpSpPr>
          <p:sp>
            <p:nvSpPr>
              <p:cNvPr id="10794" name="Google Shape;10794;p28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28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28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28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28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285"/>
            <p:cNvGrpSpPr/>
            <p:nvPr/>
          </p:nvGrpSpPr>
          <p:grpSpPr>
            <a:xfrm>
              <a:off x="2631902" y="3737325"/>
              <a:ext cx="767639" cy="575285"/>
              <a:chOff x="1286413" y="3306853"/>
              <a:chExt cx="450519" cy="337648"/>
            </a:xfrm>
          </p:grpSpPr>
          <p:sp>
            <p:nvSpPr>
              <p:cNvPr id="10800" name="Google Shape;10800;p2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2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2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3" name="Google Shape;10803;p285"/>
          <p:cNvGrpSpPr/>
          <p:nvPr/>
        </p:nvGrpSpPr>
        <p:grpSpPr>
          <a:xfrm>
            <a:off x="-814262" y="4413900"/>
            <a:ext cx="10436575" cy="1197200"/>
            <a:chOff x="-646237" y="3946300"/>
            <a:chExt cx="10436575" cy="1197200"/>
          </a:xfrm>
        </p:grpSpPr>
        <p:grpSp>
          <p:nvGrpSpPr>
            <p:cNvPr id="10804" name="Google Shape;10804;p285"/>
            <p:cNvGrpSpPr/>
            <p:nvPr/>
          </p:nvGrpSpPr>
          <p:grpSpPr>
            <a:xfrm>
              <a:off x="-646237" y="4340034"/>
              <a:ext cx="10436575" cy="803466"/>
              <a:chOff x="0" y="4340034"/>
              <a:chExt cx="10436575" cy="803466"/>
            </a:xfrm>
          </p:grpSpPr>
          <p:sp>
            <p:nvSpPr>
              <p:cNvPr id="10805" name="Google Shape;10805;p28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28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28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28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28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28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285"/>
            <p:cNvGrpSpPr/>
            <p:nvPr/>
          </p:nvGrpSpPr>
          <p:grpSpPr>
            <a:xfrm>
              <a:off x="3964812" y="4033230"/>
              <a:ext cx="1307895" cy="575273"/>
              <a:chOff x="2161713" y="3315239"/>
              <a:chExt cx="607984" cy="267420"/>
            </a:xfrm>
          </p:grpSpPr>
          <p:sp>
            <p:nvSpPr>
              <p:cNvPr id="10812" name="Google Shape;10812;p28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28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28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28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28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285"/>
            <p:cNvGrpSpPr/>
            <p:nvPr/>
          </p:nvGrpSpPr>
          <p:grpSpPr>
            <a:xfrm>
              <a:off x="218815" y="3946300"/>
              <a:ext cx="767639" cy="575285"/>
              <a:chOff x="1286413" y="3306853"/>
              <a:chExt cx="450519" cy="337648"/>
            </a:xfrm>
          </p:grpSpPr>
          <p:sp>
            <p:nvSpPr>
              <p:cNvPr id="10818" name="Google Shape;10818;p2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2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2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285"/>
            <p:cNvGrpSpPr/>
            <p:nvPr/>
          </p:nvGrpSpPr>
          <p:grpSpPr>
            <a:xfrm>
              <a:off x="8251040" y="3946300"/>
              <a:ext cx="767639" cy="575285"/>
              <a:chOff x="1286413" y="3306853"/>
              <a:chExt cx="450519" cy="337648"/>
            </a:xfrm>
          </p:grpSpPr>
          <p:sp>
            <p:nvSpPr>
              <p:cNvPr id="10822" name="Google Shape;10822;p2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2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2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0825" name="Shape 10825"/>
        <p:cNvGrpSpPr/>
        <p:nvPr/>
      </p:nvGrpSpPr>
      <p:grpSpPr>
        <a:xfrm>
          <a:off x="0" y="0"/>
          <a:ext cx="0" cy="0"/>
          <a:chOff x="0" y="0"/>
          <a:chExt cx="0" cy="0"/>
        </a:xfrm>
      </p:grpSpPr>
      <p:sp>
        <p:nvSpPr>
          <p:cNvPr id="10826" name="Google Shape;10826;p286"/>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286"/>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828" name="Google Shape;10828;p286"/>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829" name="Google Shape;10829;p286"/>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830" name="Google Shape;10830;p286"/>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831" name="Google Shape;10831;p28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832" name="Google Shape;10832;p286"/>
          <p:cNvGrpSpPr/>
          <p:nvPr/>
        </p:nvGrpSpPr>
        <p:grpSpPr>
          <a:xfrm>
            <a:off x="-1260287" y="4293764"/>
            <a:ext cx="10436575" cy="1181286"/>
            <a:chOff x="-12" y="3769914"/>
            <a:chExt cx="10436575" cy="1181286"/>
          </a:xfrm>
        </p:grpSpPr>
        <p:grpSp>
          <p:nvGrpSpPr>
            <p:cNvPr id="10833" name="Google Shape;10833;p286"/>
            <p:cNvGrpSpPr/>
            <p:nvPr/>
          </p:nvGrpSpPr>
          <p:grpSpPr>
            <a:xfrm>
              <a:off x="-12" y="4147734"/>
              <a:ext cx="10436575" cy="803466"/>
              <a:chOff x="0" y="4340034"/>
              <a:chExt cx="10436575" cy="803466"/>
            </a:xfrm>
          </p:grpSpPr>
          <p:sp>
            <p:nvSpPr>
              <p:cNvPr id="10834" name="Google Shape;10834;p28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28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28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28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28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28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286"/>
            <p:cNvGrpSpPr/>
            <p:nvPr/>
          </p:nvGrpSpPr>
          <p:grpSpPr>
            <a:xfrm>
              <a:off x="5844875" y="3769914"/>
              <a:ext cx="4480058" cy="632815"/>
              <a:chOff x="1986631" y="3343588"/>
              <a:chExt cx="2082585" cy="294168"/>
            </a:xfrm>
          </p:grpSpPr>
          <p:sp>
            <p:nvSpPr>
              <p:cNvPr id="10841" name="Google Shape;10841;p286"/>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286"/>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286"/>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286"/>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286"/>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286"/>
            <p:cNvGrpSpPr/>
            <p:nvPr/>
          </p:nvGrpSpPr>
          <p:grpSpPr>
            <a:xfrm>
              <a:off x="2631902" y="3827462"/>
              <a:ext cx="862689" cy="575245"/>
              <a:chOff x="1286413" y="3359757"/>
              <a:chExt cx="506303" cy="337625"/>
            </a:xfrm>
          </p:grpSpPr>
          <p:sp>
            <p:nvSpPr>
              <p:cNvPr id="10847" name="Google Shape;10847;p286"/>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28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286"/>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50" name="Google Shape;10850;p286"/>
          <p:cNvGrpSpPr/>
          <p:nvPr/>
        </p:nvGrpSpPr>
        <p:grpSpPr>
          <a:xfrm>
            <a:off x="-1255837" y="4397075"/>
            <a:ext cx="10436575" cy="1203625"/>
            <a:chOff x="-646237" y="3939875"/>
            <a:chExt cx="10436575" cy="1203625"/>
          </a:xfrm>
        </p:grpSpPr>
        <p:grpSp>
          <p:nvGrpSpPr>
            <p:cNvPr id="10851" name="Google Shape;10851;p286"/>
            <p:cNvGrpSpPr/>
            <p:nvPr/>
          </p:nvGrpSpPr>
          <p:grpSpPr>
            <a:xfrm>
              <a:off x="-646237" y="4340034"/>
              <a:ext cx="10436575" cy="803466"/>
              <a:chOff x="0" y="4340034"/>
              <a:chExt cx="10436575" cy="803466"/>
            </a:xfrm>
          </p:grpSpPr>
          <p:sp>
            <p:nvSpPr>
              <p:cNvPr id="10852" name="Google Shape;10852;p28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28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28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28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28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28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286"/>
            <p:cNvGrpSpPr/>
            <p:nvPr/>
          </p:nvGrpSpPr>
          <p:grpSpPr>
            <a:xfrm>
              <a:off x="1235925" y="4061651"/>
              <a:ext cx="4036783" cy="637002"/>
              <a:chOff x="893171" y="3328451"/>
              <a:chExt cx="1876526" cy="296115"/>
            </a:xfrm>
          </p:grpSpPr>
          <p:sp>
            <p:nvSpPr>
              <p:cNvPr id="10859" name="Google Shape;10859;p286"/>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286"/>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28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28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28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286"/>
            <p:cNvGrpSpPr/>
            <p:nvPr/>
          </p:nvGrpSpPr>
          <p:grpSpPr>
            <a:xfrm>
              <a:off x="629615" y="3960537"/>
              <a:ext cx="5355260" cy="647960"/>
              <a:chOff x="1527507" y="3315210"/>
              <a:chExt cx="3142943" cy="380303"/>
            </a:xfrm>
          </p:grpSpPr>
          <p:sp>
            <p:nvSpPr>
              <p:cNvPr id="10865" name="Google Shape;10865;p286"/>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286"/>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286"/>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286"/>
            <p:cNvGrpSpPr/>
            <p:nvPr/>
          </p:nvGrpSpPr>
          <p:grpSpPr>
            <a:xfrm>
              <a:off x="7390590" y="3939875"/>
              <a:ext cx="1920385" cy="625232"/>
              <a:chOff x="781424" y="3303082"/>
              <a:chExt cx="1127053" cy="366963"/>
            </a:xfrm>
          </p:grpSpPr>
          <p:sp>
            <p:nvSpPr>
              <p:cNvPr id="10869" name="Google Shape;10869;p286"/>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286"/>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28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0872" name="Shape 10872"/>
        <p:cNvGrpSpPr/>
        <p:nvPr/>
      </p:nvGrpSpPr>
      <p:grpSpPr>
        <a:xfrm>
          <a:off x="0" y="0"/>
          <a:ext cx="0" cy="0"/>
          <a:chOff x="0" y="0"/>
          <a:chExt cx="0" cy="0"/>
        </a:xfrm>
      </p:grpSpPr>
      <p:sp>
        <p:nvSpPr>
          <p:cNvPr id="10873" name="Google Shape;10873;p287"/>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28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875" name="Google Shape;10875;p287"/>
          <p:cNvGrpSpPr/>
          <p:nvPr/>
        </p:nvGrpSpPr>
        <p:grpSpPr>
          <a:xfrm>
            <a:off x="-646250" y="4380968"/>
            <a:ext cx="10436575" cy="1228057"/>
            <a:chOff x="-12" y="3723143"/>
            <a:chExt cx="10436575" cy="1228057"/>
          </a:xfrm>
        </p:grpSpPr>
        <p:grpSp>
          <p:nvGrpSpPr>
            <p:cNvPr id="10876" name="Google Shape;10876;p287"/>
            <p:cNvGrpSpPr/>
            <p:nvPr/>
          </p:nvGrpSpPr>
          <p:grpSpPr>
            <a:xfrm>
              <a:off x="-12" y="4147734"/>
              <a:ext cx="10436575" cy="803466"/>
              <a:chOff x="0" y="4340034"/>
              <a:chExt cx="10436575" cy="803466"/>
            </a:xfrm>
          </p:grpSpPr>
          <p:sp>
            <p:nvSpPr>
              <p:cNvPr id="10877" name="Google Shape;10877;p28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28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28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28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28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28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287"/>
            <p:cNvGrpSpPr/>
            <p:nvPr/>
          </p:nvGrpSpPr>
          <p:grpSpPr>
            <a:xfrm>
              <a:off x="5596725" y="3723143"/>
              <a:ext cx="4136037" cy="764961"/>
              <a:chOff x="1871276" y="3321846"/>
              <a:chExt cx="1922665" cy="355597"/>
            </a:xfrm>
          </p:grpSpPr>
          <p:sp>
            <p:nvSpPr>
              <p:cNvPr id="10884" name="Google Shape;10884;p287"/>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287"/>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287"/>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287"/>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287"/>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287"/>
            <p:cNvGrpSpPr/>
            <p:nvPr/>
          </p:nvGrpSpPr>
          <p:grpSpPr>
            <a:xfrm>
              <a:off x="1121352" y="3841682"/>
              <a:ext cx="886310" cy="603938"/>
              <a:chOff x="399888" y="3368103"/>
              <a:chExt cx="520166" cy="354465"/>
            </a:xfrm>
          </p:grpSpPr>
          <p:sp>
            <p:nvSpPr>
              <p:cNvPr id="10890" name="Google Shape;10890;p287"/>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287"/>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287"/>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3" name="Google Shape;10893;p287"/>
          <p:cNvGrpSpPr/>
          <p:nvPr/>
        </p:nvGrpSpPr>
        <p:grpSpPr>
          <a:xfrm>
            <a:off x="-1255837" y="4479700"/>
            <a:ext cx="10436575" cy="1197200"/>
            <a:chOff x="-646237" y="3946300"/>
            <a:chExt cx="10436575" cy="1197200"/>
          </a:xfrm>
        </p:grpSpPr>
        <p:grpSp>
          <p:nvGrpSpPr>
            <p:cNvPr id="10894" name="Google Shape;10894;p287"/>
            <p:cNvGrpSpPr/>
            <p:nvPr/>
          </p:nvGrpSpPr>
          <p:grpSpPr>
            <a:xfrm>
              <a:off x="-646237" y="4340034"/>
              <a:ext cx="10436575" cy="803466"/>
              <a:chOff x="0" y="4340034"/>
              <a:chExt cx="10436575" cy="803466"/>
            </a:xfrm>
          </p:grpSpPr>
          <p:sp>
            <p:nvSpPr>
              <p:cNvPr id="10895" name="Google Shape;10895;p28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28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28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28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28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28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287"/>
            <p:cNvGrpSpPr/>
            <p:nvPr/>
          </p:nvGrpSpPr>
          <p:grpSpPr>
            <a:xfrm>
              <a:off x="4147874" y="4033230"/>
              <a:ext cx="1427591" cy="651211"/>
              <a:chOff x="2246810" y="3315239"/>
              <a:chExt cx="663625" cy="302720"/>
            </a:xfrm>
          </p:grpSpPr>
          <p:sp>
            <p:nvSpPr>
              <p:cNvPr id="10902" name="Google Shape;10902;p287"/>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28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28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28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287"/>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287"/>
            <p:cNvGrpSpPr/>
            <p:nvPr/>
          </p:nvGrpSpPr>
          <p:grpSpPr>
            <a:xfrm>
              <a:off x="218815" y="3946300"/>
              <a:ext cx="1970514" cy="686835"/>
              <a:chOff x="1286413" y="3306853"/>
              <a:chExt cx="1156473" cy="403119"/>
            </a:xfrm>
          </p:grpSpPr>
          <p:sp>
            <p:nvSpPr>
              <p:cNvPr id="10908" name="Google Shape;10908;p287"/>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28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287"/>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287"/>
            <p:cNvGrpSpPr/>
            <p:nvPr/>
          </p:nvGrpSpPr>
          <p:grpSpPr>
            <a:xfrm>
              <a:off x="8404881" y="3960537"/>
              <a:ext cx="818445" cy="575245"/>
              <a:chOff x="1376700" y="3315210"/>
              <a:chExt cx="480336" cy="337625"/>
            </a:xfrm>
          </p:grpSpPr>
          <p:sp>
            <p:nvSpPr>
              <p:cNvPr id="10912" name="Google Shape;10912;p287"/>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287"/>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2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15" name="Google Shape;10915;p287"/>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0916" name="Google Shape;10916;p287"/>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0917" name="Google Shape;10917;p287"/>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18" name="Google Shape;10918;p287"/>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919" name="Shape 10919"/>
        <p:cNvGrpSpPr/>
        <p:nvPr/>
      </p:nvGrpSpPr>
      <p:grpSpPr>
        <a:xfrm>
          <a:off x="0" y="0"/>
          <a:ext cx="0" cy="0"/>
          <a:chOff x="0" y="0"/>
          <a:chExt cx="0" cy="0"/>
        </a:xfrm>
      </p:grpSpPr>
      <p:sp>
        <p:nvSpPr>
          <p:cNvPr id="10920" name="Google Shape;10920;p288"/>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288"/>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22" name="Google Shape;10922;p288"/>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23" name="Google Shape;10923;p288"/>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24" name="Google Shape;10924;p288"/>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25" name="Google Shape;10925;p28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926" name="Google Shape;10926;p288"/>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27" name="Google Shape;10927;p288"/>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0928" name="Google Shape;10928;p288"/>
          <p:cNvGrpSpPr/>
          <p:nvPr/>
        </p:nvGrpSpPr>
        <p:grpSpPr>
          <a:xfrm>
            <a:off x="-12" y="4394730"/>
            <a:ext cx="10436575" cy="1242270"/>
            <a:chOff x="-12" y="3708930"/>
            <a:chExt cx="10436575" cy="1242270"/>
          </a:xfrm>
        </p:grpSpPr>
        <p:grpSp>
          <p:nvGrpSpPr>
            <p:cNvPr id="10929" name="Google Shape;10929;p288"/>
            <p:cNvGrpSpPr/>
            <p:nvPr/>
          </p:nvGrpSpPr>
          <p:grpSpPr>
            <a:xfrm>
              <a:off x="-12" y="4147734"/>
              <a:ext cx="10436575" cy="803466"/>
              <a:chOff x="0" y="4340034"/>
              <a:chExt cx="10436575" cy="803466"/>
            </a:xfrm>
          </p:grpSpPr>
          <p:sp>
            <p:nvSpPr>
              <p:cNvPr id="10930" name="Google Shape;10930;p28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28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28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28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28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28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288"/>
            <p:cNvGrpSpPr/>
            <p:nvPr/>
          </p:nvGrpSpPr>
          <p:grpSpPr>
            <a:xfrm>
              <a:off x="6221512" y="3708930"/>
              <a:ext cx="1307895" cy="575273"/>
              <a:chOff x="2161713" y="3315239"/>
              <a:chExt cx="607984" cy="267420"/>
            </a:xfrm>
          </p:grpSpPr>
          <p:sp>
            <p:nvSpPr>
              <p:cNvPr id="10937" name="Google Shape;10937;p28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28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28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28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28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288"/>
            <p:cNvGrpSpPr/>
            <p:nvPr/>
          </p:nvGrpSpPr>
          <p:grpSpPr>
            <a:xfrm>
              <a:off x="2631902" y="3841982"/>
              <a:ext cx="767639" cy="622988"/>
              <a:chOff x="1286413" y="3368279"/>
              <a:chExt cx="450519" cy="365646"/>
            </a:xfrm>
          </p:grpSpPr>
          <p:sp>
            <p:nvSpPr>
              <p:cNvPr id="10943" name="Google Shape;10943;p288"/>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288"/>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288"/>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305" name="Shape 305"/>
        <p:cNvGrpSpPr/>
        <p:nvPr/>
      </p:nvGrpSpPr>
      <p:grpSpPr>
        <a:xfrm>
          <a:off x="0" y="0"/>
          <a:ext cx="0" cy="0"/>
          <a:chOff x="0" y="0"/>
          <a:chExt cx="0" cy="0"/>
        </a:xfrm>
      </p:grpSpPr>
      <p:sp>
        <p:nvSpPr>
          <p:cNvPr id="306" name="Google Shape;306;p30"/>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8" name="Google Shape;308;p30"/>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09" name="Google Shape;309;p30"/>
          <p:cNvGrpSpPr/>
          <p:nvPr/>
        </p:nvGrpSpPr>
        <p:grpSpPr>
          <a:xfrm>
            <a:off x="-609612" y="4089930"/>
            <a:ext cx="10436575" cy="1242270"/>
            <a:chOff x="-12" y="3708930"/>
            <a:chExt cx="10436575" cy="1242270"/>
          </a:xfrm>
        </p:grpSpPr>
        <p:grpSp>
          <p:nvGrpSpPr>
            <p:cNvPr id="310" name="Google Shape;310;p30"/>
            <p:cNvGrpSpPr/>
            <p:nvPr/>
          </p:nvGrpSpPr>
          <p:grpSpPr>
            <a:xfrm>
              <a:off x="-12" y="4147734"/>
              <a:ext cx="10436575" cy="803466"/>
              <a:chOff x="0" y="4340034"/>
              <a:chExt cx="10436575" cy="803466"/>
            </a:xfrm>
          </p:grpSpPr>
          <p:sp>
            <p:nvSpPr>
              <p:cNvPr id="311" name="Google Shape;311;p3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30"/>
            <p:cNvGrpSpPr/>
            <p:nvPr/>
          </p:nvGrpSpPr>
          <p:grpSpPr>
            <a:xfrm>
              <a:off x="6221512" y="3708930"/>
              <a:ext cx="1307895" cy="575273"/>
              <a:chOff x="2161713" y="3315239"/>
              <a:chExt cx="607984" cy="267420"/>
            </a:xfrm>
          </p:grpSpPr>
          <p:sp>
            <p:nvSpPr>
              <p:cNvPr id="318" name="Google Shape;318;p3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0"/>
            <p:cNvGrpSpPr/>
            <p:nvPr/>
          </p:nvGrpSpPr>
          <p:grpSpPr>
            <a:xfrm>
              <a:off x="2631902" y="3737325"/>
              <a:ext cx="767639" cy="575285"/>
              <a:chOff x="1286413" y="3306853"/>
              <a:chExt cx="450519" cy="337648"/>
            </a:xfrm>
          </p:grpSpPr>
          <p:sp>
            <p:nvSpPr>
              <p:cNvPr id="324" name="Google Shape;324;p3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 name="Google Shape;327;p30"/>
          <p:cNvGrpSpPr/>
          <p:nvPr/>
        </p:nvGrpSpPr>
        <p:grpSpPr>
          <a:xfrm>
            <a:off x="-1255837" y="4327300"/>
            <a:ext cx="10436575" cy="1197200"/>
            <a:chOff x="-646237" y="3946300"/>
            <a:chExt cx="10436575" cy="1197200"/>
          </a:xfrm>
        </p:grpSpPr>
        <p:grpSp>
          <p:nvGrpSpPr>
            <p:cNvPr id="328" name="Google Shape;328;p30"/>
            <p:cNvGrpSpPr/>
            <p:nvPr/>
          </p:nvGrpSpPr>
          <p:grpSpPr>
            <a:xfrm>
              <a:off x="-646237" y="4340034"/>
              <a:ext cx="10436575" cy="803466"/>
              <a:chOff x="0" y="4340034"/>
              <a:chExt cx="10436575" cy="803466"/>
            </a:xfrm>
          </p:grpSpPr>
          <p:sp>
            <p:nvSpPr>
              <p:cNvPr id="329" name="Google Shape;329;p3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0"/>
            <p:cNvGrpSpPr/>
            <p:nvPr/>
          </p:nvGrpSpPr>
          <p:grpSpPr>
            <a:xfrm>
              <a:off x="3964812" y="4033230"/>
              <a:ext cx="1307895" cy="575273"/>
              <a:chOff x="2161713" y="3315239"/>
              <a:chExt cx="607984" cy="267420"/>
            </a:xfrm>
          </p:grpSpPr>
          <p:sp>
            <p:nvSpPr>
              <p:cNvPr id="336" name="Google Shape;336;p3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30"/>
            <p:cNvGrpSpPr/>
            <p:nvPr/>
          </p:nvGrpSpPr>
          <p:grpSpPr>
            <a:xfrm>
              <a:off x="1574040" y="4047462"/>
              <a:ext cx="730335" cy="575245"/>
              <a:chOff x="2081779" y="3366228"/>
              <a:chExt cx="428626" cy="337625"/>
            </a:xfrm>
          </p:grpSpPr>
          <p:sp>
            <p:nvSpPr>
              <p:cNvPr id="342" name="Google Shape;342;p30"/>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30"/>
            <p:cNvGrpSpPr/>
            <p:nvPr/>
          </p:nvGrpSpPr>
          <p:grpSpPr>
            <a:xfrm>
              <a:off x="8251040" y="3946300"/>
              <a:ext cx="767639" cy="575285"/>
              <a:chOff x="1286413" y="3306853"/>
              <a:chExt cx="450519" cy="337648"/>
            </a:xfrm>
          </p:grpSpPr>
          <p:sp>
            <p:nvSpPr>
              <p:cNvPr id="346" name="Google Shape;346;p3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0946" name="Shape 10946"/>
        <p:cNvGrpSpPr/>
        <p:nvPr/>
      </p:nvGrpSpPr>
      <p:grpSpPr>
        <a:xfrm>
          <a:off x="0" y="0"/>
          <a:ext cx="0" cy="0"/>
          <a:chOff x="0" y="0"/>
          <a:chExt cx="0" cy="0"/>
        </a:xfrm>
      </p:grpSpPr>
      <p:sp>
        <p:nvSpPr>
          <p:cNvPr id="10947" name="Google Shape;10947;p289"/>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28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949" name="Google Shape;10949;p289"/>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50" name="Google Shape;10950;p289"/>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51" name="Google Shape;10951;p289"/>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52" name="Google Shape;10952;p289"/>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53" name="Google Shape;10953;p289"/>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54" name="Google Shape;10954;p289"/>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0955" name="Google Shape;10955;p289"/>
          <p:cNvGrpSpPr/>
          <p:nvPr/>
        </p:nvGrpSpPr>
        <p:grpSpPr>
          <a:xfrm>
            <a:off x="-12" y="4113700"/>
            <a:ext cx="10436575" cy="1228050"/>
            <a:chOff x="-12" y="3723150"/>
            <a:chExt cx="10436575" cy="1228050"/>
          </a:xfrm>
        </p:grpSpPr>
        <p:grpSp>
          <p:nvGrpSpPr>
            <p:cNvPr id="10956" name="Google Shape;10956;p289"/>
            <p:cNvGrpSpPr/>
            <p:nvPr/>
          </p:nvGrpSpPr>
          <p:grpSpPr>
            <a:xfrm>
              <a:off x="-12" y="4147734"/>
              <a:ext cx="10436575" cy="803466"/>
              <a:chOff x="0" y="4340034"/>
              <a:chExt cx="10436575" cy="803466"/>
            </a:xfrm>
          </p:grpSpPr>
          <p:sp>
            <p:nvSpPr>
              <p:cNvPr id="10957" name="Google Shape;10957;p28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28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28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28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28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28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289"/>
            <p:cNvGrpSpPr/>
            <p:nvPr/>
          </p:nvGrpSpPr>
          <p:grpSpPr>
            <a:xfrm>
              <a:off x="104387" y="3799080"/>
              <a:ext cx="8912870" cy="692298"/>
              <a:chOff x="-681874" y="3357146"/>
              <a:chExt cx="4143209" cy="321820"/>
            </a:xfrm>
          </p:grpSpPr>
          <p:sp>
            <p:nvSpPr>
              <p:cNvPr id="10964" name="Google Shape;10964;p289"/>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289"/>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289"/>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289"/>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289"/>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289"/>
            <p:cNvGrpSpPr/>
            <p:nvPr/>
          </p:nvGrpSpPr>
          <p:grpSpPr>
            <a:xfrm>
              <a:off x="463427" y="3723150"/>
              <a:ext cx="3073248" cy="589460"/>
              <a:chOff x="13759" y="3298534"/>
              <a:chExt cx="1803655" cy="345968"/>
            </a:xfrm>
          </p:grpSpPr>
          <p:sp>
            <p:nvSpPr>
              <p:cNvPr id="10970" name="Google Shape;10970;p289"/>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289"/>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2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3" name="Google Shape;10973;p289"/>
          <p:cNvGrpSpPr/>
          <p:nvPr/>
        </p:nvGrpSpPr>
        <p:grpSpPr>
          <a:xfrm>
            <a:off x="-1255837" y="4327300"/>
            <a:ext cx="10436575" cy="1197200"/>
            <a:chOff x="-646237" y="3946300"/>
            <a:chExt cx="10436575" cy="1197200"/>
          </a:xfrm>
        </p:grpSpPr>
        <p:grpSp>
          <p:nvGrpSpPr>
            <p:cNvPr id="10974" name="Google Shape;10974;p289"/>
            <p:cNvGrpSpPr/>
            <p:nvPr/>
          </p:nvGrpSpPr>
          <p:grpSpPr>
            <a:xfrm>
              <a:off x="-646237" y="4340034"/>
              <a:ext cx="10436575" cy="803466"/>
              <a:chOff x="0" y="4340034"/>
              <a:chExt cx="10436575" cy="803466"/>
            </a:xfrm>
          </p:grpSpPr>
          <p:sp>
            <p:nvSpPr>
              <p:cNvPr id="10975" name="Google Shape;10975;p28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28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28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28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28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28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289"/>
            <p:cNvGrpSpPr/>
            <p:nvPr/>
          </p:nvGrpSpPr>
          <p:grpSpPr>
            <a:xfrm>
              <a:off x="1218442" y="4079995"/>
              <a:ext cx="5307715" cy="618659"/>
              <a:chOff x="885044" y="3336978"/>
              <a:chExt cx="2467328" cy="287588"/>
            </a:xfrm>
          </p:grpSpPr>
          <p:sp>
            <p:nvSpPr>
              <p:cNvPr id="10982" name="Google Shape;10982;p2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289"/>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289"/>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2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289"/>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289"/>
            <p:cNvGrpSpPr/>
            <p:nvPr/>
          </p:nvGrpSpPr>
          <p:grpSpPr>
            <a:xfrm>
              <a:off x="218815" y="3946300"/>
              <a:ext cx="767639" cy="575285"/>
              <a:chOff x="1286413" y="3306853"/>
              <a:chExt cx="450519" cy="337648"/>
            </a:xfrm>
          </p:grpSpPr>
          <p:sp>
            <p:nvSpPr>
              <p:cNvPr id="10988" name="Google Shape;10988;p2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2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2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289"/>
            <p:cNvGrpSpPr/>
            <p:nvPr/>
          </p:nvGrpSpPr>
          <p:grpSpPr>
            <a:xfrm>
              <a:off x="6363790" y="3974757"/>
              <a:ext cx="2803089" cy="680488"/>
              <a:chOff x="178806" y="3323555"/>
              <a:chExt cx="1645102" cy="399394"/>
            </a:xfrm>
          </p:grpSpPr>
          <p:sp>
            <p:nvSpPr>
              <p:cNvPr id="10992" name="Google Shape;10992;p289"/>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289"/>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289"/>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0995" name="Shape 10995"/>
        <p:cNvGrpSpPr/>
        <p:nvPr/>
      </p:nvGrpSpPr>
      <p:grpSpPr>
        <a:xfrm>
          <a:off x="0" y="0"/>
          <a:ext cx="0" cy="0"/>
          <a:chOff x="0" y="0"/>
          <a:chExt cx="0" cy="0"/>
        </a:xfrm>
      </p:grpSpPr>
      <p:sp>
        <p:nvSpPr>
          <p:cNvPr id="10996" name="Google Shape;10996;p290"/>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290"/>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0998" name="Google Shape;10998;p290"/>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99" name="Google Shape;10999;p290"/>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00" name="Google Shape;11000;p290"/>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01" name="Google Shape;11001;p290"/>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02" name="Google Shape;11002;p29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003" name="Google Shape;11003;p290"/>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04" name="Google Shape;11004;p290"/>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05" name="Google Shape;11005;p290"/>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1006" name="Google Shape;11006;p290"/>
          <p:cNvGrpSpPr/>
          <p:nvPr/>
        </p:nvGrpSpPr>
        <p:grpSpPr>
          <a:xfrm>
            <a:off x="-15150" y="4244600"/>
            <a:ext cx="10436575" cy="1163800"/>
            <a:chOff x="-12" y="3787400"/>
            <a:chExt cx="10436575" cy="1163800"/>
          </a:xfrm>
        </p:grpSpPr>
        <p:grpSp>
          <p:nvGrpSpPr>
            <p:cNvPr id="11007" name="Google Shape;11007;p290"/>
            <p:cNvGrpSpPr/>
            <p:nvPr/>
          </p:nvGrpSpPr>
          <p:grpSpPr>
            <a:xfrm>
              <a:off x="-12" y="4147734"/>
              <a:ext cx="10436575" cy="803466"/>
              <a:chOff x="0" y="4340034"/>
              <a:chExt cx="10436575" cy="803466"/>
            </a:xfrm>
          </p:grpSpPr>
          <p:sp>
            <p:nvSpPr>
              <p:cNvPr id="11008" name="Google Shape;11008;p29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29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29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29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29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29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290"/>
            <p:cNvGrpSpPr/>
            <p:nvPr/>
          </p:nvGrpSpPr>
          <p:grpSpPr>
            <a:xfrm>
              <a:off x="6572505" y="3856155"/>
              <a:ext cx="1369485" cy="620136"/>
              <a:chOff x="2324874" y="3383678"/>
              <a:chExt cx="636614" cy="288274"/>
            </a:xfrm>
          </p:grpSpPr>
          <p:sp>
            <p:nvSpPr>
              <p:cNvPr id="11015" name="Google Shape;11015;p290"/>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290"/>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290"/>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290"/>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290"/>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290"/>
            <p:cNvGrpSpPr/>
            <p:nvPr/>
          </p:nvGrpSpPr>
          <p:grpSpPr>
            <a:xfrm>
              <a:off x="208577" y="3787400"/>
              <a:ext cx="796535" cy="575245"/>
              <a:chOff x="-135810" y="3336243"/>
              <a:chExt cx="467478" cy="337625"/>
            </a:xfrm>
          </p:grpSpPr>
          <p:sp>
            <p:nvSpPr>
              <p:cNvPr id="11021" name="Google Shape;11021;p290"/>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290"/>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290"/>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4" name="Google Shape;11024;p290"/>
          <p:cNvGrpSpPr/>
          <p:nvPr/>
        </p:nvGrpSpPr>
        <p:grpSpPr>
          <a:xfrm>
            <a:off x="-710912" y="4308175"/>
            <a:ext cx="10436575" cy="1197200"/>
            <a:chOff x="-646237" y="3946300"/>
            <a:chExt cx="10436575" cy="1197200"/>
          </a:xfrm>
        </p:grpSpPr>
        <p:grpSp>
          <p:nvGrpSpPr>
            <p:cNvPr id="11025" name="Google Shape;11025;p290"/>
            <p:cNvGrpSpPr/>
            <p:nvPr/>
          </p:nvGrpSpPr>
          <p:grpSpPr>
            <a:xfrm>
              <a:off x="-646237" y="4340034"/>
              <a:ext cx="10436575" cy="803466"/>
              <a:chOff x="0" y="4340034"/>
              <a:chExt cx="10436575" cy="803466"/>
            </a:xfrm>
          </p:grpSpPr>
          <p:sp>
            <p:nvSpPr>
              <p:cNvPr id="11026" name="Google Shape;11026;p29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29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29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29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29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29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290"/>
            <p:cNvGrpSpPr/>
            <p:nvPr/>
          </p:nvGrpSpPr>
          <p:grpSpPr>
            <a:xfrm>
              <a:off x="3964812" y="4033230"/>
              <a:ext cx="1307895" cy="575273"/>
              <a:chOff x="2161713" y="3315239"/>
              <a:chExt cx="607984" cy="267420"/>
            </a:xfrm>
          </p:grpSpPr>
          <p:sp>
            <p:nvSpPr>
              <p:cNvPr id="11033" name="Google Shape;11033;p29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29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29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29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29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290"/>
            <p:cNvGrpSpPr/>
            <p:nvPr/>
          </p:nvGrpSpPr>
          <p:grpSpPr>
            <a:xfrm>
              <a:off x="1497369" y="3974757"/>
              <a:ext cx="751060" cy="666838"/>
              <a:chOff x="2036782" y="3323555"/>
              <a:chExt cx="440789" cy="391383"/>
            </a:xfrm>
          </p:grpSpPr>
          <p:sp>
            <p:nvSpPr>
              <p:cNvPr id="11039" name="Google Shape;11039;p290"/>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290"/>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290"/>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290"/>
            <p:cNvGrpSpPr/>
            <p:nvPr/>
          </p:nvGrpSpPr>
          <p:grpSpPr>
            <a:xfrm>
              <a:off x="8251040" y="3946300"/>
              <a:ext cx="767639" cy="575285"/>
              <a:chOff x="1286413" y="3306853"/>
              <a:chExt cx="450519" cy="337648"/>
            </a:xfrm>
          </p:grpSpPr>
          <p:sp>
            <p:nvSpPr>
              <p:cNvPr id="11043" name="Google Shape;11043;p2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2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2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1046" name="Shape 11046"/>
        <p:cNvGrpSpPr/>
        <p:nvPr/>
      </p:nvGrpSpPr>
      <p:grpSpPr>
        <a:xfrm>
          <a:off x="0" y="0"/>
          <a:ext cx="0" cy="0"/>
          <a:chOff x="0" y="0"/>
          <a:chExt cx="0" cy="0"/>
        </a:xfrm>
      </p:grpSpPr>
      <p:sp>
        <p:nvSpPr>
          <p:cNvPr id="11047" name="Google Shape;11047;p291"/>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29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049" name="Google Shape;11049;p291"/>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0" name="Google Shape;11050;p291"/>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1" name="Google Shape;11051;p291"/>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2" name="Google Shape;11052;p291"/>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3" name="Google Shape;11053;p291"/>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4" name="Google Shape;11054;p291"/>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5" name="Google Shape;11055;p291"/>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56" name="Google Shape;11056;p291"/>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57" name="Google Shape;11057;p291"/>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58" name="Google Shape;11058;p291"/>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59" name="Google Shape;11059;p291"/>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060" name="Google Shape;11060;p291"/>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1061" name="Google Shape;11061;p291"/>
          <p:cNvGrpSpPr/>
          <p:nvPr/>
        </p:nvGrpSpPr>
        <p:grpSpPr>
          <a:xfrm>
            <a:off x="-1255837" y="4335082"/>
            <a:ext cx="10436575" cy="1225718"/>
            <a:chOff x="-12" y="3725482"/>
            <a:chExt cx="10436575" cy="1225718"/>
          </a:xfrm>
        </p:grpSpPr>
        <p:grpSp>
          <p:nvGrpSpPr>
            <p:cNvPr id="11062" name="Google Shape;11062;p291"/>
            <p:cNvGrpSpPr/>
            <p:nvPr/>
          </p:nvGrpSpPr>
          <p:grpSpPr>
            <a:xfrm>
              <a:off x="-12" y="4147734"/>
              <a:ext cx="10436575" cy="803466"/>
              <a:chOff x="0" y="4340034"/>
              <a:chExt cx="10436575" cy="803466"/>
            </a:xfrm>
          </p:grpSpPr>
          <p:sp>
            <p:nvSpPr>
              <p:cNvPr id="11063" name="Google Shape;11063;p29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29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29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29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29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29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291"/>
            <p:cNvGrpSpPr/>
            <p:nvPr/>
          </p:nvGrpSpPr>
          <p:grpSpPr>
            <a:xfrm>
              <a:off x="6642162" y="3737318"/>
              <a:ext cx="1215283" cy="620748"/>
              <a:chOff x="2357255" y="3328436"/>
              <a:chExt cx="564932" cy="288559"/>
            </a:xfrm>
          </p:grpSpPr>
          <p:sp>
            <p:nvSpPr>
              <p:cNvPr id="11070" name="Google Shape;11070;p291"/>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291"/>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291"/>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291"/>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291"/>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291"/>
            <p:cNvGrpSpPr/>
            <p:nvPr/>
          </p:nvGrpSpPr>
          <p:grpSpPr>
            <a:xfrm>
              <a:off x="3736816" y="3725482"/>
              <a:ext cx="822471" cy="589200"/>
              <a:chOff x="1934874" y="3299902"/>
              <a:chExt cx="482699" cy="345815"/>
            </a:xfrm>
          </p:grpSpPr>
          <p:sp>
            <p:nvSpPr>
              <p:cNvPr id="11076" name="Google Shape;11076;p291"/>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291"/>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291"/>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9" name="Google Shape;11079;p291"/>
          <p:cNvGrpSpPr/>
          <p:nvPr/>
        </p:nvGrpSpPr>
        <p:grpSpPr>
          <a:xfrm>
            <a:off x="-541125" y="4488875"/>
            <a:ext cx="10436575" cy="1197200"/>
            <a:chOff x="-646237" y="3946300"/>
            <a:chExt cx="10436575" cy="1197200"/>
          </a:xfrm>
        </p:grpSpPr>
        <p:grpSp>
          <p:nvGrpSpPr>
            <p:cNvPr id="11080" name="Google Shape;11080;p291"/>
            <p:cNvGrpSpPr/>
            <p:nvPr/>
          </p:nvGrpSpPr>
          <p:grpSpPr>
            <a:xfrm>
              <a:off x="-646237" y="4340034"/>
              <a:ext cx="10436575" cy="803466"/>
              <a:chOff x="0" y="4340034"/>
              <a:chExt cx="10436575" cy="803466"/>
            </a:xfrm>
          </p:grpSpPr>
          <p:sp>
            <p:nvSpPr>
              <p:cNvPr id="11081" name="Google Shape;11081;p29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29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29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29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29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29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291"/>
            <p:cNvGrpSpPr/>
            <p:nvPr/>
          </p:nvGrpSpPr>
          <p:grpSpPr>
            <a:xfrm>
              <a:off x="3964812" y="4033230"/>
              <a:ext cx="1307895" cy="575273"/>
              <a:chOff x="2161713" y="3315239"/>
              <a:chExt cx="607984" cy="267420"/>
            </a:xfrm>
          </p:grpSpPr>
          <p:sp>
            <p:nvSpPr>
              <p:cNvPr id="11088" name="Google Shape;11088;p2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2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2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2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2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291"/>
            <p:cNvGrpSpPr/>
            <p:nvPr/>
          </p:nvGrpSpPr>
          <p:grpSpPr>
            <a:xfrm>
              <a:off x="67904" y="3974757"/>
              <a:ext cx="776471" cy="633738"/>
              <a:chOff x="1197845" y="3323555"/>
              <a:chExt cx="455702" cy="371955"/>
            </a:xfrm>
          </p:grpSpPr>
          <p:sp>
            <p:nvSpPr>
              <p:cNvPr id="11094" name="Google Shape;11094;p291"/>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2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291"/>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291"/>
            <p:cNvGrpSpPr/>
            <p:nvPr/>
          </p:nvGrpSpPr>
          <p:grpSpPr>
            <a:xfrm>
              <a:off x="8251040" y="3946300"/>
              <a:ext cx="767639" cy="575285"/>
              <a:chOff x="1286413" y="3306853"/>
              <a:chExt cx="450519" cy="337648"/>
            </a:xfrm>
          </p:grpSpPr>
          <p:sp>
            <p:nvSpPr>
              <p:cNvPr id="11098" name="Google Shape;11098;p2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2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2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1101" name="Shape 11101"/>
        <p:cNvGrpSpPr/>
        <p:nvPr/>
      </p:nvGrpSpPr>
      <p:grpSpPr>
        <a:xfrm>
          <a:off x="0" y="0"/>
          <a:ext cx="0" cy="0"/>
          <a:chOff x="0" y="0"/>
          <a:chExt cx="0" cy="0"/>
        </a:xfrm>
      </p:grpSpPr>
      <p:sp>
        <p:nvSpPr>
          <p:cNvPr id="11102" name="Google Shape;11102;p292"/>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292"/>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04" name="Google Shape;11104;p292"/>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05" name="Google Shape;11105;p292"/>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06" name="Google Shape;11106;p292"/>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07" name="Google Shape;11107;p292"/>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08" name="Google Shape;11108;p292"/>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1109" name="Google Shape;11109;p292"/>
          <p:cNvGrpSpPr/>
          <p:nvPr/>
        </p:nvGrpSpPr>
        <p:grpSpPr>
          <a:xfrm flipH="1">
            <a:off x="-1111506" y="4128330"/>
            <a:ext cx="10436575" cy="1242270"/>
            <a:chOff x="-12" y="3708930"/>
            <a:chExt cx="10436575" cy="1242270"/>
          </a:xfrm>
        </p:grpSpPr>
        <p:grpSp>
          <p:nvGrpSpPr>
            <p:cNvPr id="11110" name="Google Shape;11110;p292"/>
            <p:cNvGrpSpPr/>
            <p:nvPr/>
          </p:nvGrpSpPr>
          <p:grpSpPr>
            <a:xfrm>
              <a:off x="-12" y="4147734"/>
              <a:ext cx="10436575" cy="803466"/>
              <a:chOff x="0" y="4340034"/>
              <a:chExt cx="10436575" cy="803466"/>
            </a:xfrm>
          </p:grpSpPr>
          <p:sp>
            <p:nvSpPr>
              <p:cNvPr id="11111" name="Google Shape;11111;p29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29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29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29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29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29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292"/>
            <p:cNvGrpSpPr/>
            <p:nvPr/>
          </p:nvGrpSpPr>
          <p:grpSpPr>
            <a:xfrm>
              <a:off x="6221512" y="3708930"/>
              <a:ext cx="1307895" cy="575273"/>
              <a:chOff x="2161713" y="3315239"/>
              <a:chExt cx="607984" cy="267420"/>
            </a:xfrm>
          </p:grpSpPr>
          <p:sp>
            <p:nvSpPr>
              <p:cNvPr id="11118" name="Google Shape;11118;p29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29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29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29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29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292"/>
            <p:cNvGrpSpPr/>
            <p:nvPr/>
          </p:nvGrpSpPr>
          <p:grpSpPr>
            <a:xfrm>
              <a:off x="2574527" y="3799087"/>
              <a:ext cx="911064" cy="589422"/>
              <a:chOff x="1252740" y="3343103"/>
              <a:chExt cx="534693" cy="345946"/>
            </a:xfrm>
          </p:grpSpPr>
          <p:sp>
            <p:nvSpPr>
              <p:cNvPr id="11124" name="Google Shape;11124;p292"/>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292"/>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292"/>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7" name="Google Shape;11127;p292"/>
          <p:cNvGrpSpPr/>
          <p:nvPr/>
        </p:nvGrpSpPr>
        <p:grpSpPr>
          <a:xfrm flipH="1">
            <a:off x="-594687" y="4222525"/>
            <a:ext cx="10436575" cy="1197200"/>
            <a:chOff x="-646237" y="3946300"/>
            <a:chExt cx="10436575" cy="1197200"/>
          </a:xfrm>
        </p:grpSpPr>
        <p:grpSp>
          <p:nvGrpSpPr>
            <p:cNvPr id="11128" name="Google Shape;11128;p292"/>
            <p:cNvGrpSpPr/>
            <p:nvPr/>
          </p:nvGrpSpPr>
          <p:grpSpPr>
            <a:xfrm>
              <a:off x="-646237" y="4340034"/>
              <a:ext cx="10436575" cy="803466"/>
              <a:chOff x="0" y="4340034"/>
              <a:chExt cx="10436575" cy="803466"/>
            </a:xfrm>
          </p:grpSpPr>
          <p:sp>
            <p:nvSpPr>
              <p:cNvPr id="11129" name="Google Shape;11129;p29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29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29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29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29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29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292"/>
            <p:cNvGrpSpPr/>
            <p:nvPr/>
          </p:nvGrpSpPr>
          <p:grpSpPr>
            <a:xfrm>
              <a:off x="3964812" y="4033230"/>
              <a:ext cx="1307895" cy="575273"/>
              <a:chOff x="2161713" y="3315239"/>
              <a:chExt cx="607984" cy="267420"/>
            </a:xfrm>
          </p:grpSpPr>
          <p:sp>
            <p:nvSpPr>
              <p:cNvPr id="11136" name="Google Shape;11136;p29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29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29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29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29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292"/>
            <p:cNvGrpSpPr/>
            <p:nvPr/>
          </p:nvGrpSpPr>
          <p:grpSpPr>
            <a:xfrm>
              <a:off x="218815" y="3946300"/>
              <a:ext cx="767639" cy="575285"/>
              <a:chOff x="1286413" y="3306853"/>
              <a:chExt cx="450519" cy="337648"/>
            </a:xfrm>
          </p:grpSpPr>
          <p:sp>
            <p:nvSpPr>
              <p:cNvPr id="11142" name="Google Shape;11142;p2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2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2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292"/>
            <p:cNvGrpSpPr/>
            <p:nvPr/>
          </p:nvGrpSpPr>
          <p:grpSpPr>
            <a:xfrm>
              <a:off x="8251040" y="3946300"/>
              <a:ext cx="767639" cy="575285"/>
              <a:chOff x="1286413" y="3306853"/>
              <a:chExt cx="450519" cy="337648"/>
            </a:xfrm>
          </p:grpSpPr>
          <p:sp>
            <p:nvSpPr>
              <p:cNvPr id="11146" name="Google Shape;11146;p2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2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2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1149" name="Shape 11149"/>
        <p:cNvGrpSpPr/>
        <p:nvPr/>
      </p:nvGrpSpPr>
      <p:grpSpPr>
        <a:xfrm>
          <a:off x="0" y="0"/>
          <a:ext cx="0" cy="0"/>
          <a:chOff x="0" y="0"/>
          <a:chExt cx="0" cy="0"/>
        </a:xfrm>
      </p:grpSpPr>
      <p:sp>
        <p:nvSpPr>
          <p:cNvPr id="11150" name="Google Shape;11150;p293"/>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293"/>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52" name="Google Shape;11152;p293"/>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53" name="Google Shape;11153;p293"/>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54" name="Google Shape;11154;p293"/>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55" name="Google Shape;11155;p293"/>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156" name="Google Shape;11156;p293"/>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57" name="Google Shape;11157;p293"/>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1158" name="Google Shape;11158;p293"/>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1159" name="Google Shape;11159;p293"/>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1160" name="Google Shape;11160;p293"/>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161" name="Google Shape;11161;p293"/>
          <p:cNvGrpSpPr/>
          <p:nvPr/>
        </p:nvGrpSpPr>
        <p:grpSpPr>
          <a:xfrm>
            <a:off x="-471912" y="4272544"/>
            <a:ext cx="10436575" cy="1246781"/>
            <a:chOff x="-646237" y="3896719"/>
            <a:chExt cx="10436575" cy="1246781"/>
          </a:xfrm>
        </p:grpSpPr>
        <p:grpSp>
          <p:nvGrpSpPr>
            <p:cNvPr id="11162" name="Google Shape;11162;p293"/>
            <p:cNvGrpSpPr/>
            <p:nvPr/>
          </p:nvGrpSpPr>
          <p:grpSpPr>
            <a:xfrm>
              <a:off x="-646237" y="4340034"/>
              <a:ext cx="10436575" cy="803466"/>
              <a:chOff x="0" y="4340034"/>
              <a:chExt cx="10436575" cy="803466"/>
            </a:xfrm>
          </p:grpSpPr>
          <p:sp>
            <p:nvSpPr>
              <p:cNvPr id="11163" name="Google Shape;11163;p29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29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29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29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29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29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293"/>
            <p:cNvGrpSpPr/>
            <p:nvPr/>
          </p:nvGrpSpPr>
          <p:grpSpPr>
            <a:xfrm>
              <a:off x="2413750" y="3960530"/>
              <a:ext cx="3830820" cy="647986"/>
              <a:chOff x="1440691" y="3281444"/>
              <a:chExt cx="1780783" cy="301221"/>
            </a:xfrm>
          </p:grpSpPr>
          <p:sp>
            <p:nvSpPr>
              <p:cNvPr id="11170" name="Google Shape;11170;p293"/>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293"/>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293"/>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293"/>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293"/>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293"/>
            <p:cNvGrpSpPr/>
            <p:nvPr/>
          </p:nvGrpSpPr>
          <p:grpSpPr>
            <a:xfrm>
              <a:off x="-13121" y="3896719"/>
              <a:ext cx="822446" cy="624825"/>
              <a:chOff x="1150292" y="3277753"/>
              <a:chExt cx="482684" cy="366725"/>
            </a:xfrm>
          </p:grpSpPr>
          <p:sp>
            <p:nvSpPr>
              <p:cNvPr id="11176" name="Google Shape;11176;p2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2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293"/>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293"/>
            <p:cNvGrpSpPr/>
            <p:nvPr/>
          </p:nvGrpSpPr>
          <p:grpSpPr>
            <a:xfrm>
              <a:off x="7913827" y="3945050"/>
              <a:ext cx="1148298" cy="688097"/>
              <a:chOff x="1088506" y="3306120"/>
              <a:chExt cx="673923" cy="403860"/>
            </a:xfrm>
          </p:grpSpPr>
          <p:sp>
            <p:nvSpPr>
              <p:cNvPr id="11180" name="Google Shape;11180;p293"/>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293"/>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293"/>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83" name="Google Shape;11183;p293"/>
          <p:cNvGrpSpPr/>
          <p:nvPr/>
        </p:nvGrpSpPr>
        <p:grpSpPr>
          <a:xfrm>
            <a:off x="-12" y="4180343"/>
            <a:ext cx="10436575" cy="1228057"/>
            <a:chOff x="-12" y="3723143"/>
            <a:chExt cx="10436575" cy="1228057"/>
          </a:xfrm>
        </p:grpSpPr>
        <p:grpSp>
          <p:nvGrpSpPr>
            <p:cNvPr id="11184" name="Google Shape;11184;p293"/>
            <p:cNvGrpSpPr/>
            <p:nvPr/>
          </p:nvGrpSpPr>
          <p:grpSpPr>
            <a:xfrm>
              <a:off x="-12" y="4147734"/>
              <a:ext cx="10436575" cy="803466"/>
              <a:chOff x="0" y="4340034"/>
              <a:chExt cx="10436575" cy="803466"/>
            </a:xfrm>
          </p:grpSpPr>
          <p:sp>
            <p:nvSpPr>
              <p:cNvPr id="11185" name="Google Shape;11185;p29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29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29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29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29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29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293"/>
            <p:cNvGrpSpPr/>
            <p:nvPr/>
          </p:nvGrpSpPr>
          <p:grpSpPr>
            <a:xfrm>
              <a:off x="5596725" y="3723143"/>
              <a:ext cx="3321858" cy="692036"/>
              <a:chOff x="1871276" y="3321846"/>
              <a:chExt cx="1544188" cy="321698"/>
            </a:xfrm>
          </p:grpSpPr>
          <p:sp>
            <p:nvSpPr>
              <p:cNvPr id="11192" name="Google Shape;11192;p293"/>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293"/>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293"/>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293"/>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293"/>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293"/>
            <p:cNvGrpSpPr/>
            <p:nvPr/>
          </p:nvGrpSpPr>
          <p:grpSpPr>
            <a:xfrm>
              <a:off x="2631902" y="3737325"/>
              <a:ext cx="767639" cy="575285"/>
              <a:chOff x="1286413" y="3306853"/>
              <a:chExt cx="450519" cy="337648"/>
            </a:xfrm>
          </p:grpSpPr>
          <p:sp>
            <p:nvSpPr>
              <p:cNvPr id="11198" name="Google Shape;11198;p2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2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2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201" name="Shape 11201"/>
        <p:cNvGrpSpPr/>
        <p:nvPr/>
      </p:nvGrpSpPr>
      <p:grpSpPr>
        <a:xfrm>
          <a:off x="0" y="0"/>
          <a:ext cx="0" cy="0"/>
          <a:chOff x="0" y="0"/>
          <a:chExt cx="0" cy="0"/>
        </a:xfrm>
      </p:grpSpPr>
      <p:sp>
        <p:nvSpPr>
          <p:cNvPr id="11202" name="Google Shape;11202;p294"/>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29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204" name="Google Shape;11204;p294"/>
          <p:cNvGrpSpPr/>
          <p:nvPr/>
        </p:nvGrpSpPr>
        <p:grpSpPr>
          <a:xfrm>
            <a:off x="116988" y="4668405"/>
            <a:ext cx="10436575" cy="1089870"/>
            <a:chOff x="-12" y="3861330"/>
            <a:chExt cx="10436575" cy="1089870"/>
          </a:xfrm>
        </p:grpSpPr>
        <p:grpSp>
          <p:nvGrpSpPr>
            <p:cNvPr id="11205" name="Google Shape;11205;p294"/>
            <p:cNvGrpSpPr/>
            <p:nvPr/>
          </p:nvGrpSpPr>
          <p:grpSpPr>
            <a:xfrm>
              <a:off x="-12" y="4147734"/>
              <a:ext cx="10436575" cy="803466"/>
              <a:chOff x="0" y="4340034"/>
              <a:chExt cx="10436575" cy="803466"/>
            </a:xfrm>
          </p:grpSpPr>
          <p:sp>
            <p:nvSpPr>
              <p:cNvPr id="11206" name="Google Shape;11206;p29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29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29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29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29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29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294"/>
            <p:cNvGrpSpPr/>
            <p:nvPr/>
          </p:nvGrpSpPr>
          <p:grpSpPr>
            <a:xfrm>
              <a:off x="6221512" y="3861330"/>
              <a:ext cx="1307895" cy="575273"/>
              <a:chOff x="2161713" y="3386084"/>
              <a:chExt cx="607984" cy="267420"/>
            </a:xfrm>
          </p:grpSpPr>
          <p:sp>
            <p:nvSpPr>
              <p:cNvPr id="11213" name="Google Shape;11213;p294"/>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294"/>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294"/>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294"/>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294"/>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294"/>
            <p:cNvGrpSpPr/>
            <p:nvPr/>
          </p:nvGrpSpPr>
          <p:grpSpPr>
            <a:xfrm>
              <a:off x="2631902" y="3889225"/>
              <a:ext cx="843839" cy="575785"/>
              <a:chOff x="1286413" y="3396007"/>
              <a:chExt cx="495240" cy="337941"/>
            </a:xfrm>
          </p:grpSpPr>
          <p:sp>
            <p:nvSpPr>
              <p:cNvPr id="11219" name="Google Shape;11219;p294"/>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29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294"/>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2" name="Google Shape;11222;p294"/>
          <p:cNvGrpSpPr/>
          <p:nvPr/>
        </p:nvGrpSpPr>
        <p:grpSpPr>
          <a:xfrm>
            <a:off x="-1292575" y="4595975"/>
            <a:ext cx="10436575" cy="1197200"/>
            <a:chOff x="-646237" y="3946300"/>
            <a:chExt cx="10436575" cy="1197200"/>
          </a:xfrm>
        </p:grpSpPr>
        <p:grpSp>
          <p:nvGrpSpPr>
            <p:cNvPr id="11223" name="Google Shape;11223;p294"/>
            <p:cNvGrpSpPr/>
            <p:nvPr/>
          </p:nvGrpSpPr>
          <p:grpSpPr>
            <a:xfrm>
              <a:off x="-646237" y="4340034"/>
              <a:ext cx="10436575" cy="803466"/>
              <a:chOff x="0" y="4340034"/>
              <a:chExt cx="10436575" cy="803466"/>
            </a:xfrm>
          </p:grpSpPr>
          <p:sp>
            <p:nvSpPr>
              <p:cNvPr id="11224" name="Google Shape;11224;p29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29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29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29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29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29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294"/>
            <p:cNvGrpSpPr/>
            <p:nvPr/>
          </p:nvGrpSpPr>
          <p:grpSpPr>
            <a:xfrm>
              <a:off x="3964812" y="4033230"/>
              <a:ext cx="1307895" cy="575273"/>
              <a:chOff x="2161713" y="3315239"/>
              <a:chExt cx="607984" cy="267420"/>
            </a:xfrm>
          </p:grpSpPr>
          <p:sp>
            <p:nvSpPr>
              <p:cNvPr id="11231" name="Google Shape;11231;p29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29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29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29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29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294"/>
            <p:cNvGrpSpPr/>
            <p:nvPr/>
          </p:nvGrpSpPr>
          <p:grpSpPr>
            <a:xfrm>
              <a:off x="218815" y="3946300"/>
              <a:ext cx="767639" cy="575285"/>
              <a:chOff x="1286413" y="3306853"/>
              <a:chExt cx="450519" cy="337648"/>
            </a:xfrm>
          </p:grpSpPr>
          <p:sp>
            <p:nvSpPr>
              <p:cNvPr id="11237" name="Google Shape;11237;p29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29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29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294"/>
            <p:cNvGrpSpPr/>
            <p:nvPr/>
          </p:nvGrpSpPr>
          <p:grpSpPr>
            <a:xfrm>
              <a:off x="8251040" y="3946300"/>
              <a:ext cx="767639" cy="575285"/>
              <a:chOff x="1286413" y="3306853"/>
              <a:chExt cx="450519" cy="337648"/>
            </a:xfrm>
          </p:grpSpPr>
          <p:sp>
            <p:nvSpPr>
              <p:cNvPr id="11241" name="Google Shape;11241;p29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29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29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1244" name="Shape 11244"/>
        <p:cNvGrpSpPr/>
        <p:nvPr/>
      </p:nvGrpSpPr>
      <p:grpSpPr>
        <a:xfrm>
          <a:off x="0" y="0"/>
          <a:ext cx="0" cy="0"/>
          <a:chOff x="0" y="0"/>
          <a:chExt cx="0" cy="0"/>
        </a:xfrm>
      </p:grpSpPr>
      <p:sp>
        <p:nvSpPr>
          <p:cNvPr id="11245" name="Google Shape;11245;p295"/>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29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247" name="Google Shape;11247;p295"/>
          <p:cNvGrpSpPr/>
          <p:nvPr/>
        </p:nvGrpSpPr>
        <p:grpSpPr>
          <a:xfrm>
            <a:off x="-1292587" y="4284980"/>
            <a:ext cx="10436575" cy="1242270"/>
            <a:chOff x="-12" y="3708930"/>
            <a:chExt cx="10436575" cy="1242270"/>
          </a:xfrm>
        </p:grpSpPr>
        <p:grpSp>
          <p:nvGrpSpPr>
            <p:cNvPr id="11248" name="Google Shape;11248;p295"/>
            <p:cNvGrpSpPr/>
            <p:nvPr/>
          </p:nvGrpSpPr>
          <p:grpSpPr>
            <a:xfrm>
              <a:off x="-12" y="4147734"/>
              <a:ext cx="10436575" cy="803466"/>
              <a:chOff x="0" y="4340034"/>
              <a:chExt cx="10436575" cy="803466"/>
            </a:xfrm>
          </p:grpSpPr>
          <p:sp>
            <p:nvSpPr>
              <p:cNvPr id="11249" name="Google Shape;11249;p29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29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29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29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29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29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295"/>
            <p:cNvGrpSpPr/>
            <p:nvPr/>
          </p:nvGrpSpPr>
          <p:grpSpPr>
            <a:xfrm>
              <a:off x="6221512" y="3708930"/>
              <a:ext cx="1307895" cy="575273"/>
              <a:chOff x="2161713" y="3315239"/>
              <a:chExt cx="607984" cy="267420"/>
            </a:xfrm>
          </p:grpSpPr>
          <p:sp>
            <p:nvSpPr>
              <p:cNvPr id="11256" name="Google Shape;11256;p29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29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29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29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29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295"/>
            <p:cNvGrpSpPr/>
            <p:nvPr/>
          </p:nvGrpSpPr>
          <p:grpSpPr>
            <a:xfrm>
              <a:off x="2631902" y="3737325"/>
              <a:ext cx="767639" cy="575285"/>
              <a:chOff x="1286413" y="3306853"/>
              <a:chExt cx="450519" cy="337648"/>
            </a:xfrm>
          </p:grpSpPr>
          <p:sp>
            <p:nvSpPr>
              <p:cNvPr id="11262" name="Google Shape;11262;p29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29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2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5" name="Google Shape;11265;p295"/>
          <p:cNvGrpSpPr/>
          <p:nvPr/>
        </p:nvGrpSpPr>
        <p:grpSpPr>
          <a:xfrm>
            <a:off x="-414487" y="4307512"/>
            <a:ext cx="10436575" cy="1197200"/>
            <a:chOff x="-646237" y="3946300"/>
            <a:chExt cx="10436575" cy="1197200"/>
          </a:xfrm>
        </p:grpSpPr>
        <p:grpSp>
          <p:nvGrpSpPr>
            <p:cNvPr id="11266" name="Google Shape;11266;p295"/>
            <p:cNvGrpSpPr/>
            <p:nvPr/>
          </p:nvGrpSpPr>
          <p:grpSpPr>
            <a:xfrm>
              <a:off x="-646237" y="4340034"/>
              <a:ext cx="10436575" cy="803466"/>
              <a:chOff x="0" y="4340034"/>
              <a:chExt cx="10436575" cy="803466"/>
            </a:xfrm>
          </p:grpSpPr>
          <p:sp>
            <p:nvSpPr>
              <p:cNvPr id="11267" name="Google Shape;11267;p29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29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29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29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29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29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295"/>
            <p:cNvGrpSpPr/>
            <p:nvPr/>
          </p:nvGrpSpPr>
          <p:grpSpPr>
            <a:xfrm>
              <a:off x="4308937" y="3999385"/>
              <a:ext cx="1768315" cy="609119"/>
              <a:chOff x="2321682" y="3299506"/>
              <a:chExt cx="822013" cy="283153"/>
            </a:xfrm>
          </p:grpSpPr>
          <p:sp>
            <p:nvSpPr>
              <p:cNvPr id="11274" name="Google Shape;11274;p295"/>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29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29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29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29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295"/>
            <p:cNvGrpSpPr/>
            <p:nvPr/>
          </p:nvGrpSpPr>
          <p:grpSpPr>
            <a:xfrm>
              <a:off x="940804" y="3960562"/>
              <a:ext cx="1146746" cy="604557"/>
              <a:chOff x="1710140" y="3315224"/>
              <a:chExt cx="673012" cy="354829"/>
            </a:xfrm>
          </p:grpSpPr>
          <p:sp>
            <p:nvSpPr>
              <p:cNvPr id="11280" name="Google Shape;11280;p295"/>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295"/>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295"/>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295"/>
            <p:cNvGrpSpPr/>
            <p:nvPr/>
          </p:nvGrpSpPr>
          <p:grpSpPr>
            <a:xfrm>
              <a:off x="-320185" y="3946300"/>
              <a:ext cx="9338864" cy="575285"/>
              <a:chOff x="-3743944" y="3306853"/>
              <a:chExt cx="5480876" cy="337648"/>
            </a:xfrm>
          </p:grpSpPr>
          <p:sp>
            <p:nvSpPr>
              <p:cNvPr id="11284" name="Google Shape;11284;p29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295"/>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2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1287" name="Shape 11287"/>
        <p:cNvGrpSpPr/>
        <p:nvPr/>
      </p:nvGrpSpPr>
      <p:grpSpPr>
        <a:xfrm>
          <a:off x="0" y="0"/>
          <a:ext cx="0" cy="0"/>
          <a:chOff x="0" y="0"/>
          <a:chExt cx="0" cy="0"/>
        </a:xfrm>
      </p:grpSpPr>
      <p:sp>
        <p:nvSpPr>
          <p:cNvPr id="11288" name="Google Shape;11288;p296"/>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29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290" name="Google Shape;11290;p296"/>
          <p:cNvGrpSpPr/>
          <p:nvPr/>
        </p:nvGrpSpPr>
        <p:grpSpPr>
          <a:xfrm>
            <a:off x="-646250" y="4380968"/>
            <a:ext cx="10436575" cy="1228057"/>
            <a:chOff x="-12" y="3723143"/>
            <a:chExt cx="10436575" cy="1228057"/>
          </a:xfrm>
        </p:grpSpPr>
        <p:grpSp>
          <p:nvGrpSpPr>
            <p:cNvPr id="11291" name="Google Shape;11291;p296"/>
            <p:cNvGrpSpPr/>
            <p:nvPr/>
          </p:nvGrpSpPr>
          <p:grpSpPr>
            <a:xfrm>
              <a:off x="-12" y="4147734"/>
              <a:ext cx="10436575" cy="803466"/>
              <a:chOff x="0" y="4340034"/>
              <a:chExt cx="10436575" cy="803466"/>
            </a:xfrm>
          </p:grpSpPr>
          <p:sp>
            <p:nvSpPr>
              <p:cNvPr id="11292" name="Google Shape;11292;p29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29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29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29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29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29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296"/>
            <p:cNvGrpSpPr/>
            <p:nvPr/>
          </p:nvGrpSpPr>
          <p:grpSpPr>
            <a:xfrm>
              <a:off x="5596725" y="3723143"/>
              <a:ext cx="4136037" cy="764961"/>
              <a:chOff x="1871276" y="3321846"/>
              <a:chExt cx="1922665" cy="355597"/>
            </a:xfrm>
          </p:grpSpPr>
          <p:sp>
            <p:nvSpPr>
              <p:cNvPr id="11299" name="Google Shape;11299;p296"/>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296"/>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296"/>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296"/>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296"/>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296"/>
            <p:cNvGrpSpPr/>
            <p:nvPr/>
          </p:nvGrpSpPr>
          <p:grpSpPr>
            <a:xfrm>
              <a:off x="1121352" y="3841682"/>
              <a:ext cx="886310" cy="603938"/>
              <a:chOff x="399888" y="3368103"/>
              <a:chExt cx="520166" cy="354465"/>
            </a:xfrm>
          </p:grpSpPr>
          <p:sp>
            <p:nvSpPr>
              <p:cNvPr id="11305" name="Google Shape;11305;p296"/>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296"/>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296"/>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08" name="Google Shape;11308;p296"/>
          <p:cNvGrpSpPr/>
          <p:nvPr/>
        </p:nvGrpSpPr>
        <p:grpSpPr>
          <a:xfrm>
            <a:off x="-1255837" y="4479700"/>
            <a:ext cx="10436575" cy="1197200"/>
            <a:chOff x="-646237" y="3946300"/>
            <a:chExt cx="10436575" cy="1197200"/>
          </a:xfrm>
        </p:grpSpPr>
        <p:grpSp>
          <p:nvGrpSpPr>
            <p:cNvPr id="11309" name="Google Shape;11309;p296"/>
            <p:cNvGrpSpPr/>
            <p:nvPr/>
          </p:nvGrpSpPr>
          <p:grpSpPr>
            <a:xfrm>
              <a:off x="-646237" y="4340034"/>
              <a:ext cx="10436575" cy="803466"/>
              <a:chOff x="0" y="4340034"/>
              <a:chExt cx="10436575" cy="803466"/>
            </a:xfrm>
          </p:grpSpPr>
          <p:sp>
            <p:nvSpPr>
              <p:cNvPr id="11310" name="Google Shape;11310;p29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29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29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29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29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29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296"/>
            <p:cNvGrpSpPr/>
            <p:nvPr/>
          </p:nvGrpSpPr>
          <p:grpSpPr>
            <a:xfrm>
              <a:off x="4147874" y="4033230"/>
              <a:ext cx="1427591" cy="651211"/>
              <a:chOff x="2246810" y="3315239"/>
              <a:chExt cx="663625" cy="302720"/>
            </a:xfrm>
          </p:grpSpPr>
          <p:sp>
            <p:nvSpPr>
              <p:cNvPr id="11317" name="Google Shape;11317;p296"/>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29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29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29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296"/>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296"/>
            <p:cNvGrpSpPr/>
            <p:nvPr/>
          </p:nvGrpSpPr>
          <p:grpSpPr>
            <a:xfrm>
              <a:off x="218815" y="3946300"/>
              <a:ext cx="1970514" cy="686835"/>
              <a:chOff x="1286413" y="3306853"/>
              <a:chExt cx="1156473" cy="403119"/>
            </a:xfrm>
          </p:grpSpPr>
          <p:sp>
            <p:nvSpPr>
              <p:cNvPr id="11323" name="Google Shape;11323;p296"/>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29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296"/>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296"/>
            <p:cNvGrpSpPr/>
            <p:nvPr/>
          </p:nvGrpSpPr>
          <p:grpSpPr>
            <a:xfrm>
              <a:off x="8404881" y="3960537"/>
              <a:ext cx="818445" cy="575245"/>
              <a:chOff x="1376700" y="3315210"/>
              <a:chExt cx="480336" cy="337625"/>
            </a:xfrm>
          </p:grpSpPr>
          <p:sp>
            <p:nvSpPr>
              <p:cNvPr id="11327" name="Google Shape;11327;p296"/>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296"/>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29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1330" name="Shape 11330"/>
        <p:cNvGrpSpPr/>
        <p:nvPr/>
      </p:nvGrpSpPr>
      <p:grpSpPr>
        <a:xfrm>
          <a:off x="0" y="0"/>
          <a:ext cx="0" cy="0"/>
          <a:chOff x="0" y="0"/>
          <a:chExt cx="0" cy="0"/>
        </a:xfrm>
      </p:grpSpPr>
      <p:sp>
        <p:nvSpPr>
          <p:cNvPr id="11331" name="Google Shape;11331;p297"/>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2" name="Google Shape;11332;p297"/>
          <p:cNvGrpSpPr/>
          <p:nvPr/>
        </p:nvGrpSpPr>
        <p:grpSpPr>
          <a:xfrm flipH="1">
            <a:off x="-646237" y="4318530"/>
            <a:ext cx="10436575" cy="1242270"/>
            <a:chOff x="-12" y="3708930"/>
            <a:chExt cx="10436575" cy="1242270"/>
          </a:xfrm>
        </p:grpSpPr>
        <p:grpSp>
          <p:nvGrpSpPr>
            <p:cNvPr id="11333" name="Google Shape;11333;p297"/>
            <p:cNvGrpSpPr/>
            <p:nvPr/>
          </p:nvGrpSpPr>
          <p:grpSpPr>
            <a:xfrm>
              <a:off x="-12" y="4147734"/>
              <a:ext cx="10436575" cy="803466"/>
              <a:chOff x="0" y="4340034"/>
              <a:chExt cx="10436575" cy="803466"/>
            </a:xfrm>
          </p:grpSpPr>
          <p:sp>
            <p:nvSpPr>
              <p:cNvPr id="11334" name="Google Shape;11334;p29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29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29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29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29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29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297"/>
            <p:cNvGrpSpPr/>
            <p:nvPr/>
          </p:nvGrpSpPr>
          <p:grpSpPr>
            <a:xfrm>
              <a:off x="6221512" y="3708930"/>
              <a:ext cx="1307895" cy="575273"/>
              <a:chOff x="2161713" y="3315239"/>
              <a:chExt cx="607984" cy="267420"/>
            </a:xfrm>
          </p:grpSpPr>
          <p:sp>
            <p:nvSpPr>
              <p:cNvPr id="11341" name="Google Shape;11341;p29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29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29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29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29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297"/>
            <p:cNvGrpSpPr/>
            <p:nvPr/>
          </p:nvGrpSpPr>
          <p:grpSpPr>
            <a:xfrm>
              <a:off x="2631902" y="3737325"/>
              <a:ext cx="767639" cy="575285"/>
              <a:chOff x="1286413" y="3306853"/>
              <a:chExt cx="450519" cy="337648"/>
            </a:xfrm>
          </p:grpSpPr>
          <p:sp>
            <p:nvSpPr>
              <p:cNvPr id="11347" name="Google Shape;11347;p2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2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2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50" name="Google Shape;11350;p29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351" name="Google Shape;11351;p297"/>
          <p:cNvGrpSpPr/>
          <p:nvPr/>
        </p:nvGrpSpPr>
        <p:grpSpPr>
          <a:xfrm flipH="1">
            <a:off x="-12" y="4403500"/>
            <a:ext cx="10436575" cy="1197200"/>
            <a:chOff x="-646237" y="3946300"/>
            <a:chExt cx="10436575" cy="1197200"/>
          </a:xfrm>
        </p:grpSpPr>
        <p:grpSp>
          <p:nvGrpSpPr>
            <p:cNvPr id="11352" name="Google Shape;11352;p297"/>
            <p:cNvGrpSpPr/>
            <p:nvPr/>
          </p:nvGrpSpPr>
          <p:grpSpPr>
            <a:xfrm>
              <a:off x="-646237" y="4340034"/>
              <a:ext cx="10436575" cy="803466"/>
              <a:chOff x="0" y="4340034"/>
              <a:chExt cx="10436575" cy="803466"/>
            </a:xfrm>
          </p:grpSpPr>
          <p:sp>
            <p:nvSpPr>
              <p:cNvPr id="11353" name="Google Shape;11353;p29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29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29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29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29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29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297"/>
            <p:cNvGrpSpPr/>
            <p:nvPr/>
          </p:nvGrpSpPr>
          <p:grpSpPr>
            <a:xfrm>
              <a:off x="3964812" y="4033230"/>
              <a:ext cx="1307895" cy="575273"/>
              <a:chOff x="2161713" y="3315239"/>
              <a:chExt cx="607984" cy="267420"/>
            </a:xfrm>
          </p:grpSpPr>
          <p:sp>
            <p:nvSpPr>
              <p:cNvPr id="11360" name="Google Shape;11360;p29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29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29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29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29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297"/>
            <p:cNvGrpSpPr/>
            <p:nvPr/>
          </p:nvGrpSpPr>
          <p:grpSpPr>
            <a:xfrm>
              <a:off x="218815" y="3946300"/>
              <a:ext cx="767639" cy="575285"/>
              <a:chOff x="1286413" y="3306853"/>
              <a:chExt cx="450519" cy="337648"/>
            </a:xfrm>
          </p:grpSpPr>
          <p:sp>
            <p:nvSpPr>
              <p:cNvPr id="11366" name="Google Shape;11366;p2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2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2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297"/>
            <p:cNvGrpSpPr/>
            <p:nvPr/>
          </p:nvGrpSpPr>
          <p:grpSpPr>
            <a:xfrm>
              <a:off x="8251040" y="3946300"/>
              <a:ext cx="767639" cy="575285"/>
              <a:chOff x="1286413" y="3306853"/>
              <a:chExt cx="450519" cy="337648"/>
            </a:xfrm>
          </p:grpSpPr>
          <p:sp>
            <p:nvSpPr>
              <p:cNvPr id="11370" name="Google Shape;11370;p2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2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2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1373" name="Shape 11373"/>
        <p:cNvGrpSpPr/>
        <p:nvPr/>
      </p:nvGrpSpPr>
      <p:grpSpPr>
        <a:xfrm>
          <a:off x="0" y="0"/>
          <a:ext cx="0" cy="0"/>
          <a:chOff x="0" y="0"/>
          <a:chExt cx="0" cy="0"/>
        </a:xfrm>
      </p:grpSpPr>
      <p:grpSp>
        <p:nvGrpSpPr>
          <p:cNvPr id="11374" name="Google Shape;11374;p298"/>
          <p:cNvGrpSpPr/>
          <p:nvPr/>
        </p:nvGrpSpPr>
        <p:grpSpPr>
          <a:xfrm flipH="1">
            <a:off x="-899739" y="415030"/>
            <a:ext cx="6575097" cy="4537279"/>
            <a:chOff x="2682681" y="986909"/>
            <a:chExt cx="1036199" cy="633000"/>
          </a:xfrm>
        </p:grpSpPr>
        <p:sp>
          <p:nvSpPr>
            <p:cNvPr id="11375" name="Google Shape;11375;p29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29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29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29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379" name="Google Shape;11379;p298"/>
          <p:cNvGrpSpPr/>
          <p:nvPr/>
        </p:nvGrpSpPr>
        <p:grpSpPr>
          <a:xfrm>
            <a:off x="-609612" y="4346951"/>
            <a:ext cx="10436575" cy="1213849"/>
            <a:chOff x="-12" y="3737351"/>
            <a:chExt cx="10436575" cy="1213849"/>
          </a:xfrm>
        </p:grpSpPr>
        <p:grpSp>
          <p:nvGrpSpPr>
            <p:cNvPr id="11380" name="Google Shape;11380;p298"/>
            <p:cNvGrpSpPr/>
            <p:nvPr/>
          </p:nvGrpSpPr>
          <p:grpSpPr>
            <a:xfrm>
              <a:off x="-12" y="4147734"/>
              <a:ext cx="10436575" cy="803466"/>
              <a:chOff x="0" y="4340034"/>
              <a:chExt cx="10436575" cy="803466"/>
            </a:xfrm>
          </p:grpSpPr>
          <p:sp>
            <p:nvSpPr>
              <p:cNvPr id="11381" name="Google Shape;11381;p29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29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29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29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29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29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298"/>
            <p:cNvGrpSpPr/>
            <p:nvPr/>
          </p:nvGrpSpPr>
          <p:grpSpPr>
            <a:xfrm>
              <a:off x="5596725" y="3737351"/>
              <a:ext cx="4083758" cy="706527"/>
              <a:chOff x="1871276" y="3328451"/>
              <a:chExt cx="1898363" cy="328434"/>
            </a:xfrm>
          </p:grpSpPr>
          <p:sp>
            <p:nvSpPr>
              <p:cNvPr id="11388" name="Google Shape;11388;p298"/>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298"/>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298"/>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298"/>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298"/>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298"/>
            <p:cNvGrpSpPr/>
            <p:nvPr/>
          </p:nvGrpSpPr>
          <p:grpSpPr>
            <a:xfrm>
              <a:off x="1160802" y="4042437"/>
              <a:ext cx="1029085" cy="575245"/>
              <a:chOff x="423040" y="3485931"/>
              <a:chExt cx="603959" cy="337625"/>
            </a:xfrm>
          </p:grpSpPr>
          <p:sp>
            <p:nvSpPr>
              <p:cNvPr id="11394" name="Google Shape;11394;p298"/>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298"/>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298"/>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97" name="Google Shape;11397;p298"/>
          <p:cNvGrpSpPr/>
          <p:nvPr/>
        </p:nvGrpSpPr>
        <p:grpSpPr>
          <a:xfrm>
            <a:off x="-1255837" y="4657062"/>
            <a:ext cx="10436575" cy="1096038"/>
            <a:chOff x="-646237" y="4047462"/>
            <a:chExt cx="10436575" cy="1096038"/>
          </a:xfrm>
        </p:grpSpPr>
        <p:grpSp>
          <p:nvGrpSpPr>
            <p:cNvPr id="11398" name="Google Shape;11398;p298"/>
            <p:cNvGrpSpPr/>
            <p:nvPr/>
          </p:nvGrpSpPr>
          <p:grpSpPr>
            <a:xfrm>
              <a:off x="-646237" y="4340034"/>
              <a:ext cx="10436575" cy="803466"/>
              <a:chOff x="0" y="4340034"/>
              <a:chExt cx="10436575" cy="803466"/>
            </a:xfrm>
          </p:grpSpPr>
          <p:sp>
            <p:nvSpPr>
              <p:cNvPr id="11399" name="Google Shape;11399;p29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29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29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29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29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29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298"/>
            <p:cNvGrpSpPr/>
            <p:nvPr/>
          </p:nvGrpSpPr>
          <p:grpSpPr>
            <a:xfrm>
              <a:off x="1568887" y="4098951"/>
              <a:ext cx="3243249" cy="733590"/>
              <a:chOff x="1047951" y="3345790"/>
              <a:chExt cx="1507647" cy="341014"/>
            </a:xfrm>
          </p:grpSpPr>
          <p:sp>
            <p:nvSpPr>
              <p:cNvPr id="11406" name="Google Shape;11406;p298"/>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298"/>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298"/>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298"/>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298"/>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298"/>
            <p:cNvGrpSpPr/>
            <p:nvPr/>
          </p:nvGrpSpPr>
          <p:grpSpPr>
            <a:xfrm>
              <a:off x="610394" y="4061669"/>
              <a:ext cx="877508" cy="593575"/>
              <a:chOff x="1516226" y="3374566"/>
              <a:chExt cx="515000" cy="348383"/>
            </a:xfrm>
          </p:grpSpPr>
          <p:sp>
            <p:nvSpPr>
              <p:cNvPr id="11412" name="Google Shape;11412;p298"/>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298"/>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298"/>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298"/>
            <p:cNvGrpSpPr/>
            <p:nvPr/>
          </p:nvGrpSpPr>
          <p:grpSpPr>
            <a:xfrm>
              <a:off x="7667865" y="4047462"/>
              <a:ext cx="987514" cy="598335"/>
              <a:chOff x="944154" y="3366228"/>
              <a:chExt cx="579561" cy="351177"/>
            </a:xfrm>
          </p:grpSpPr>
          <p:sp>
            <p:nvSpPr>
              <p:cNvPr id="11416" name="Google Shape;11416;p298"/>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298"/>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298"/>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349" name="Shape 349"/>
        <p:cNvGrpSpPr/>
        <p:nvPr/>
      </p:nvGrpSpPr>
      <p:grpSpPr>
        <a:xfrm>
          <a:off x="0" y="0"/>
          <a:ext cx="0" cy="0"/>
          <a:chOff x="0" y="0"/>
          <a:chExt cx="0" cy="0"/>
        </a:xfrm>
      </p:grpSpPr>
      <p:grpSp>
        <p:nvGrpSpPr>
          <p:cNvPr id="350" name="Google Shape;350;p31"/>
          <p:cNvGrpSpPr/>
          <p:nvPr/>
        </p:nvGrpSpPr>
        <p:grpSpPr>
          <a:xfrm flipH="1">
            <a:off x="2296749" y="382609"/>
            <a:ext cx="7317430" cy="4470181"/>
            <a:chOff x="2682681" y="986909"/>
            <a:chExt cx="1036199" cy="633000"/>
          </a:xfrm>
        </p:grpSpPr>
        <p:sp>
          <p:nvSpPr>
            <p:cNvPr id="351" name="Google Shape;351;p3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 name="Google Shape;354;p31"/>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5" name="Google Shape;355;p31"/>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56" name="Google Shape;356;p31"/>
          <p:cNvGrpSpPr/>
          <p:nvPr/>
        </p:nvGrpSpPr>
        <p:grpSpPr>
          <a:xfrm>
            <a:off x="-1255837" y="4089930"/>
            <a:ext cx="10436575" cy="1242270"/>
            <a:chOff x="-12" y="3708930"/>
            <a:chExt cx="10436575" cy="1242270"/>
          </a:xfrm>
        </p:grpSpPr>
        <p:grpSp>
          <p:nvGrpSpPr>
            <p:cNvPr id="357" name="Google Shape;357;p31"/>
            <p:cNvGrpSpPr/>
            <p:nvPr/>
          </p:nvGrpSpPr>
          <p:grpSpPr>
            <a:xfrm>
              <a:off x="-12" y="4147734"/>
              <a:ext cx="10436575" cy="803466"/>
              <a:chOff x="0" y="4340034"/>
              <a:chExt cx="10436575" cy="803466"/>
            </a:xfrm>
          </p:grpSpPr>
          <p:sp>
            <p:nvSpPr>
              <p:cNvPr id="358" name="Google Shape;358;p3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31"/>
            <p:cNvGrpSpPr/>
            <p:nvPr/>
          </p:nvGrpSpPr>
          <p:grpSpPr>
            <a:xfrm>
              <a:off x="6221512" y="3708930"/>
              <a:ext cx="1307895" cy="575273"/>
              <a:chOff x="2161713" y="3315239"/>
              <a:chExt cx="607984" cy="267420"/>
            </a:xfrm>
          </p:grpSpPr>
          <p:sp>
            <p:nvSpPr>
              <p:cNvPr id="365" name="Google Shape;365;p3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31"/>
            <p:cNvGrpSpPr/>
            <p:nvPr/>
          </p:nvGrpSpPr>
          <p:grpSpPr>
            <a:xfrm>
              <a:off x="2631902" y="3737325"/>
              <a:ext cx="767639" cy="575285"/>
              <a:chOff x="1286413" y="3306853"/>
              <a:chExt cx="450519" cy="337648"/>
            </a:xfrm>
          </p:grpSpPr>
          <p:sp>
            <p:nvSpPr>
              <p:cNvPr id="371" name="Google Shape;371;p3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 name="Google Shape;374;p31"/>
          <p:cNvGrpSpPr/>
          <p:nvPr/>
        </p:nvGrpSpPr>
        <p:grpSpPr>
          <a:xfrm>
            <a:off x="-175512" y="4327300"/>
            <a:ext cx="10436575" cy="1197200"/>
            <a:chOff x="-646237" y="3946300"/>
            <a:chExt cx="10436575" cy="1197200"/>
          </a:xfrm>
        </p:grpSpPr>
        <p:grpSp>
          <p:nvGrpSpPr>
            <p:cNvPr id="375" name="Google Shape;375;p31"/>
            <p:cNvGrpSpPr/>
            <p:nvPr/>
          </p:nvGrpSpPr>
          <p:grpSpPr>
            <a:xfrm>
              <a:off x="-646237" y="4340034"/>
              <a:ext cx="10436575" cy="803466"/>
              <a:chOff x="0" y="4340034"/>
              <a:chExt cx="10436575" cy="803466"/>
            </a:xfrm>
          </p:grpSpPr>
          <p:sp>
            <p:nvSpPr>
              <p:cNvPr id="376" name="Google Shape;376;p3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31"/>
            <p:cNvGrpSpPr/>
            <p:nvPr/>
          </p:nvGrpSpPr>
          <p:grpSpPr>
            <a:xfrm>
              <a:off x="3964812" y="4033230"/>
              <a:ext cx="1307895" cy="575273"/>
              <a:chOff x="2161713" y="3315239"/>
              <a:chExt cx="607984" cy="267420"/>
            </a:xfrm>
          </p:grpSpPr>
          <p:sp>
            <p:nvSpPr>
              <p:cNvPr id="383" name="Google Shape;383;p3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31"/>
            <p:cNvGrpSpPr/>
            <p:nvPr/>
          </p:nvGrpSpPr>
          <p:grpSpPr>
            <a:xfrm>
              <a:off x="218815" y="3946300"/>
              <a:ext cx="767639" cy="575285"/>
              <a:chOff x="1286413" y="3306853"/>
              <a:chExt cx="450519" cy="337648"/>
            </a:xfrm>
          </p:grpSpPr>
          <p:sp>
            <p:nvSpPr>
              <p:cNvPr id="389" name="Google Shape;389;p3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31"/>
            <p:cNvGrpSpPr/>
            <p:nvPr/>
          </p:nvGrpSpPr>
          <p:grpSpPr>
            <a:xfrm>
              <a:off x="8251040" y="3946300"/>
              <a:ext cx="767639" cy="575285"/>
              <a:chOff x="1286413" y="3306853"/>
              <a:chExt cx="450519" cy="337648"/>
            </a:xfrm>
          </p:grpSpPr>
          <p:sp>
            <p:nvSpPr>
              <p:cNvPr id="393" name="Google Shape;393;p3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1419" name="Shape 11419"/>
        <p:cNvGrpSpPr/>
        <p:nvPr/>
      </p:nvGrpSpPr>
      <p:grpSpPr>
        <a:xfrm>
          <a:off x="0" y="0"/>
          <a:ext cx="0" cy="0"/>
          <a:chOff x="0" y="0"/>
          <a:chExt cx="0" cy="0"/>
        </a:xfrm>
      </p:grpSpPr>
      <p:grpSp>
        <p:nvGrpSpPr>
          <p:cNvPr id="11420" name="Google Shape;11420;p299"/>
          <p:cNvGrpSpPr/>
          <p:nvPr/>
        </p:nvGrpSpPr>
        <p:grpSpPr>
          <a:xfrm flipH="1">
            <a:off x="-54483" y="11"/>
            <a:ext cx="7869309" cy="4807317"/>
            <a:chOff x="2682681" y="986909"/>
            <a:chExt cx="1036199" cy="633000"/>
          </a:xfrm>
        </p:grpSpPr>
        <p:sp>
          <p:nvSpPr>
            <p:cNvPr id="11421" name="Google Shape;11421;p29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29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29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299"/>
          <p:cNvGrpSpPr/>
          <p:nvPr/>
        </p:nvGrpSpPr>
        <p:grpSpPr>
          <a:xfrm>
            <a:off x="-12" y="4215955"/>
            <a:ext cx="10436575" cy="1242270"/>
            <a:chOff x="-12" y="3708930"/>
            <a:chExt cx="10436575" cy="1242270"/>
          </a:xfrm>
        </p:grpSpPr>
        <p:grpSp>
          <p:nvGrpSpPr>
            <p:cNvPr id="11425" name="Google Shape;11425;p299"/>
            <p:cNvGrpSpPr/>
            <p:nvPr/>
          </p:nvGrpSpPr>
          <p:grpSpPr>
            <a:xfrm>
              <a:off x="-12" y="4147734"/>
              <a:ext cx="10436575" cy="803466"/>
              <a:chOff x="0" y="4340034"/>
              <a:chExt cx="10436575" cy="803466"/>
            </a:xfrm>
          </p:grpSpPr>
          <p:sp>
            <p:nvSpPr>
              <p:cNvPr id="11426" name="Google Shape;11426;p29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29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29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29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29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29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299"/>
            <p:cNvGrpSpPr/>
            <p:nvPr/>
          </p:nvGrpSpPr>
          <p:grpSpPr>
            <a:xfrm>
              <a:off x="6221512" y="3708930"/>
              <a:ext cx="1307895" cy="575273"/>
              <a:chOff x="2161713" y="3315239"/>
              <a:chExt cx="607984" cy="267420"/>
            </a:xfrm>
          </p:grpSpPr>
          <p:sp>
            <p:nvSpPr>
              <p:cNvPr id="11433" name="Google Shape;11433;p29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29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29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29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29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299"/>
            <p:cNvGrpSpPr/>
            <p:nvPr/>
          </p:nvGrpSpPr>
          <p:grpSpPr>
            <a:xfrm>
              <a:off x="426966" y="3723157"/>
              <a:ext cx="849071" cy="617750"/>
              <a:chOff x="-7640" y="3298538"/>
              <a:chExt cx="498310" cy="362572"/>
            </a:xfrm>
          </p:grpSpPr>
          <p:sp>
            <p:nvSpPr>
              <p:cNvPr id="11439" name="Google Shape;11439;p299"/>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299"/>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299"/>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42" name="Google Shape;11442;p299"/>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443" name="Google Shape;11443;p299"/>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444" name="Google Shape;11444;p299"/>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1445" name="Google Shape;11445;p299"/>
          <p:cNvGrpSpPr/>
          <p:nvPr/>
        </p:nvGrpSpPr>
        <p:grpSpPr>
          <a:xfrm>
            <a:off x="-1533112" y="4327300"/>
            <a:ext cx="10436575" cy="1197200"/>
            <a:chOff x="-646237" y="3946300"/>
            <a:chExt cx="10436575" cy="1197200"/>
          </a:xfrm>
        </p:grpSpPr>
        <p:grpSp>
          <p:nvGrpSpPr>
            <p:cNvPr id="11446" name="Google Shape;11446;p299"/>
            <p:cNvGrpSpPr/>
            <p:nvPr/>
          </p:nvGrpSpPr>
          <p:grpSpPr>
            <a:xfrm>
              <a:off x="-646237" y="4340034"/>
              <a:ext cx="10436575" cy="803466"/>
              <a:chOff x="0" y="4340034"/>
              <a:chExt cx="10436575" cy="803466"/>
            </a:xfrm>
          </p:grpSpPr>
          <p:sp>
            <p:nvSpPr>
              <p:cNvPr id="11447" name="Google Shape;11447;p29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29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29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29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29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29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299"/>
            <p:cNvGrpSpPr/>
            <p:nvPr/>
          </p:nvGrpSpPr>
          <p:grpSpPr>
            <a:xfrm>
              <a:off x="5458937" y="4033243"/>
              <a:ext cx="961020" cy="589186"/>
              <a:chOff x="2856267" y="3315245"/>
              <a:chExt cx="446737" cy="273887"/>
            </a:xfrm>
          </p:grpSpPr>
          <p:sp>
            <p:nvSpPr>
              <p:cNvPr id="11454" name="Google Shape;11454;p299"/>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299"/>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299"/>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299"/>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299"/>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299"/>
            <p:cNvGrpSpPr/>
            <p:nvPr/>
          </p:nvGrpSpPr>
          <p:grpSpPr>
            <a:xfrm>
              <a:off x="218815" y="3946300"/>
              <a:ext cx="767639" cy="575285"/>
              <a:chOff x="1286413" y="3306853"/>
              <a:chExt cx="450519" cy="337648"/>
            </a:xfrm>
          </p:grpSpPr>
          <p:sp>
            <p:nvSpPr>
              <p:cNvPr id="11460" name="Google Shape;11460;p29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29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29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299"/>
            <p:cNvGrpSpPr/>
            <p:nvPr/>
          </p:nvGrpSpPr>
          <p:grpSpPr>
            <a:xfrm>
              <a:off x="8251040" y="3946300"/>
              <a:ext cx="767639" cy="575285"/>
              <a:chOff x="1286413" y="3306853"/>
              <a:chExt cx="450519" cy="337648"/>
            </a:xfrm>
          </p:grpSpPr>
          <p:sp>
            <p:nvSpPr>
              <p:cNvPr id="11464" name="Google Shape;11464;p29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29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29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467" name="Shape 11467"/>
        <p:cNvGrpSpPr/>
        <p:nvPr/>
      </p:nvGrpSpPr>
      <p:grpSpPr>
        <a:xfrm>
          <a:off x="0" y="0"/>
          <a:ext cx="0" cy="0"/>
          <a:chOff x="0" y="0"/>
          <a:chExt cx="0" cy="0"/>
        </a:xfrm>
      </p:grpSpPr>
      <p:grpSp>
        <p:nvGrpSpPr>
          <p:cNvPr id="11468" name="Google Shape;11468;p300"/>
          <p:cNvGrpSpPr/>
          <p:nvPr/>
        </p:nvGrpSpPr>
        <p:grpSpPr>
          <a:xfrm>
            <a:off x="90357" y="527530"/>
            <a:ext cx="6575097" cy="4016700"/>
            <a:chOff x="2682681" y="986909"/>
            <a:chExt cx="1036199" cy="633000"/>
          </a:xfrm>
        </p:grpSpPr>
        <p:sp>
          <p:nvSpPr>
            <p:cNvPr id="11469" name="Google Shape;11469;p30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30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30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300"/>
          <p:cNvGrpSpPr/>
          <p:nvPr/>
        </p:nvGrpSpPr>
        <p:grpSpPr>
          <a:xfrm flipH="1">
            <a:off x="-619337" y="3803055"/>
            <a:ext cx="10360375" cy="1242270"/>
            <a:chOff x="76188" y="3708930"/>
            <a:chExt cx="10360375" cy="1242270"/>
          </a:xfrm>
        </p:grpSpPr>
        <p:grpSp>
          <p:nvGrpSpPr>
            <p:cNvPr id="11473" name="Google Shape;11473;p300"/>
            <p:cNvGrpSpPr/>
            <p:nvPr/>
          </p:nvGrpSpPr>
          <p:grpSpPr>
            <a:xfrm>
              <a:off x="76188" y="4147734"/>
              <a:ext cx="10360375" cy="803466"/>
              <a:chOff x="76200" y="4340034"/>
              <a:chExt cx="10360375" cy="803466"/>
            </a:xfrm>
          </p:grpSpPr>
          <p:sp>
            <p:nvSpPr>
              <p:cNvPr id="11474" name="Google Shape;11474;p30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300"/>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30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30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30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30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300"/>
            <p:cNvGrpSpPr/>
            <p:nvPr/>
          </p:nvGrpSpPr>
          <p:grpSpPr>
            <a:xfrm>
              <a:off x="6221512" y="3708930"/>
              <a:ext cx="1307895" cy="575273"/>
              <a:chOff x="2161713" y="3315239"/>
              <a:chExt cx="607984" cy="267420"/>
            </a:xfrm>
          </p:grpSpPr>
          <p:sp>
            <p:nvSpPr>
              <p:cNvPr id="11481" name="Google Shape;11481;p30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3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30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30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30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300"/>
            <p:cNvGrpSpPr/>
            <p:nvPr/>
          </p:nvGrpSpPr>
          <p:grpSpPr>
            <a:xfrm>
              <a:off x="2631902" y="3737325"/>
              <a:ext cx="767639" cy="575285"/>
              <a:chOff x="1286413" y="3306853"/>
              <a:chExt cx="450519" cy="337648"/>
            </a:xfrm>
          </p:grpSpPr>
          <p:sp>
            <p:nvSpPr>
              <p:cNvPr id="11487" name="Google Shape;11487;p3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3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3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0" name="Google Shape;11490;p300"/>
          <p:cNvGrpSpPr/>
          <p:nvPr/>
        </p:nvGrpSpPr>
        <p:grpSpPr>
          <a:xfrm>
            <a:off x="5070563" y="527532"/>
            <a:ext cx="2450065" cy="2803943"/>
            <a:chOff x="102290" y="527532"/>
            <a:chExt cx="2450065" cy="2803943"/>
          </a:xfrm>
        </p:grpSpPr>
        <p:grpSp>
          <p:nvGrpSpPr>
            <p:cNvPr id="11491" name="Google Shape;11491;p300"/>
            <p:cNvGrpSpPr/>
            <p:nvPr/>
          </p:nvGrpSpPr>
          <p:grpSpPr>
            <a:xfrm>
              <a:off x="201255" y="1440643"/>
              <a:ext cx="2351100" cy="1890832"/>
              <a:chOff x="74805" y="1836043"/>
              <a:chExt cx="2351100" cy="1890832"/>
            </a:xfrm>
          </p:grpSpPr>
          <p:sp>
            <p:nvSpPr>
              <p:cNvPr id="11492" name="Google Shape;11492;p300"/>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300"/>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300"/>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300"/>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300"/>
            <p:cNvGrpSpPr/>
            <p:nvPr/>
          </p:nvGrpSpPr>
          <p:grpSpPr>
            <a:xfrm>
              <a:off x="102290" y="527532"/>
              <a:ext cx="2296130" cy="608633"/>
              <a:chOff x="5929275" y="535002"/>
              <a:chExt cx="2136332" cy="566276"/>
            </a:xfrm>
          </p:grpSpPr>
          <p:sp>
            <p:nvSpPr>
              <p:cNvPr id="11497" name="Google Shape;11497;p300"/>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8" name="Google Shape;11498;p300"/>
              <p:cNvGrpSpPr/>
              <p:nvPr/>
            </p:nvGrpSpPr>
            <p:grpSpPr>
              <a:xfrm>
                <a:off x="6876827" y="921163"/>
                <a:ext cx="776516" cy="180115"/>
                <a:chOff x="6876827" y="921163"/>
                <a:chExt cx="776516" cy="180115"/>
              </a:xfrm>
            </p:grpSpPr>
            <p:sp>
              <p:nvSpPr>
                <p:cNvPr id="11499" name="Google Shape;11499;p30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30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1" name="Google Shape;11501;p300"/>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300"/>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300"/>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300"/>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300"/>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300"/>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300"/>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300"/>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300"/>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300"/>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300"/>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300"/>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300"/>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300"/>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300"/>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300"/>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300"/>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300"/>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300"/>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0" name="Google Shape;11520;p300"/>
              <p:cNvGrpSpPr/>
              <p:nvPr/>
            </p:nvGrpSpPr>
            <p:grpSpPr>
              <a:xfrm>
                <a:off x="6586301" y="705419"/>
                <a:ext cx="866784" cy="271871"/>
                <a:chOff x="6586301" y="705419"/>
                <a:chExt cx="866784" cy="271871"/>
              </a:xfrm>
            </p:grpSpPr>
            <p:sp>
              <p:nvSpPr>
                <p:cNvPr id="11521" name="Google Shape;11521;p30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30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3" name="Google Shape;11523;p300"/>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300"/>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300"/>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300"/>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7" name="Google Shape;11527;p300"/>
              <p:cNvGrpSpPr/>
              <p:nvPr/>
            </p:nvGrpSpPr>
            <p:grpSpPr>
              <a:xfrm>
                <a:off x="6642174" y="775366"/>
                <a:ext cx="74427" cy="81472"/>
                <a:chOff x="6642174" y="775366"/>
                <a:chExt cx="74427" cy="81472"/>
              </a:xfrm>
            </p:grpSpPr>
            <p:sp>
              <p:nvSpPr>
                <p:cNvPr id="11528" name="Google Shape;11528;p30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30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0" name="Google Shape;11530;p300"/>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300"/>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300"/>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300"/>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300"/>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300"/>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300"/>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300"/>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300"/>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300"/>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0" name="Google Shape;11540;p300"/>
              <p:cNvGrpSpPr/>
              <p:nvPr/>
            </p:nvGrpSpPr>
            <p:grpSpPr>
              <a:xfrm>
                <a:off x="7278258" y="775366"/>
                <a:ext cx="74427" cy="81472"/>
                <a:chOff x="7278258" y="775366"/>
                <a:chExt cx="74427" cy="81472"/>
              </a:xfrm>
            </p:grpSpPr>
            <p:sp>
              <p:nvSpPr>
                <p:cNvPr id="11541" name="Google Shape;11541;p30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30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3" name="Google Shape;11543;p300"/>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300"/>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300"/>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300"/>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300"/>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300"/>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300"/>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300"/>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300"/>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300"/>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300"/>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300"/>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300"/>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300"/>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300"/>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300"/>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300"/>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300"/>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300"/>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300"/>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300"/>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300"/>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300"/>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300"/>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300"/>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8" name="Google Shape;11568;p300"/>
              <p:cNvGrpSpPr/>
              <p:nvPr/>
            </p:nvGrpSpPr>
            <p:grpSpPr>
              <a:xfrm>
                <a:off x="6586020" y="1067968"/>
                <a:ext cx="773287" cy="33310"/>
                <a:chOff x="6586020" y="1067968"/>
                <a:chExt cx="773287" cy="33310"/>
              </a:xfrm>
            </p:grpSpPr>
            <p:sp>
              <p:nvSpPr>
                <p:cNvPr id="11569" name="Google Shape;11569;p30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30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300"/>
              <p:cNvGrpSpPr/>
              <p:nvPr/>
            </p:nvGrpSpPr>
            <p:grpSpPr>
              <a:xfrm>
                <a:off x="6584452" y="921163"/>
                <a:ext cx="776516" cy="180115"/>
                <a:chOff x="6584452" y="921163"/>
                <a:chExt cx="776516" cy="180115"/>
              </a:xfrm>
            </p:grpSpPr>
            <p:sp>
              <p:nvSpPr>
                <p:cNvPr id="11572" name="Google Shape;11572;p30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30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74" name="Google Shape;11574;p300"/>
          <p:cNvGrpSpPr/>
          <p:nvPr/>
        </p:nvGrpSpPr>
        <p:grpSpPr>
          <a:xfrm flipH="1">
            <a:off x="-49312" y="4040425"/>
            <a:ext cx="10436575" cy="1197200"/>
            <a:chOff x="-646237" y="3946300"/>
            <a:chExt cx="10436575" cy="1197200"/>
          </a:xfrm>
        </p:grpSpPr>
        <p:grpSp>
          <p:nvGrpSpPr>
            <p:cNvPr id="11575" name="Google Shape;11575;p300"/>
            <p:cNvGrpSpPr/>
            <p:nvPr/>
          </p:nvGrpSpPr>
          <p:grpSpPr>
            <a:xfrm>
              <a:off x="-646237" y="4340034"/>
              <a:ext cx="10436575" cy="803466"/>
              <a:chOff x="0" y="4340034"/>
              <a:chExt cx="10436575" cy="803466"/>
            </a:xfrm>
          </p:grpSpPr>
          <p:sp>
            <p:nvSpPr>
              <p:cNvPr id="11576" name="Google Shape;11576;p30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30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30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30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30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30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300"/>
            <p:cNvGrpSpPr/>
            <p:nvPr/>
          </p:nvGrpSpPr>
          <p:grpSpPr>
            <a:xfrm>
              <a:off x="3964812" y="4033230"/>
              <a:ext cx="1307895" cy="575273"/>
              <a:chOff x="2161713" y="3315239"/>
              <a:chExt cx="607984" cy="267420"/>
            </a:xfrm>
          </p:grpSpPr>
          <p:sp>
            <p:nvSpPr>
              <p:cNvPr id="11583" name="Google Shape;11583;p30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3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30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30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30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300"/>
            <p:cNvGrpSpPr/>
            <p:nvPr/>
          </p:nvGrpSpPr>
          <p:grpSpPr>
            <a:xfrm>
              <a:off x="218815" y="3946300"/>
              <a:ext cx="767639" cy="575285"/>
              <a:chOff x="1286413" y="3306853"/>
              <a:chExt cx="450519" cy="337648"/>
            </a:xfrm>
          </p:grpSpPr>
          <p:sp>
            <p:nvSpPr>
              <p:cNvPr id="11589" name="Google Shape;11589;p3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3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3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300"/>
            <p:cNvGrpSpPr/>
            <p:nvPr/>
          </p:nvGrpSpPr>
          <p:grpSpPr>
            <a:xfrm>
              <a:off x="8251040" y="3946300"/>
              <a:ext cx="767639" cy="575285"/>
              <a:chOff x="1286413" y="3306853"/>
              <a:chExt cx="450519" cy="337648"/>
            </a:xfrm>
          </p:grpSpPr>
          <p:sp>
            <p:nvSpPr>
              <p:cNvPr id="11593" name="Google Shape;11593;p3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3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3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96" name="Google Shape;11596;p300"/>
          <p:cNvGrpSpPr/>
          <p:nvPr/>
        </p:nvGrpSpPr>
        <p:grpSpPr>
          <a:xfrm flipH="1">
            <a:off x="7002022" y="1019193"/>
            <a:ext cx="1875013" cy="3823907"/>
            <a:chOff x="640550" y="1023118"/>
            <a:chExt cx="1875013" cy="3823907"/>
          </a:xfrm>
        </p:grpSpPr>
        <p:sp>
          <p:nvSpPr>
            <p:cNvPr id="11597" name="Google Shape;11597;p300"/>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300"/>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300"/>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300"/>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300"/>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300"/>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300"/>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300"/>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300"/>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300"/>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300"/>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300"/>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300"/>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300"/>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300"/>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300"/>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300"/>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300"/>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300"/>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300"/>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300"/>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300"/>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300"/>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300"/>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300"/>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300"/>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300"/>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300"/>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300"/>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300"/>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300"/>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300"/>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300"/>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300"/>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300"/>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2" name="Google Shape;11632;p300"/>
            <p:cNvGrpSpPr/>
            <p:nvPr/>
          </p:nvGrpSpPr>
          <p:grpSpPr>
            <a:xfrm>
              <a:off x="1327428" y="1581507"/>
              <a:ext cx="298039" cy="336327"/>
              <a:chOff x="1327428" y="1581507"/>
              <a:chExt cx="298039" cy="336327"/>
            </a:xfrm>
          </p:grpSpPr>
          <p:sp>
            <p:nvSpPr>
              <p:cNvPr id="11633" name="Google Shape;11633;p30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30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5" name="Google Shape;11635;p300"/>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300"/>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300"/>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300"/>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300"/>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300"/>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300"/>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300"/>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300"/>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300"/>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300"/>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300"/>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300"/>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300"/>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300"/>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300"/>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300"/>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300"/>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300"/>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1654" name="Shape 11654"/>
        <p:cNvGrpSpPr/>
        <p:nvPr/>
      </p:nvGrpSpPr>
      <p:grpSpPr>
        <a:xfrm>
          <a:off x="0" y="0"/>
          <a:ext cx="0" cy="0"/>
          <a:chOff x="0" y="0"/>
          <a:chExt cx="0" cy="0"/>
        </a:xfrm>
      </p:grpSpPr>
      <p:sp>
        <p:nvSpPr>
          <p:cNvPr id="11655" name="Google Shape;11655;p301"/>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6" name="Google Shape;11656;p301"/>
          <p:cNvGrpSpPr/>
          <p:nvPr/>
        </p:nvGrpSpPr>
        <p:grpSpPr>
          <a:xfrm flipH="1">
            <a:off x="6004081" y="198074"/>
            <a:ext cx="3214398" cy="3673808"/>
            <a:chOff x="-37754" y="198074"/>
            <a:chExt cx="3214398" cy="3673808"/>
          </a:xfrm>
        </p:grpSpPr>
        <p:grpSp>
          <p:nvGrpSpPr>
            <p:cNvPr id="11657" name="Google Shape;11657;p301"/>
            <p:cNvGrpSpPr/>
            <p:nvPr/>
          </p:nvGrpSpPr>
          <p:grpSpPr>
            <a:xfrm rot="-827937">
              <a:off x="168141" y="1502034"/>
              <a:ext cx="2802606" cy="2065425"/>
              <a:chOff x="325375" y="3506952"/>
              <a:chExt cx="3087600" cy="1587749"/>
            </a:xfrm>
          </p:grpSpPr>
          <p:sp>
            <p:nvSpPr>
              <p:cNvPr id="11658" name="Google Shape;11658;p301"/>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301"/>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301"/>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301"/>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301"/>
            <p:cNvGrpSpPr/>
            <p:nvPr/>
          </p:nvGrpSpPr>
          <p:grpSpPr>
            <a:xfrm rot="-826804">
              <a:off x="192190" y="387642"/>
              <a:ext cx="1704039" cy="929658"/>
              <a:chOff x="3710932" y="3098628"/>
              <a:chExt cx="1303451" cy="711113"/>
            </a:xfrm>
          </p:grpSpPr>
          <p:sp>
            <p:nvSpPr>
              <p:cNvPr id="11663" name="Google Shape;11663;p30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301"/>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301"/>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301"/>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301"/>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301"/>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301"/>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301"/>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301"/>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301"/>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301"/>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301"/>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301"/>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301"/>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301"/>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301"/>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301"/>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301"/>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301"/>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301"/>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301"/>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301"/>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301"/>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301"/>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301"/>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301"/>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301"/>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30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301"/>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301"/>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301"/>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301"/>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301"/>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301"/>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301"/>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301"/>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301"/>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301"/>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301"/>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301"/>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301"/>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301"/>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301"/>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301"/>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301"/>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301"/>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301"/>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301"/>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301"/>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301"/>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301"/>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301"/>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301"/>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301"/>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301"/>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301"/>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301"/>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301"/>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301"/>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301"/>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301"/>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301"/>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301"/>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301"/>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301"/>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301"/>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301"/>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301"/>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301"/>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301"/>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301"/>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301"/>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301"/>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301"/>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301"/>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301"/>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301"/>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301"/>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301"/>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301"/>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301"/>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301"/>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301"/>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301"/>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301"/>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301"/>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301"/>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301"/>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301"/>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301"/>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301"/>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301"/>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301"/>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301"/>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301"/>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301"/>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301"/>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301"/>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301"/>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301"/>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301"/>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301"/>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301"/>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301"/>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301"/>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301"/>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301"/>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301"/>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301"/>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301"/>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301"/>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301"/>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301"/>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301"/>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301"/>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301"/>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301"/>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301"/>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301"/>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301"/>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301"/>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301"/>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301"/>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301"/>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301"/>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301"/>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301"/>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301"/>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301"/>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301"/>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301"/>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301"/>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301"/>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301"/>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97" name="Google Shape;11797;p301"/>
          <p:cNvGrpSpPr/>
          <p:nvPr/>
        </p:nvGrpSpPr>
        <p:grpSpPr>
          <a:xfrm>
            <a:off x="-609612" y="3632730"/>
            <a:ext cx="10436575" cy="1242270"/>
            <a:chOff x="-12" y="3708930"/>
            <a:chExt cx="10436575" cy="1242270"/>
          </a:xfrm>
        </p:grpSpPr>
        <p:grpSp>
          <p:nvGrpSpPr>
            <p:cNvPr id="11798" name="Google Shape;11798;p301"/>
            <p:cNvGrpSpPr/>
            <p:nvPr/>
          </p:nvGrpSpPr>
          <p:grpSpPr>
            <a:xfrm>
              <a:off x="-12" y="4147734"/>
              <a:ext cx="10436575" cy="803466"/>
              <a:chOff x="0" y="4340034"/>
              <a:chExt cx="10436575" cy="803466"/>
            </a:xfrm>
          </p:grpSpPr>
          <p:sp>
            <p:nvSpPr>
              <p:cNvPr id="11799" name="Google Shape;11799;p30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30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30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30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30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30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301"/>
            <p:cNvGrpSpPr/>
            <p:nvPr/>
          </p:nvGrpSpPr>
          <p:grpSpPr>
            <a:xfrm>
              <a:off x="6221512" y="3708930"/>
              <a:ext cx="1307895" cy="575273"/>
              <a:chOff x="2161713" y="3315239"/>
              <a:chExt cx="607984" cy="267420"/>
            </a:xfrm>
          </p:grpSpPr>
          <p:sp>
            <p:nvSpPr>
              <p:cNvPr id="11806" name="Google Shape;11806;p30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30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30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30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30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301"/>
            <p:cNvGrpSpPr/>
            <p:nvPr/>
          </p:nvGrpSpPr>
          <p:grpSpPr>
            <a:xfrm>
              <a:off x="2631902" y="3737325"/>
              <a:ext cx="767639" cy="575285"/>
              <a:chOff x="1286413" y="3306853"/>
              <a:chExt cx="450519" cy="337648"/>
            </a:xfrm>
          </p:grpSpPr>
          <p:sp>
            <p:nvSpPr>
              <p:cNvPr id="11812" name="Google Shape;11812;p3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3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3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15" name="Google Shape;11815;p301"/>
          <p:cNvGrpSpPr/>
          <p:nvPr/>
        </p:nvGrpSpPr>
        <p:grpSpPr>
          <a:xfrm flipH="1">
            <a:off x="-861403" y="856901"/>
            <a:ext cx="3423695" cy="3913780"/>
            <a:chOff x="1634550" y="-170011"/>
            <a:chExt cx="4580806" cy="5236526"/>
          </a:xfrm>
        </p:grpSpPr>
        <p:grpSp>
          <p:nvGrpSpPr>
            <p:cNvPr id="11816" name="Google Shape;11816;p301"/>
            <p:cNvGrpSpPr/>
            <p:nvPr/>
          </p:nvGrpSpPr>
          <p:grpSpPr>
            <a:xfrm>
              <a:off x="1634550" y="-170011"/>
              <a:ext cx="4580806" cy="5236526"/>
              <a:chOff x="5036915" y="454813"/>
              <a:chExt cx="1005180" cy="1149067"/>
            </a:xfrm>
          </p:grpSpPr>
          <p:sp>
            <p:nvSpPr>
              <p:cNvPr id="11817" name="Google Shape;11817;p301"/>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301"/>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301"/>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301"/>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301"/>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301"/>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301"/>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301"/>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301"/>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301"/>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301"/>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301"/>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301"/>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301"/>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301"/>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301"/>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301"/>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301"/>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301"/>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301"/>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301"/>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301"/>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301"/>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301"/>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301"/>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301"/>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301"/>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301"/>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301"/>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301"/>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301"/>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301"/>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301"/>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301"/>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301"/>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301"/>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301"/>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301"/>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301"/>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301"/>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7" name="Google Shape;11857;p301"/>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301"/>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301"/>
          <p:cNvGrpSpPr/>
          <p:nvPr/>
        </p:nvGrpSpPr>
        <p:grpSpPr>
          <a:xfrm>
            <a:off x="-1218112" y="4098700"/>
            <a:ext cx="10436575" cy="1197200"/>
            <a:chOff x="-646237" y="3946300"/>
            <a:chExt cx="10436575" cy="1197200"/>
          </a:xfrm>
        </p:grpSpPr>
        <p:grpSp>
          <p:nvGrpSpPr>
            <p:cNvPr id="11860" name="Google Shape;11860;p301"/>
            <p:cNvGrpSpPr/>
            <p:nvPr/>
          </p:nvGrpSpPr>
          <p:grpSpPr>
            <a:xfrm>
              <a:off x="-646237" y="4340034"/>
              <a:ext cx="10436575" cy="803466"/>
              <a:chOff x="0" y="4340034"/>
              <a:chExt cx="10436575" cy="803466"/>
            </a:xfrm>
          </p:grpSpPr>
          <p:sp>
            <p:nvSpPr>
              <p:cNvPr id="11861" name="Google Shape;11861;p30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30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30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30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30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30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301"/>
            <p:cNvGrpSpPr/>
            <p:nvPr/>
          </p:nvGrpSpPr>
          <p:grpSpPr>
            <a:xfrm>
              <a:off x="3964812" y="4033230"/>
              <a:ext cx="1307895" cy="575273"/>
              <a:chOff x="2161713" y="3315239"/>
              <a:chExt cx="607984" cy="267420"/>
            </a:xfrm>
          </p:grpSpPr>
          <p:sp>
            <p:nvSpPr>
              <p:cNvPr id="11868" name="Google Shape;11868;p30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30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30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30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30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301"/>
            <p:cNvGrpSpPr/>
            <p:nvPr/>
          </p:nvGrpSpPr>
          <p:grpSpPr>
            <a:xfrm>
              <a:off x="218815" y="3946300"/>
              <a:ext cx="767639" cy="575285"/>
              <a:chOff x="1286413" y="3306853"/>
              <a:chExt cx="450519" cy="337648"/>
            </a:xfrm>
          </p:grpSpPr>
          <p:sp>
            <p:nvSpPr>
              <p:cNvPr id="11874" name="Google Shape;11874;p3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3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3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301"/>
            <p:cNvGrpSpPr/>
            <p:nvPr/>
          </p:nvGrpSpPr>
          <p:grpSpPr>
            <a:xfrm>
              <a:off x="8251040" y="3946300"/>
              <a:ext cx="767639" cy="575285"/>
              <a:chOff x="1286413" y="3306853"/>
              <a:chExt cx="450519" cy="337648"/>
            </a:xfrm>
          </p:grpSpPr>
          <p:sp>
            <p:nvSpPr>
              <p:cNvPr id="11878" name="Google Shape;11878;p3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3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3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884" name="Shape 11884"/>
        <p:cNvGrpSpPr/>
        <p:nvPr/>
      </p:nvGrpSpPr>
      <p:grpSpPr>
        <a:xfrm>
          <a:off x="0" y="0"/>
          <a:ext cx="0" cy="0"/>
          <a:chOff x="0" y="0"/>
          <a:chExt cx="0" cy="0"/>
        </a:xfrm>
      </p:grpSpPr>
      <p:grpSp>
        <p:nvGrpSpPr>
          <p:cNvPr id="11885" name="Google Shape;11885;p303"/>
          <p:cNvGrpSpPr/>
          <p:nvPr/>
        </p:nvGrpSpPr>
        <p:grpSpPr>
          <a:xfrm flipH="1">
            <a:off x="3048671" y="527530"/>
            <a:ext cx="6575097" cy="4016700"/>
            <a:chOff x="2682681" y="986909"/>
            <a:chExt cx="1036199" cy="633000"/>
          </a:xfrm>
        </p:grpSpPr>
        <p:sp>
          <p:nvSpPr>
            <p:cNvPr id="11886" name="Google Shape;11886;p30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30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30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9" name="Google Shape;11889;p303"/>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890" name="Google Shape;11890;p303"/>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891" name="Shape 11891"/>
        <p:cNvGrpSpPr/>
        <p:nvPr/>
      </p:nvGrpSpPr>
      <p:grpSpPr>
        <a:xfrm>
          <a:off x="0" y="0"/>
          <a:ext cx="0" cy="0"/>
          <a:chOff x="0" y="0"/>
          <a:chExt cx="0" cy="0"/>
        </a:xfrm>
      </p:grpSpPr>
      <p:sp>
        <p:nvSpPr>
          <p:cNvPr id="11892" name="Google Shape;11892;p304"/>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304"/>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1894" name="Google Shape;11894;p304"/>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1895" name="Google Shape;11895;p304"/>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896" name="Shape 11896"/>
        <p:cNvGrpSpPr/>
        <p:nvPr/>
      </p:nvGrpSpPr>
      <p:grpSpPr>
        <a:xfrm>
          <a:off x="0" y="0"/>
          <a:ext cx="0" cy="0"/>
          <a:chOff x="0" y="0"/>
          <a:chExt cx="0" cy="0"/>
        </a:xfrm>
      </p:grpSpPr>
      <p:sp>
        <p:nvSpPr>
          <p:cNvPr id="11897" name="Google Shape;11897;p30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898" name="Google Shape;11898;p305"/>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899" name="Shape 11899"/>
        <p:cNvGrpSpPr/>
        <p:nvPr/>
      </p:nvGrpSpPr>
      <p:grpSpPr>
        <a:xfrm>
          <a:off x="0" y="0"/>
          <a:ext cx="0" cy="0"/>
          <a:chOff x="0" y="0"/>
          <a:chExt cx="0" cy="0"/>
        </a:xfrm>
      </p:grpSpPr>
      <p:sp>
        <p:nvSpPr>
          <p:cNvPr id="11900" name="Google Shape;11900;p306"/>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306"/>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902" name="Google Shape;11902;p306"/>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903" name="Google Shape;11903;p306"/>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904" name="Google Shape;11904;p306"/>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905" name="Google Shape;11905;p30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906" name="Google Shape;11906;p306"/>
          <p:cNvGrpSpPr/>
          <p:nvPr/>
        </p:nvGrpSpPr>
        <p:grpSpPr>
          <a:xfrm>
            <a:off x="-609612" y="4089930"/>
            <a:ext cx="10436575" cy="1242270"/>
            <a:chOff x="-12" y="3708930"/>
            <a:chExt cx="10436575" cy="1242270"/>
          </a:xfrm>
        </p:grpSpPr>
        <p:grpSp>
          <p:nvGrpSpPr>
            <p:cNvPr id="11907" name="Google Shape;11907;p306"/>
            <p:cNvGrpSpPr/>
            <p:nvPr/>
          </p:nvGrpSpPr>
          <p:grpSpPr>
            <a:xfrm>
              <a:off x="-12" y="4147734"/>
              <a:ext cx="10436575" cy="803466"/>
              <a:chOff x="0" y="4340034"/>
              <a:chExt cx="10436575" cy="803466"/>
            </a:xfrm>
          </p:grpSpPr>
          <p:sp>
            <p:nvSpPr>
              <p:cNvPr id="11908" name="Google Shape;11908;p30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30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30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30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30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30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306"/>
            <p:cNvGrpSpPr/>
            <p:nvPr/>
          </p:nvGrpSpPr>
          <p:grpSpPr>
            <a:xfrm>
              <a:off x="6221512" y="3708930"/>
              <a:ext cx="1307895" cy="575273"/>
              <a:chOff x="2161713" y="3315239"/>
              <a:chExt cx="607984" cy="267420"/>
            </a:xfrm>
          </p:grpSpPr>
          <p:sp>
            <p:nvSpPr>
              <p:cNvPr id="11915" name="Google Shape;11915;p30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30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30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30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30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306"/>
            <p:cNvGrpSpPr/>
            <p:nvPr/>
          </p:nvGrpSpPr>
          <p:grpSpPr>
            <a:xfrm>
              <a:off x="2631902" y="3737325"/>
              <a:ext cx="767639" cy="575285"/>
              <a:chOff x="1286413" y="3306853"/>
              <a:chExt cx="450519" cy="337648"/>
            </a:xfrm>
          </p:grpSpPr>
          <p:sp>
            <p:nvSpPr>
              <p:cNvPr id="11921" name="Google Shape;11921;p30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30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30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4" name="Google Shape;11924;p306"/>
          <p:cNvGrpSpPr/>
          <p:nvPr/>
        </p:nvGrpSpPr>
        <p:grpSpPr>
          <a:xfrm>
            <a:off x="-1255837" y="4327300"/>
            <a:ext cx="10436575" cy="1197200"/>
            <a:chOff x="-646237" y="3946300"/>
            <a:chExt cx="10436575" cy="1197200"/>
          </a:xfrm>
        </p:grpSpPr>
        <p:grpSp>
          <p:nvGrpSpPr>
            <p:cNvPr id="11925" name="Google Shape;11925;p306"/>
            <p:cNvGrpSpPr/>
            <p:nvPr/>
          </p:nvGrpSpPr>
          <p:grpSpPr>
            <a:xfrm>
              <a:off x="-646237" y="4340034"/>
              <a:ext cx="10436575" cy="803466"/>
              <a:chOff x="0" y="4340034"/>
              <a:chExt cx="10436575" cy="803466"/>
            </a:xfrm>
          </p:grpSpPr>
          <p:sp>
            <p:nvSpPr>
              <p:cNvPr id="11926" name="Google Shape;11926;p30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30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30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30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30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30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306"/>
            <p:cNvGrpSpPr/>
            <p:nvPr/>
          </p:nvGrpSpPr>
          <p:grpSpPr>
            <a:xfrm>
              <a:off x="3964812" y="4033230"/>
              <a:ext cx="1307895" cy="575273"/>
              <a:chOff x="2161713" y="3315239"/>
              <a:chExt cx="607984" cy="267420"/>
            </a:xfrm>
          </p:grpSpPr>
          <p:sp>
            <p:nvSpPr>
              <p:cNvPr id="11933" name="Google Shape;11933;p30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30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30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30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30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306"/>
            <p:cNvGrpSpPr/>
            <p:nvPr/>
          </p:nvGrpSpPr>
          <p:grpSpPr>
            <a:xfrm>
              <a:off x="218815" y="3946300"/>
              <a:ext cx="767639" cy="575285"/>
              <a:chOff x="1286413" y="3306853"/>
              <a:chExt cx="450519" cy="337648"/>
            </a:xfrm>
          </p:grpSpPr>
          <p:sp>
            <p:nvSpPr>
              <p:cNvPr id="11939" name="Google Shape;11939;p30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30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30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306"/>
            <p:cNvGrpSpPr/>
            <p:nvPr/>
          </p:nvGrpSpPr>
          <p:grpSpPr>
            <a:xfrm>
              <a:off x="8251040" y="3946300"/>
              <a:ext cx="767639" cy="575285"/>
              <a:chOff x="1286413" y="3306853"/>
              <a:chExt cx="450519" cy="337648"/>
            </a:xfrm>
          </p:grpSpPr>
          <p:sp>
            <p:nvSpPr>
              <p:cNvPr id="11943" name="Google Shape;11943;p30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30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30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946" name="Shape 11946"/>
        <p:cNvGrpSpPr/>
        <p:nvPr/>
      </p:nvGrpSpPr>
      <p:grpSpPr>
        <a:xfrm>
          <a:off x="0" y="0"/>
          <a:ext cx="0" cy="0"/>
          <a:chOff x="0" y="0"/>
          <a:chExt cx="0" cy="0"/>
        </a:xfrm>
      </p:grpSpPr>
      <p:sp>
        <p:nvSpPr>
          <p:cNvPr id="11947" name="Google Shape;11947;p307"/>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30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1949" name="Google Shape;11949;p307"/>
          <p:cNvGrpSpPr/>
          <p:nvPr/>
        </p:nvGrpSpPr>
        <p:grpSpPr>
          <a:xfrm flipH="1">
            <a:off x="-570037" y="4089930"/>
            <a:ext cx="10360375" cy="1242270"/>
            <a:chOff x="-12" y="3708930"/>
            <a:chExt cx="10360375" cy="1242270"/>
          </a:xfrm>
        </p:grpSpPr>
        <p:grpSp>
          <p:nvGrpSpPr>
            <p:cNvPr id="11950" name="Google Shape;11950;p307"/>
            <p:cNvGrpSpPr/>
            <p:nvPr/>
          </p:nvGrpSpPr>
          <p:grpSpPr>
            <a:xfrm>
              <a:off x="-12" y="4147734"/>
              <a:ext cx="10360375" cy="803466"/>
              <a:chOff x="0" y="4340034"/>
              <a:chExt cx="10360375" cy="803466"/>
            </a:xfrm>
          </p:grpSpPr>
          <p:sp>
            <p:nvSpPr>
              <p:cNvPr id="11951" name="Google Shape;11951;p30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30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30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30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307"/>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30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307"/>
            <p:cNvGrpSpPr/>
            <p:nvPr/>
          </p:nvGrpSpPr>
          <p:grpSpPr>
            <a:xfrm>
              <a:off x="8602912" y="3708930"/>
              <a:ext cx="1307895" cy="651473"/>
              <a:chOff x="3268723" y="3315239"/>
              <a:chExt cx="607984" cy="302842"/>
            </a:xfrm>
          </p:grpSpPr>
          <p:sp>
            <p:nvSpPr>
              <p:cNvPr id="11958" name="Google Shape;11958;p307"/>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307"/>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307"/>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307"/>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307"/>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307"/>
            <p:cNvGrpSpPr/>
            <p:nvPr/>
          </p:nvGrpSpPr>
          <p:grpSpPr>
            <a:xfrm>
              <a:off x="4921452" y="3737325"/>
              <a:ext cx="767639" cy="575285"/>
              <a:chOff x="2630124" y="3306853"/>
              <a:chExt cx="450519" cy="337648"/>
            </a:xfrm>
          </p:grpSpPr>
          <p:sp>
            <p:nvSpPr>
              <p:cNvPr id="11964" name="Google Shape;11964;p307"/>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307"/>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307"/>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7" name="Google Shape;11967;p307"/>
          <p:cNvGrpSpPr/>
          <p:nvPr/>
        </p:nvGrpSpPr>
        <p:grpSpPr>
          <a:xfrm flipH="1">
            <a:off x="-12" y="4251100"/>
            <a:ext cx="10436575" cy="1197200"/>
            <a:chOff x="-646237" y="3946300"/>
            <a:chExt cx="10436575" cy="1197200"/>
          </a:xfrm>
        </p:grpSpPr>
        <p:grpSp>
          <p:nvGrpSpPr>
            <p:cNvPr id="11968" name="Google Shape;11968;p307"/>
            <p:cNvGrpSpPr/>
            <p:nvPr/>
          </p:nvGrpSpPr>
          <p:grpSpPr>
            <a:xfrm>
              <a:off x="-646237" y="4340034"/>
              <a:ext cx="10436575" cy="803466"/>
              <a:chOff x="0" y="4340034"/>
              <a:chExt cx="10436575" cy="803466"/>
            </a:xfrm>
          </p:grpSpPr>
          <p:sp>
            <p:nvSpPr>
              <p:cNvPr id="11969" name="Google Shape;11969;p30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30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30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30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30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30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307"/>
            <p:cNvGrpSpPr/>
            <p:nvPr/>
          </p:nvGrpSpPr>
          <p:grpSpPr>
            <a:xfrm>
              <a:off x="4557562" y="4033230"/>
              <a:ext cx="1346145" cy="626573"/>
              <a:chOff x="2437257" y="3315239"/>
              <a:chExt cx="625765" cy="291267"/>
            </a:xfrm>
          </p:grpSpPr>
          <p:sp>
            <p:nvSpPr>
              <p:cNvPr id="11976" name="Google Shape;11976;p307"/>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307"/>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307"/>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307"/>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307"/>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307"/>
            <p:cNvGrpSpPr/>
            <p:nvPr/>
          </p:nvGrpSpPr>
          <p:grpSpPr>
            <a:xfrm>
              <a:off x="598690" y="3946300"/>
              <a:ext cx="767639" cy="575285"/>
              <a:chOff x="1509357" y="3306853"/>
              <a:chExt cx="450519" cy="337648"/>
            </a:xfrm>
          </p:grpSpPr>
          <p:sp>
            <p:nvSpPr>
              <p:cNvPr id="11982" name="Google Shape;11982;p307"/>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307"/>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307"/>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307"/>
            <p:cNvGrpSpPr/>
            <p:nvPr/>
          </p:nvGrpSpPr>
          <p:grpSpPr>
            <a:xfrm>
              <a:off x="8472090" y="3946300"/>
              <a:ext cx="767639" cy="575285"/>
              <a:chOff x="1416144" y="3306853"/>
              <a:chExt cx="450519" cy="337648"/>
            </a:xfrm>
          </p:grpSpPr>
          <p:sp>
            <p:nvSpPr>
              <p:cNvPr id="11986" name="Google Shape;11986;p307"/>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307"/>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307"/>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989" name="Shape 11989"/>
        <p:cNvGrpSpPr/>
        <p:nvPr/>
      </p:nvGrpSpPr>
      <p:grpSpPr>
        <a:xfrm>
          <a:off x="0" y="0"/>
          <a:ext cx="0" cy="0"/>
          <a:chOff x="0" y="0"/>
          <a:chExt cx="0" cy="0"/>
        </a:xfrm>
      </p:grpSpPr>
      <p:sp>
        <p:nvSpPr>
          <p:cNvPr id="11990" name="Google Shape;11990;p308"/>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308"/>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992" name="Google Shape;11992;p308"/>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993" name="Shape 11993"/>
        <p:cNvGrpSpPr/>
        <p:nvPr/>
      </p:nvGrpSpPr>
      <p:grpSpPr>
        <a:xfrm>
          <a:off x="0" y="0"/>
          <a:ext cx="0" cy="0"/>
          <a:chOff x="0" y="0"/>
          <a:chExt cx="0" cy="0"/>
        </a:xfrm>
      </p:grpSpPr>
      <p:grpSp>
        <p:nvGrpSpPr>
          <p:cNvPr id="11994" name="Google Shape;11994;p309"/>
          <p:cNvGrpSpPr/>
          <p:nvPr/>
        </p:nvGrpSpPr>
        <p:grpSpPr>
          <a:xfrm flipH="1">
            <a:off x="3048671" y="874430"/>
            <a:ext cx="6575097" cy="4016700"/>
            <a:chOff x="2682681" y="986909"/>
            <a:chExt cx="1036199" cy="633000"/>
          </a:xfrm>
        </p:grpSpPr>
        <p:sp>
          <p:nvSpPr>
            <p:cNvPr id="11995" name="Google Shape;11995;p30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30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30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8" name="Google Shape;11998;p309"/>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396" name="Shape 396"/>
        <p:cNvGrpSpPr/>
        <p:nvPr/>
      </p:nvGrpSpPr>
      <p:grpSpPr>
        <a:xfrm>
          <a:off x="0" y="0"/>
          <a:ext cx="0" cy="0"/>
          <a:chOff x="0" y="0"/>
          <a:chExt cx="0" cy="0"/>
        </a:xfrm>
      </p:grpSpPr>
      <p:sp>
        <p:nvSpPr>
          <p:cNvPr id="397" name="Google Shape;397;p32"/>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99" name="Google Shape;399;p32"/>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400" name="Google Shape;400;p32"/>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401" name="Google Shape;401;p32"/>
          <p:cNvGrpSpPr/>
          <p:nvPr/>
        </p:nvGrpSpPr>
        <p:grpSpPr>
          <a:xfrm>
            <a:off x="-1260012" y="4284668"/>
            <a:ext cx="10436575" cy="1123732"/>
            <a:chOff x="-12" y="3827468"/>
            <a:chExt cx="10436575" cy="1123732"/>
          </a:xfrm>
        </p:grpSpPr>
        <p:grpSp>
          <p:nvGrpSpPr>
            <p:cNvPr id="402" name="Google Shape;402;p32"/>
            <p:cNvGrpSpPr/>
            <p:nvPr/>
          </p:nvGrpSpPr>
          <p:grpSpPr>
            <a:xfrm>
              <a:off x="-12" y="4147734"/>
              <a:ext cx="10436575" cy="803466"/>
              <a:chOff x="0" y="4340034"/>
              <a:chExt cx="10436575" cy="803466"/>
            </a:xfrm>
          </p:grpSpPr>
          <p:sp>
            <p:nvSpPr>
              <p:cNvPr id="403" name="Google Shape;403;p3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32"/>
            <p:cNvGrpSpPr/>
            <p:nvPr/>
          </p:nvGrpSpPr>
          <p:grpSpPr>
            <a:xfrm>
              <a:off x="1441312" y="3827468"/>
              <a:ext cx="8923278" cy="640911"/>
              <a:chOff x="-60396" y="3370342"/>
              <a:chExt cx="4148047" cy="297932"/>
            </a:xfrm>
          </p:grpSpPr>
          <p:sp>
            <p:nvSpPr>
              <p:cNvPr id="410" name="Google Shape;410;p32"/>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32"/>
            <p:cNvGrpSpPr/>
            <p:nvPr/>
          </p:nvGrpSpPr>
          <p:grpSpPr>
            <a:xfrm>
              <a:off x="1670256" y="3841707"/>
              <a:ext cx="4262785" cy="673413"/>
              <a:chOff x="722033" y="3368117"/>
              <a:chExt cx="2501781" cy="395242"/>
            </a:xfrm>
          </p:grpSpPr>
          <p:sp>
            <p:nvSpPr>
              <p:cNvPr id="416" name="Google Shape;416;p32"/>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 name="Google Shape;419;p32"/>
          <p:cNvGrpSpPr/>
          <p:nvPr/>
        </p:nvGrpSpPr>
        <p:grpSpPr>
          <a:xfrm>
            <a:off x="-341437" y="4403500"/>
            <a:ext cx="10436575" cy="1197200"/>
            <a:chOff x="-646237" y="3946300"/>
            <a:chExt cx="10436575" cy="1197200"/>
          </a:xfrm>
        </p:grpSpPr>
        <p:grpSp>
          <p:nvGrpSpPr>
            <p:cNvPr id="420" name="Google Shape;420;p32"/>
            <p:cNvGrpSpPr/>
            <p:nvPr/>
          </p:nvGrpSpPr>
          <p:grpSpPr>
            <a:xfrm>
              <a:off x="-646237" y="4340034"/>
              <a:ext cx="10436575" cy="803466"/>
              <a:chOff x="0" y="4340034"/>
              <a:chExt cx="10436575" cy="803466"/>
            </a:xfrm>
          </p:grpSpPr>
          <p:sp>
            <p:nvSpPr>
              <p:cNvPr id="421" name="Google Shape;421;p3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32"/>
            <p:cNvGrpSpPr/>
            <p:nvPr/>
          </p:nvGrpSpPr>
          <p:grpSpPr>
            <a:xfrm>
              <a:off x="4308937" y="4033230"/>
              <a:ext cx="3914202" cy="583186"/>
              <a:chOff x="2321682" y="3315239"/>
              <a:chExt cx="1819544" cy="271098"/>
            </a:xfrm>
          </p:grpSpPr>
          <p:sp>
            <p:nvSpPr>
              <p:cNvPr id="428" name="Google Shape;428;p32"/>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2"/>
            <p:cNvGrpSpPr/>
            <p:nvPr/>
          </p:nvGrpSpPr>
          <p:grpSpPr>
            <a:xfrm>
              <a:off x="-394271" y="3974757"/>
              <a:ext cx="4674696" cy="723875"/>
              <a:chOff x="926599" y="3323555"/>
              <a:chExt cx="2743527" cy="424859"/>
            </a:xfrm>
          </p:grpSpPr>
          <p:sp>
            <p:nvSpPr>
              <p:cNvPr id="434" name="Google Shape;434;p32"/>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32"/>
            <p:cNvGrpSpPr/>
            <p:nvPr/>
          </p:nvGrpSpPr>
          <p:grpSpPr>
            <a:xfrm>
              <a:off x="8251040" y="3946300"/>
              <a:ext cx="767639" cy="575285"/>
              <a:chOff x="1286413" y="3306853"/>
              <a:chExt cx="450519" cy="337648"/>
            </a:xfrm>
          </p:grpSpPr>
          <p:sp>
            <p:nvSpPr>
              <p:cNvPr id="438" name="Google Shape;438;p3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99" name="Shape 11999"/>
        <p:cNvGrpSpPr/>
        <p:nvPr/>
      </p:nvGrpSpPr>
      <p:grpSpPr>
        <a:xfrm>
          <a:off x="0" y="0"/>
          <a:ext cx="0" cy="0"/>
          <a:chOff x="0" y="0"/>
          <a:chExt cx="0" cy="0"/>
        </a:xfrm>
      </p:grpSpPr>
      <p:sp>
        <p:nvSpPr>
          <p:cNvPr id="12000" name="Google Shape;12000;p310"/>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310"/>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002" name="Google Shape;12002;p310"/>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003" name="Shape 12003"/>
        <p:cNvGrpSpPr/>
        <p:nvPr/>
      </p:nvGrpSpPr>
      <p:grpSpPr>
        <a:xfrm>
          <a:off x="0" y="0"/>
          <a:ext cx="0" cy="0"/>
          <a:chOff x="0" y="0"/>
          <a:chExt cx="0" cy="0"/>
        </a:xfrm>
      </p:grpSpPr>
      <p:sp>
        <p:nvSpPr>
          <p:cNvPr id="12004" name="Google Shape;12004;p311"/>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311"/>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06" name="Shape 12006"/>
        <p:cNvGrpSpPr/>
        <p:nvPr/>
      </p:nvGrpSpPr>
      <p:grpSpPr>
        <a:xfrm>
          <a:off x="0" y="0"/>
          <a:ext cx="0" cy="0"/>
          <a:chOff x="0" y="0"/>
          <a:chExt cx="0" cy="0"/>
        </a:xfrm>
      </p:grpSpPr>
      <p:grpSp>
        <p:nvGrpSpPr>
          <p:cNvPr id="12007" name="Google Shape;12007;p312"/>
          <p:cNvGrpSpPr/>
          <p:nvPr/>
        </p:nvGrpSpPr>
        <p:grpSpPr>
          <a:xfrm>
            <a:off x="447051" y="527488"/>
            <a:ext cx="6994654" cy="4273001"/>
            <a:chOff x="2682681" y="986909"/>
            <a:chExt cx="1036199" cy="633000"/>
          </a:xfrm>
        </p:grpSpPr>
        <p:sp>
          <p:nvSpPr>
            <p:cNvPr id="12008" name="Google Shape;12008;p31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31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31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312"/>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012" name="Google Shape;12012;p312"/>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013" name="Shape 12013"/>
        <p:cNvGrpSpPr/>
        <p:nvPr/>
      </p:nvGrpSpPr>
      <p:grpSpPr>
        <a:xfrm>
          <a:off x="0" y="0"/>
          <a:ext cx="0" cy="0"/>
          <a:chOff x="0" y="0"/>
          <a:chExt cx="0" cy="0"/>
        </a:xfrm>
      </p:grpSpPr>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2014" name="Shape 12014"/>
        <p:cNvGrpSpPr/>
        <p:nvPr/>
      </p:nvGrpSpPr>
      <p:grpSpPr>
        <a:xfrm>
          <a:off x="0" y="0"/>
          <a:ext cx="0" cy="0"/>
          <a:chOff x="0" y="0"/>
          <a:chExt cx="0" cy="0"/>
        </a:xfrm>
      </p:grpSpPr>
      <p:sp>
        <p:nvSpPr>
          <p:cNvPr id="12015" name="Google Shape;12015;p314"/>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314"/>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2017" name="Google Shape;12017;p314"/>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2018" name="Google Shape;12018;p314"/>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2019" name="Google Shape;12019;p314"/>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2020" name="Google Shape;12020;p314"/>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2021" name="Google Shape;12021;p314"/>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2022" name="Google Shape;12022;p314"/>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2023" name="Google Shape;12023;p314"/>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2024" name="Google Shape;12024;p314"/>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025" name="Google Shape;12025;p314"/>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026" name="Google Shape;12026;p314"/>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027" name="Google Shape;12027;p314"/>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028" name="Google Shape;12028;p314"/>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029" name="Shape 12029"/>
        <p:cNvGrpSpPr/>
        <p:nvPr/>
      </p:nvGrpSpPr>
      <p:grpSpPr>
        <a:xfrm>
          <a:off x="0" y="0"/>
          <a:ext cx="0" cy="0"/>
          <a:chOff x="0" y="0"/>
          <a:chExt cx="0" cy="0"/>
        </a:xfrm>
      </p:grpSpPr>
      <p:sp>
        <p:nvSpPr>
          <p:cNvPr id="12030" name="Google Shape;12030;p315"/>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315"/>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2032" name="Google Shape;12032;p315"/>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033" name="Shape 12033"/>
        <p:cNvGrpSpPr/>
        <p:nvPr/>
      </p:nvGrpSpPr>
      <p:grpSpPr>
        <a:xfrm>
          <a:off x="0" y="0"/>
          <a:ext cx="0" cy="0"/>
          <a:chOff x="0" y="0"/>
          <a:chExt cx="0" cy="0"/>
        </a:xfrm>
      </p:grpSpPr>
      <p:sp>
        <p:nvSpPr>
          <p:cNvPr id="12034" name="Google Shape;12034;p316"/>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5" name="Google Shape;12035;p316"/>
          <p:cNvGrpSpPr/>
          <p:nvPr/>
        </p:nvGrpSpPr>
        <p:grpSpPr>
          <a:xfrm>
            <a:off x="-12" y="4089930"/>
            <a:ext cx="10436575" cy="1242270"/>
            <a:chOff x="-12" y="3708930"/>
            <a:chExt cx="10436575" cy="1242270"/>
          </a:xfrm>
        </p:grpSpPr>
        <p:grpSp>
          <p:nvGrpSpPr>
            <p:cNvPr id="12036" name="Google Shape;12036;p316"/>
            <p:cNvGrpSpPr/>
            <p:nvPr/>
          </p:nvGrpSpPr>
          <p:grpSpPr>
            <a:xfrm>
              <a:off x="-12" y="4147734"/>
              <a:ext cx="10436575" cy="803466"/>
              <a:chOff x="0" y="4340034"/>
              <a:chExt cx="10436575" cy="803466"/>
            </a:xfrm>
          </p:grpSpPr>
          <p:sp>
            <p:nvSpPr>
              <p:cNvPr id="12037" name="Google Shape;12037;p31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31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31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31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31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31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316"/>
            <p:cNvGrpSpPr/>
            <p:nvPr/>
          </p:nvGrpSpPr>
          <p:grpSpPr>
            <a:xfrm>
              <a:off x="6221512" y="3708930"/>
              <a:ext cx="1635933" cy="618661"/>
              <a:chOff x="2161713" y="3315239"/>
              <a:chExt cx="760475" cy="287589"/>
            </a:xfrm>
          </p:grpSpPr>
          <p:sp>
            <p:nvSpPr>
              <p:cNvPr id="12044" name="Google Shape;12044;p31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31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316"/>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31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316"/>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316"/>
            <p:cNvGrpSpPr/>
            <p:nvPr/>
          </p:nvGrpSpPr>
          <p:grpSpPr>
            <a:xfrm>
              <a:off x="3332641" y="3765794"/>
              <a:ext cx="812522" cy="636925"/>
              <a:chOff x="1697669" y="3323563"/>
              <a:chExt cx="476860" cy="373826"/>
            </a:xfrm>
          </p:grpSpPr>
          <p:sp>
            <p:nvSpPr>
              <p:cNvPr id="12050" name="Google Shape;12050;p316"/>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316"/>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316"/>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53" name="Google Shape;12053;p316"/>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054" name="Google Shape;12054;p316"/>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055" name="Google Shape;12055;p316"/>
          <p:cNvGrpSpPr/>
          <p:nvPr/>
        </p:nvGrpSpPr>
        <p:grpSpPr>
          <a:xfrm>
            <a:off x="-577062" y="4327300"/>
            <a:ext cx="10436575" cy="1197200"/>
            <a:chOff x="-646237" y="3946300"/>
            <a:chExt cx="10436575" cy="1197200"/>
          </a:xfrm>
        </p:grpSpPr>
        <p:grpSp>
          <p:nvGrpSpPr>
            <p:cNvPr id="12056" name="Google Shape;12056;p316"/>
            <p:cNvGrpSpPr/>
            <p:nvPr/>
          </p:nvGrpSpPr>
          <p:grpSpPr>
            <a:xfrm>
              <a:off x="-646237" y="4340034"/>
              <a:ext cx="10436575" cy="803466"/>
              <a:chOff x="0" y="4340034"/>
              <a:chExt cx="10436575" cy="803466"/>
            </a:xfrm>
          </p:grpSpPr>
          <p:sp>
            <p:nvSpPr>
              <p:cNvPr id="12057" name="Google Shape;12057;p31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31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31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31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31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31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316"/>
            <p:cNvGrpSpPr/>
            <p:nvPr/>
          </p:nvGrpSpPr>
          <p:grpSpPr>
            <a:xfrm>
              <a:off x="1782274" y="4033230"/>
              <a:ext cx="3570783" cy="575273"/>
              <a:chOff x="1147145" y="3315239"/>
              <a:chExt cx="1659903" cy="267420"/>
            </a:xfrm>
          </p:grpSpPr>
          <p:sp>
            <p:nvSpPr>
              <p:cNvPr id="12064" name="Google Shape;12064;p316"/>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31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316"/>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316"/>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31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316"/>
            <p:cNvGrpSpPr/>
            <p:nvPr/>
          </p:nvGrpSpPr>
          <p:grpSpPr>
            <a:xfrm>
              <a:off x="218815" y="3974757"/>
              <a:ext cx="1075685" cy="633725"/>
              <a:chOff x="1286413" y="3323555"/>
              <a:chExt cx="631308" cy="371948"/>
            </a:xfrm>
          </p:grpSpPr>
          <p:sp>
            <p:nvSpPr>
              <p:cNvPr id="12070" name="Google Shape;12070;p316"/>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31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31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316"/>
            <p:cNvGrpSpPr/>
            <p:nvPr/>
          </p:nvGrpSpPr>
          <p:grpSpPr>
            <a:xfrm>
              <a:off x="8035704" y="3946300"/>
              <a:ext cx="805846" cy="651185"/>
              <a:chOff x="1160034" y="3306853"/>
              <a:chExt cx="472942" cy="382195"/>
            </a:xfrm>
          </p:grpSpPr>
          <p:sp>
            <p:nvSpPr>
              <p:cNvPr id="12074" name="Google Shape;12074;p31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31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316"/>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2077" name="Shape 12077"/>
        <p:cNvGrpSpPr/>
        <p:nvPr/>
      </p:nvGrpSpPr>
      <p:grpSpPr>
        <a:xfrm>
          <a:off x="0" y="0"/>
          <a:ext cx="0" cy="0"/>
          <a:chOff x="0" y="0"/>
          <a:chExt cx="0" cy="0"/>
        </a:xfrm>
      </p:grpSpPr>
      <p:sp>
        <p:nvSpPr>
          <p:cNvPr id="12078" name="Google Shape;12078;p317"/>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9" name="Google Shape;12079;p317"/>
          <p:cNvGrpSpPr/>
          <p:nvPr/>
        </p:nvGrpSpPr>
        <p:grpSpPr>
          <a:xfrm>
            <a:off x="0" y="4226144"/>
            <a:ext cx="10436575" cy="1199656"/>
            <a:chOff x="-12" y="3751544"/>
            <a:chExt cx="10436575" cy="1199656"/>
          </a:xfrm>
        </p:grpSpPr>
        <p:grpSp>
          <p:nvGrpSpPr>
            <p:cNvPr id="12080" name="Google Shape;12080;p317"/>
            <p:cNvGrpSpPr/>
            <p:nvPr/>
          </p:nvGrpSpPr>
          <p:grpSpPr>
            <a:xfrm>
              <a:off x="-12" y="4147734"/>
              <a:ext cx="10436575" cy="803466"/>
              <a:chOff x="0" y="4340034"/>
              <a:chExt cx="10436575" cy="803466"/>
            </a:xfrm>
          </p:grpSpPr>
          <p:sp>
            <p:nvSpPr>
              <p:cNvPr id="12081" name="Google Shape;12081;p31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31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31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31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31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31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317"/>
            <p:cNvGrpSpPr/>
            <p:nvPr/>
          </p:nvGrpSpPr>
          <p:grpSpPr>
            <a:xfrm>
              <a:off x="6596724" y="3802458"/>
              <a:ext cx="1345278" cy="619084"/>
              <a:chOff x="2336133" y="3358716"/>
              <a:chExt cx="625362" cy="287785"/>
            </a:xfrm>
          </p:grpSpPr>
          <p:sp>
            <p:nvSpPr>
              <p:cNvPr id="12088" name="Google Shape;12088;p317"/>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317"/>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31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317"/>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317"/>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317"/>
            <p:cNvGrpSpPr/>
            <p:nvPr/>
          </p:nvGrpSpPr>
          <p:grpSpPr>
            <a:xfrm>
              <a:off x="1054502" y="3751544"/>
              <a:ext cx="1020660" cy="579838"/>
              <a:chOff x="360654" y="3315199"/>
              <a:chExt cx="599014" cy="340320"/>
            </a:xfrm>
          </p:grpSpPr>
          <p:sp>
            <p:nvSpPr>
              <p:cNvPr id="12094" name="Google Shape;12094;p317"/>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317"/>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317"/>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97" name="Google Shape;12097;p317"/>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098" name="Google Shape;12098;p317"/>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099" name="Google Shape;12099;p317"/>
          <p:cNvGrpSpPr/>
          <p:nvPr/>
        </p:nvGrpSpPr>
        <p:grpSpPr>
          <a:xfrm>
            <a:off x="-798637" y="4327300"/>
            <a:ext cx="10436575" cy="1197200"/>
            <a:chOff x="-646237" y="3946300"/>
            <a:chExt cx="10436575" cy="1197200"/>
          </a:xfrm>
        </p:grpSpPr>
        <p:grpSp>
          <p:nvGrpSpPr>
            <p:cNvPr id="12100" name="Google Shape;12100;p317"/>
            <p:cNvGrpSpPr/>
            <p:nvPr/>
          </p:nvGrpSpPr>
          <p:grpSpPr>
            <a:xfrm>
              <a:off x="-646237" y="4340034"/>
              <a:ext cx="10436575" cy="803466"/>
              <a:chOff x="0" y="4340034"/>
              <a:chExt cx="10436575" cy="803466"/>
            </a:xfrm>
          </p:grpSpPr>
          <p:sp>
            <p:nvSpPr>
              <p:cNvPr id="12101" name="Google Shape;12101;p31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31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31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31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31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31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317"/>
            <p:cNvGrpSpPr/>
            <p:nvPr/>
          </p:nvGrpSpPr>
          <p:grpSpPr>
            <a:xfrm>
              <a:off x="3964812" y="4033230"/>
              <a:ext cx="1307895" cy="575273"/>
              <a:chOff x="2161713" y="3315239"/>
              <a:chExt cx="607984" cy="267420"/>
            </a:xfrm>
          </p:grpSpPr>
          <p:sp>
            <p:nvSpPr>
              <p:cNvPr id="12108" name="Google Shape;12108;p31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31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31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31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31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317"/>
            <p:cNvGrpSpPr/>
            <p:nvPr/>
          </p:nvGrpSpPr>
          <p:grpSpPr>
            <a:xfrm>
              <a:off x="218815" y="3946300"/>
              <a:ext cx="767639" cy="575285"/>
              <a:chOff x="1286413" y="3306853"/>
              <a:chExt cx="450519" cy="337648"/>
            </a:xfrm>
          </p:grpSpPr>
          <p:sp>
            <p:nvSpPr>
              <p:cNvPr id="12114" name="Google Shape;12114;p3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3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3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317"/>
            <p:cNvGrpSpPr/>
            <p:nvPr/>
          </p:nvGrpSpPr>
          <p:grpSpPr>
            <a:xfrm>
              <a:off x="8251040" y="3946300"/>
              <a:ext cx="767639" cy="575285"/>
              <a:chOff x="1286413" y="3306853"/>
              <a:chExt cx="450519" cy="337648"/>
            </a:xfrm>
          </p:grpSpPr>
          <p:sp>
            <p:nvSpPr>
              <p:cNvPr id="12118" name="Google Shape;12118;p31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31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31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2121" name="Shape 12121"/>
        <p:cNvGrpSpPr/>
        <p:nvPr/>
      </p:nvGrpSpPr>
      <p:grpSpPr>
        <a:xfrm>
          <a:off x="0" y="0"/>
          <a:ext cx="0" cy="0"/>
          <a:chOff x="0" y="0"/>
          <a:chExt cx="0" cy="0"/>
        </a:xfrm>
      </p:grpSpPr>
      <p:sp>
        <p:nvSpPr>
          <p:cNvPr id="12122" name="Google Shape;12122;p318"/>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318"/>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124" name="Google Shape;12124;p318"/>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125" name="Google Shape;12125;p318"/>
          <p:cNvGrpSpPr/>
          <p:nvPr/>
        </p:nvGrpSpPr>
        <p:grpSpPr>
          <a:xfrm>
            <a:off x="-609612" y="4089930"/>
            <a:ext cx="10436575" cy="1242270"/>
            <a:chOff x="-12" y="3708930"/>
            <a:chExt cx="10436575" cy="1242270"/>
          </a:xfrm>
        </p:grpSpPr>
        <p:grpSp>
          <p:nvGrpSpPr>
            <p:cNvPr id="12126" name="Google Shape;12126;p318"/>
            <p:cNvGrpSpPr/>
            <p:nvPr/>
          </p:nvGrpSpPr>
          <p:grpSpPr>
            <a:xfrm>
              <a:off x="-12" y="4147734"/>
              <a:ext cx="10436575" cy="803466"/>
              <a:chOff x="0" y="4340034"/>
              <a:chExt cx="10436575" cy="803466"/>
            </a:xfrm>
          </p:grpSpPr>
          <p:sp>
            <p:nvSpPr>
              <p:cNvPr id="12127" name="Google Shape;12127;p31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31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31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31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31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31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318"/>
            <p:cNvGrpSpPr/>
            <p:nvPr/>
          </p:nvGrpSpPr>
          <p:grpSpPr>
            <a:xfrm>
              <a:off x="6221512" y="3708930"/>
              <a:ext cx="1307895" cy="575273"/>
              <a:chOff x="2161713" y="3315239"/>
              <a:chExt cx="607984" cy="267420"/>
            </a:xfrm>
          </p:grpSpPr>
          <p:sp>
            <p:nvSpPr>
              <p:cNvPr id="12134" name="Google Shape;12134;p31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31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31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31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31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318"/>
            <p:cNvGrpSpPr/>
            <p:nvPr/>
          </p:nvGrpSpPr>
          <p:grpSpPr>
            <a:xfrm>
              <a:off x="2631902" y="3737325"/>
              <a:ext cx="767639" cy="575285"/>
              <a:chOff x="1286413" y="3306853"/>
              <a:chExt cx="450519" cy="337648"/>
            </a:xfrm>
          </p:grpSpPr>
          <p:sp>
            <p:nvSpPr>
              <p:cNvPr id="12140" name="Google Shape;12140;p3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3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3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3" name="Google Shape;12143;p318"/>
          <p:cNvGrpSpPr/>
          <p:nvPr/>
        </p:nvGrpSpPr>
        <p:grpSpPr>
          <a:xfrm>
            <a:off x="-1255837" y="4327300"/>
            <a:ext cx="10436575" cy="1197200"/>
            <a:chOff x="-646237" y="3946300"/>
            <a:chExt cx="10436575" cy="1197200"/>
          </a:xfrm>
        </p:grpSpPr>
        <p:grpSp>
          <p:nvGrpSpPr>
            <p:cNvPr id="12144" name="Google Shape;12144;p318"/>
            <p:cNvGrpSpPr/>
            <p:nvPr/>
          </p:nvGrpSpPr>
          <p:grpSpPr>
            <a:xfrm>
              <a:off x="-646237" y="4340034"/>
              <a:ext cx="10436575" cy="803466"/>
              <a:chOff x="0" y="4340034"/>
              <a:chExt cx="10436575" cy="803466"/>
            </a:xfrm>
          </p:grpSpPr>
          <p:sp>
            <p:nvSpPr>
              <p:cNvPr id="12145" name="Google Shape;12145;p31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31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31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31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31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31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318"/>
            <p:cNvGrpSpPr/>
            <p:nvPr/>
          </p:nvGrpSpPr>
          <p:grpSpPr>
            <a:xfrm>
              <a:off x="3964812" y="4033230"/>
              <a:ext cx="1307895" cy="575273"/>
              <a:chOff x="2161713" y="3315239"/>
              <a:chExt cx="607984" cy="267420"/>
            </a:xfrm>
          </p:grpSpPr>
          <p:sp>
            <p:nvSpPr>
              <p:cNvPr id="12152" name="Google Shape;12152;p31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31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31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31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31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318"/>
            <p:cNvGrpSpPr/>
            <p:nvPr/>
          </p:nvGrpSpPr>
          <p:grpSpPr>
            <a:xfrm>
              <a:off x="1574040" y="4047462"/>
              <a:ext cx="730335" cy="575245"/>
              <a:chOff x="2081779" y="3366228"/>
              <a:chExt cx="428626" cy="337625"/>
            </a:xfrm>
          </p:grpSpPr>
          <p:sp>
            <p:nvSpPr>
              <p:cNvPr id="12158" name="Google Shape;12158;p318"/>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318"/>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318"/>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318"/>
            <p:cNvGrpSpPr/>
            <p:nvPr/>
          </p:nvGrpSpPr>
          <p:grpSpPr>
            <a:xfrm>
              <a:off x="8251040" y="3946300"/>
              <a:ext cx="767639" cy="575285"/>
              <a:chOff x="1286413" y="3306853"/>
              <a:chExt cx="450519" cy="337648"/>
            </a:xfrm>
          </p:grpSpPr>
          <p:sp>
            <p:nvSpPr>
              <p:cNvPr id="12162" name="Google Shape;12162;p31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31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31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2165" name="Shape 12165"/>
        <p:cNvGrpSpPr/>
        <p:nvPr/>
      </p:nvGrpSpPr>
      <p:grpSpPr>
        <a:xfrm>
          <a:off x="0" y="0"/>
          <a:ext cx="0" cy="0"/>
          <a:chOff x="0" y="0"/>
          <a:chExt cx="0" cy="0"/>
        </a:xfrm>
      </p:grpSpPr>
      <p:grpSp>
        <p:nvGrpSpPr>
          <p:cNvPr id="12166" name="Google Shape;12166;p319"/>
          <p:cNvGrpSpPr/>
          <p:nvPr/>
        </p:nvGrpSpPr>
        <p:grpSpPr>
          <a:xfrm flipH="1">
            <a:off x="2296749" y="382609"/>
            <a:ext cx="7317430" cy="4470181"/>
            <a:chOff x="2682681" y="986909"/>
            <a:chExt cx="1036199" cy="633000"/>
          </a:xfrm>
        </p:grpSpPr>
        <p:sp>
          <p:nvSpPr>
            <p:cNvPr id="12167" name="Google Shape;12167;p31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31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31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0" name="Google Shape;12170;p319"/>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171" name="Google Shape;12171;p319"/>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172" name="Google Shape;12172;p319"/>
          <p:cNvGrpSpPr/>
          <p:nvPr/>
        </p:nvGrpSpPr>
        <p:grpSpPr>
          <a:xfrm>
            <a:off x="-1255837" y="4089930"/>
            <a:ext cx="10436575" cy="1242270"/>
            <a:chOff x="-12" y="3708930"/>
            <a:chExt cx="10436575" cy="1242270"/>
          </a:xfrm>
        </p:grpSpPr>
        <p:grpSp>
          <p:nvGrpSpPr>
            <p:cNvPr id="12173" name="Google Shape;12173;p319"/>
            <p:cNvGrpSpPr/>
            <p:nvPr/>
          </p:nvGrpSpPr>
          <p:grpSpPr>
            <a:xfrm>
              <a:off x="-12" y="4147734"/>
              <a:ext cx="10436575" cy="803466"/>
              <a:chOff x="0" y="4340034"/>
              <a:chExt cx="10436575" cy="803466"/>
            </a:xfrm>
          </p:grpSpPr>
          <p:sp>
            <p:nvSpPr>
              <p:cNvPr id="12174" name="Google Shape;12174;p31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31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31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31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31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31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319"/>
            <p:cNvGrpSpPr/>
            <p:nvPr/>
          </p:nvGrpSpPr>
          <p:grpSpPr>
            <a:xfrm>
              <a:off x="6221512" y="3708930"/>
              <a:ext cx="1307895" cy="575273"/>
              <a:chOff x="2161713" y="3315239"/>
              <a:chExt cx="607984" cy="267420"/>
            </a:xfrm>
          </p:grpSpPr>
          <p:sp>
            <p:nvSpPr>
              <p:cNvPr id="12181" name="Google Shape;12181;p31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31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31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31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31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319"/>
            <p:cNvGrpSpPr/>
            <p:nvPr/>
          </p:nvGrpSpPr>
          <p:grpSpPr>
            <a:xfrm>
              <a:off x="2631902" y="3737325"/>
              <a:ext cx="767639" cy="575285"/>
              <a:chOff x="1286413" y="3306853"/>
              <a:chExt cx="450519" cy="337648"/>
            </a:xfrm>
          </p:grpSpPr>
          <p:sp>
            <p:nvSpPr>
              <p:cNvPr id="12187" name="Google Shape;12187;p3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3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3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90" name="Google Shape;12190;p319"/>
          <p:cNvGrpSpPr/>
          <p:nvPr/>
        </p:nvGrpSpPr>
        <p:grpSpPr>
          <a:xfrm>
            <a:off x="-175512" y="4327300"/>
            <a:ext cx="10436575" cy="1197200"/>
            <a:chOff x="-646237" y="3946300"/>
            <a:chExt cx="10436575" cy="1197200"/>
          </a:xfrm>
        </p:grpSpPr>
        <p:grpSp>
          <p:nvGrpSpPr>
            <p:cNvPr id="12191" name="Google Shape;12191;p319"/>
            <p:cNvGrpSpPr/>
            <p:nvPr/>
          </p:nvGrpSpPr>
          <p:grpSpPr>
            <a:xfrm>
              <a:off x="-646237" y="4340034"/>
              <a:ext cx="10436575" cy="803466"/>
              <a:chOff x="0" y="4340034"/>
              <a:chExt cx="10436575" cy="803466"/>
            </a:xfrm>
          </p:grpSpPr>
          <p:sp>
            <p:nvSpPr>
              <p:cNvPr id="12192" name="Google Shape;12192;p31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31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31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31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31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31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319"/>
            <p:cNvGrpSpPr/>
            <p:nvPr/>
          </p:nvGrpSpPr>
          <p:grpSpPr>
            <a:xfrm>
              <a:off x="3964812" y="4033230"/>
              <a:ext cx="1307895" cy="575273"/>
              <a:chOff x="2161713" y="3315239"/>
              <a:chExt cx="607984" cy="267420"/>
            </a:xfrm>
          </p:grpSpPr>
          <p:sp>
            <p:nvSpPr>
              <p:cNvPr id="12199" name="Google Shape;12199;p31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31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31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31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31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319"/>
            <p:cNvGrpSpPr/>
            <p:nvPr/>
          </p:nvGrpSpPr>
          <p:grpSpPr>
            <a:xfrm>
              <a:off x="218815" y="3946300"/>
              <a:ext cx="767639" cy="575285"/>
              <a:chOff x="1286413" y="3306853"/>
              <a:chExt cx="450519" cy="337648"/>
            </a:xfrm>
          </p:grpSpPr>
          <p:sp>
            <p:nvSpPr>
              <p:cNvPr id="12205" name="Google Shape;12205;p3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3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3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319"/>
            <p:cNvGrpSpPr/>
            <p:nvPr/>
          </p:nvGrpSpPr>
          <p:grpSpPr>
            <a:xfrm>
              <a:off x="8251040" y="3946300"/>
              <a:ext cx="767639" cy="575285"/>
              <a:chOff x="1286413" y="3306853"/>
              <a:chExt cx="450519" cy="337648"/>
            </a:xfrm>
          </p:grpSpPr>
          <p:sp>
            <p:nvSpPr>
              <p:cNvPr id="12209" name="Google Shape;12209;p31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31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31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41" name="Shape 441"/>
        <p:cNvGrpSpPr/>
        <p:nvPr/>
      </p:nvGrpSpPr>
      <p:grpSpPr>
        <a:xfrm>
          <a:off x="0" y="0"/>
          <a:ext cx="0" cy="0"/>
          <a:chOff x="0" y="0"/>
          <a:chExt cx="0" cy="0"/>
        </a:xfrm>
      </p:grpSpPr>
      <p:sp>
        <p:nvSpPr>
          <p:cNvPr id="442" name="Google Shape;442;p33"/>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44" name="Google Shape;444;p33"/>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45" name="Google Shape;445;p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46" name="Google Shape;446;p33"/>
          <p:cNvGrpSpPr/>
          <p:nvPr/>
        </p:nvGrpSpPr>
        <p:grpSpPr>
          <a:xfrm>
            <a:off x="-1054412" y="4150168"/>
            <a:ext cx="10350815" cy="1242270"/>
            <a:chOff x="76188" y="3708930"/>
            <a:chExt cx="10350815" cy="1242270"/>
          </a:xfrm>
        </p:grpSpPr>
        <p:grpSp>
          <p:nvGrpSpPr>
            <p:cNvPr id="447" name="Google Shape;447;p33"/>
            <p:cNvGrpSpPr/>
            <p:nvPr/>
          </p:nvGrpSpPr>
          <p:grpSpPr>
            <a:xfrm>
              <a:off x="76188" y="4147734"/>
              <a:ext cx="10350815" cy="803466"/>
              <a:chOff x="76200" y="4340034"/>
              <a:chExt cx="10350815" cy="803466"/>
            </a:xfrm>
          </p:grpSpPr>
          <p:sp>
            <p:nvSpPr>
              <p:cNvPr id="448" name="Google Shape;448;p3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33"/>
            <p:cNvGrpSpPr/>
            <p:nvPr/>
          </p:nvGrpSpPr>
          <p:grpSpPr>
            <a:xfrm>
              <a:off x="6221512" y="3708930"/>
              <a:ext cx="1307895" cy="575273"/>
              <a:chOff x="2161713" y="3315239"/>
              <a:chExt cx="607984" cy="267420"/>
            </a:xfrm>
          </p:grpSpPr>
          <p:sp>
            <p:nvSpPr>
              <p:cNvPr id="455" name="Google Shape;455;p3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33"/>
            <p:cNvGrpSpPr/>
            <p:nvPr/>
          </p:nvGrpSpPr>
          <p:grpSpPr>
            <a:xfrm>
              <a:off x="2631902" y="3737325"/>
              <a:ext cx="767639" cy="575285"/>
              <a:chOff x="1286413" y="3306853"/>
              <a:chExt cx="450519" cy="337648"/>
            </a:xfrm>
          </p:grpSpPr>
          <p:sp>
            <p:nvSpPr>
              <p:cNvPr id="461" name="Google Shape;461;p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 name="Google Shape;464;p33"/>
          <p:cNvGrpSpPr/>
          <p:nvPr/>
        </p:nvGrpSpPr>
        <p:grpSpPr>
          <a:xfrm>
            <a:off x="-814262" y="4413900"/>
            <a:ext cx="10436575" cy="1197200"/>
            <a:chOff x="-646237" y="3946300"/>
            <a:chExt cx="10436575" cy="1197200"/>
          </a:xfrm>
        </p:grpSpPr>
        <p:grpSp>
          <p:nvGrpSpPr>
            <p:cNvPr id="465" name="Google Shape;465;p33"/>
            <p:cNvGrpSpPr/>
            <p:nvPr/>
          </p:nvGrpSpPr>
          <p:grpSpPr>
            <a:xfrm>
              <a:off x="-646237" y="4340034"/>
              <a:ext cx="10436575" cy="803466"/>
              <a:chOff x="0" y="4340034"/>
              <a:chExt cx="10436575" cy="803466"/>
            </a:xfrm>
          </p:grpSpPr>
          <p:sp>
            <p:nvSpPr>
              <p:cNvPr id="466" name="Google Shape;466;p3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3"/>
            <p:cNvGrpSpPr/>
            <p:nvPr/>
          </p:nvGrpSpPr>
          <p:grpSpPr>
            <a:xfrm>
              <a:off x="3964812" y="4033230"/>
              <a:ext cx="1307895" cy="575273"/>
              <a:chOff x="2161713" y="3315239"/>
              <a:chExt cx="607984" cy="267420"/>
            </a:xfrm>
          </p:grpSpPr>
          <p:sp>
            <p:nvSpPr>
              <p:cNvPr id="473" name="Google Shape;473;p3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33"/>
            <p:cNvGrpSpPr/>
            <p:nvPr/>
          </p:nvGrpSpPr>
          <p:grpSpPr>
            <a:xfrm>
              <a:off x="218815" y="3946300"/>
              <a:ext cx="767639" cy="575285"/>
              <a:chOff x="1286413" y="3306853"/>
              <a:chExt cx="450519" cy="337648"/>
            </a:xfrm>
          </p:grpSpPr>
          <p:sp>
            <p:nvSpPr>
              <p:cNvPr id="479" name="Google Shape;479;p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3"/>
            <p:cNvGrpSpPr/>
            <p:nvPr/>
          </p:nvGrpSpPr>
          <p:grpSpPr>
            <a:xfrm>
              <a:off x="8251040" y="3946300"/>
              <a:ext cx="767639" cy="575285"/>
              <a:chOff x="1286413" y="3306853"/>
              <a:chExt cx="450519" cy="337648"/>
            </a:xfrm>
          </p:grpSpPr>
          <p:sp>
            <p:nvSpPr>
              <p:cNvPr id="483" name="Google Shape;483;p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2212" name="Shape 12212"/>
        <p:cNvGrpSpPr/>
        <p:nvPr/>
      </p:nvGrpSpPr>
      <p:grpSpPr>
        <a:xfrm>
          <a:off x="0" y="0"/>
          <a:ext cx="0" cy="0"/>
          <a:chOff x="0" y="0"/>
          <a:chExt cx="0" cy="0"/>
        </a:xfrm>
      </p:grpSpPr>
      <p:sp>
        <p:nvSpPr>
          <p:cNvPr id="12213" name="Google Shape;12213;p320"/>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32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215" name="Google Shape;12215;p320"/>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2216" name="Google Shape;12216;p320"/>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2217" name="Google Shape;12217;p320"/>
          <p:cNvGrpSpPr/>
          <p:nvPr/>
        </p:nvGrpSpPr>
        <p:grpSpPr>
          <a:xfrm>
            <a:off x="-1260012" y="4284668"/>
            <a:ext cx="10436575" cy="1123732"/>
            <a:chOff x="-12" y="3827468"/>
            <a:chExt cx="10436575" cy="1123732"/>
          </a:xfrm>
        </p:grpSpPr>
        <p:grpSp>
          <p:nvGrpSpPr>
            <p:cNvPr id="12218" name="Google Shape;12218;p320"/>
            <p:cNvGrpSpPr/>
            <p:nvPr/>
          </p:nvGrpSpPr>
          <p:grpSpPr>
            <a:xfrm>
              <a:off x="-12" y="4147734"/>
              <a:ext cx="10436575" cy="803466"/>
              <a:chOff x="0" y="4340034"/>
              <a:chExt cx="10436575" cy="803466"/>
            </a:xfrm>
          </p:grpSpPr>
          <p:sp>
            <p:nvSpPr>
              <p:cNvPr id="12219" name="Google Shape;12219;p32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32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32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32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32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32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320"/>
            <p:cNvGrpSpPr/>
            <p:nvPr/>
          </p:nvGrpSpPr>
          <p:grpSpPr>
            <a:xfrm>
              <a:off x="1441312" y="3827468"/>
              <a:ext cx="8923278" cy="640911"/>
              <a:chOff x="-60396" y="3370342"/>
              <a:chExt cx="4148047" cy="297932"/>
            </a:xfrm>
          </p:grpSpPr>
          <p:sp>
            <p:nvSpPr>
              <p:cNvPr id="12226" name="Google Shape;12226;p320"/>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320"/>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320"/>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320"/>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320"/>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320"/>
            <p:cNvGrpSpPr/>
            <p:nvPr/>
          </p:nvGrpSpPr>
          <p:grpSpPr>
            <a:xfrm>
              <a:off x="1670256" y="3841707"/>
              <a:ext cx="4262785" cy="673413"/>
              <a:chOff x="722033" y="3368117"/>
              <a:chExt cx="2501781" cy="395242"/>
            </a:xfrm>
          </p:grpSpPr>
          <p:sp>
            <p:nvSpPr>
              <p:cNvPr id="12232" name="Google Shape;12232;p320"/>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320"/>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320"/>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5" name="Google Shape;12235;p320"/>
          <p:cNvGrpSpPr/>
          <p:nvPr/>
        </p:nvGrpSpPr>
        <p:grpSpPr>
          <a:xfrm>
            <a:off x="-341437" y="4403500"/>
            <a:ext cx="10436575" cy="1197200"/>
            <a:chOff x="-646237" y="3946300"/>
            <a:chExt cx="10436575" cy="1197200"/>
          </a:xfrm>
        </p:grpSpPr>
        <p:grpSp>
          <p:nvGrpSpPr>
            <p:cNvPr id="12236" name="Google Shape;12236;p320"/>
            <p:cNvGrpSpPr/>
            <p:nvPr/>
          </p:nvGrpSpPr>
          <p:grpSpPr>
            <a:xfrm>
              <a:off x="-646237" y="4340034"/>
              <a:ext cx="10436575" cy="803466"/>
              <a:chOff x="0" y="4340034"/>
              <a:chExt cx="10436575" cy="803466"/>
            </a:xfrm>
          </p:grpSpPr>
          <p:sp>
            <p:nvSpPr>
              <p:cNvPr id="12237" name="Google Shape;12237;p32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32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32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32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32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32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320"/>
            <p:cNvGrpSpPr/>
            <p:nvPr/>
          </p:nvGrpSpPr>
          <p:grpSpPr>
            <a:xfrm>
              <a:off x="4308937" y="4033230"/>
              <a:ext cx="3914202" cy="583186"/>
              <a:chOff x="2321682" y="3315239"/>
              <a:chExt cx="1819544" cy="271098"/>
            </a:xfrm>
          </p:grpSpPr>
          <p:sp>
            <p:nvSpPr>
              <p:cNvPr id="12244" name="Google Shape;12244;p320"/>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32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32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32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32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320"/>
            <p:cNvGrpSpPr/>
            <p:nvPr/>
          </p:nvGrpSpPr>
          <p:grpSpPr>
            <a:xfrm>
              <a:off x="-394271" y="3974757"/>
              <a:ext cx="4674696" cy="723875"/>
              <a:chOff x="926599" y="3323555"/>
              <a:chExt cx="2743527" cy="424859"/>
            </a:xfrm>
          </p:grpSpPr>
          <p:sp>
            <p:nvSpPr>
              <p:cNvPr id="12250" name="Google Shape;12250;p320"/>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3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320"/>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320"/>
            <p:cNvGrpSpPr/>
            <p:nvPr/>
          </p:nvGrpSpPr>
          <p:grpSpPr>
            <a:xfrm>
              <a:off x="8251040" y="3946300"/>
              <a:ext cx="767639" cy="575285"/>
              <a:chOff x="1286413" y="3306853"/>
              <a:chExt cx="450519" cy="337648"/>
            </a:xfrm>
          </p:grpSpPr>
          <p:sp>
            <p:nvSpPr>
              <p:cNvPr id="12254" name="Google Shape;12254;p32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32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32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57" name="Shape 12257"/>
        <p:cNvGrpSpPr/>
        <p:nvPr/>
      </p:nvGrpSpPr>
      <p:grpSpPr>
        <a:xfrm>
          <a:off x="0" y="0"/>
          <a:ext cx="0" cy="0"/>
          <a:chOff x="0" y="0"/>
          <a:chExt cx="0" cy="0"/>
        </a:xfrm>
      </p:grpSpPr>
      <p:sp>
        <p:nvSpPr>
          <p:cNvPr id="12258" name="Google Shape;12258;p321"/>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321"/>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260" name="Google Shape;12260;p321"/>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261" name="Google Shape;12261;p32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262" name="Google Shape;12262;p321"/>
          <p:cNvGrpSpPr/>
          <p:nvPr/>
        </p:nvGrpSpPr>
        <p:grpSpPr>
          <a:xfrm>
            <a:off x="-1054412" y="4150168"/>
            <a:ext cx="10350815" cy="1242270"/>
            <a:chOff x="76188" y="3708930"/>
            <a:chExt cx="10350815" cy="1242270"/>
          </a:xfrm>
        </p:grpSpPr>
        <p:grpSp>
          <p:nvGrpSpPr>
            <p:cNvPr id="12263" name="Google Shape;12263;p321"/>
            <p:cNvGrpSpPr/>
            <p:nvPr/>
          </p:nvGrpSpPr>
          <p:grpSpPr>
            <a:xfrm>
              <a:off x="76188" y="4147734"/>
              <a:ext cx="10350815" cy="803466"/>
              <a:chOff x="76200" y="4340034"/>
              <a:chExt cx="10350815" cy="803466"/>
            </a:xfrm>
          </p:grpSpPr>
          <p:sp>
            <p:nvSpPr>
              <p:cNvPr id="12264" name="Google Shape;12264;p32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321"/>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321"/>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32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321"/>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32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321"/>
            <p:cNvGrpSpPr/>
            <p:nvPr/>
          </p:nvGrpSpPr>
          <p:grpSpPr>
            <a:xfrm>
              <a:off x="6221512" y="3708930"/>
              <a:ext cx="1307895" cy="575273"/>
              <a:chOff x="2161713" y="3315239"/>
              <a:chExt cx="607984" cy="267420"/>
            </a:xfrm>
          </p:grpSpPr>
          <p:sp>
            <p:nvSpPr>
              <p:cNvPr id="12271" name="Google Shape;12271;p32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32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32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32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32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321"/>
            <p:cNvGrpSpPr/>
            <p:nvPr/>
          </p:nvGrpSpPr>
          <p:grpSpPr>
            <a:xfrm>
              <a:off x="2631902" y="3737325"/>
              <a:ext cx="767639" cy="575285"/>
              <a:chOff x="1286413" y="3306853"/>
              <a:chExt cx="450519" cy="337648"/>
            </a:xfrm>
          </p:grpSpPr>
          <p:sp>
            <p:nvSpPr>
              <p:cNvPr id="12277" name="Google Shape;12277;p3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3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3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0" name="Google Shape;12280;p321"/>
          <p:cNvGrpSpPr/>
          <p:nvPr/>
        </p:nvGrpSpPr>
        <p:grpSpPr>
          <a:xfrm>
            <a:off x="-814262" y="4413900"/>
            <a:ext cx="10436575" cy="1197200"/>
            <a:chOff x="-646237" y="3946300"/>
            <a:chExt cx="10436575" cy="1197200"/>
          </a:xfrm>
        </p:grpSpPr>
        <p:grpSp>
          <p:nvGrpSpPr>
            <p:cNvPr id="12281" name="Google Shape;12281;p321"/>
            <p:cNvGrpSpPr/>
            <p:nvPr/>
          </p:nvGrpSpPr>
          <p:grpSpPr>
            <a:xfrm>
              <a:off x="-646237" y="4340034"/>
              <a:ext cx="10436575" cy="803466"/>
              <a:chOff x="0" y="4340034"/>
              <a:chExt cx="10436575" cy="803466"/>
            </a:xfrm>
          </p:grpSpPr>
          <p:sp>
            <p:nvSpPr>
              <p:cNvPr id="12282" name="Google Shape;12282;p32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32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32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32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32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32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321"/>
            <p:cNvGrpSpPr/>
            <p:nvPr/>
          </p:nvGrpSpPr>
          <p:grpSpPr>
            <a:xfrm>
              <a:off x="3964812" y="4033230"/>
              <a:ext cx="1307895" cy="575273"/>
              <a:chOff x="2161713" y="3315239"/>
              <a:chExt cx="607984" cy="267420"/>
            </a:xfrm>
          </p:grpSpPr>
          <p:sp>
            <p:nvSpPr>
              <p:cNvPr id="12289" name="Google Shape;12289;p32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32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32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32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32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321"/>
            <p:cNvGrpSpPr/>
            <p:nvPr/>
          </p:nvGrpSpPr>
          <p:grpSpPr>
            <a:xfrm>
              <a:off x="218815" y="3946300"/>
              <a:ext cx="767639" cy="575285"/>
              <a:chOff x="1286413" y="3306853"/>
              <a:chExt cx="450519" cy="337648"/>
            </a:xfrm>
          </p:grpSpPr>
          <p:sp>
            <p:nvSpPr>
              <p:cNvPr id="12295" name="Google Shape;12295;p3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3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3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321"/>
            <p:cNvGrpSpPr/>
            <p:nvPr/>
          </p:nvGrpSpPr>
          <p:grpSpPr>
            <a:xfrm>
              <a:off x="8251040" y="3946300"/>
              <a:ext cx="767639" cy="575285"/>
              <a:chOff x="1286413" y="3306853"/>
              <a:chExt cx="450519" cy="337648"/>
            </a:xfrm>
          </p:grpSpPr>
          <p:sp>
            <p:nvSpPr>
              <p:cNvPr id="12299" name="Google Shape;12299;p32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32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32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2302" name="Shape 12302"/>
        <p:cNvGrpSpPr/>
        <p:nvPr/>
      </p:nvGrpSpPr>
      <p:grpSpPr>
        <a:xfrm>
          <a:off x="0" y="0"/>
          <a:ext cx="0" cy="0"/>
          <a:chOff x="0" y="0"/>
          <a:chExt cx="0" cy="0"/>
        </a:xfrm>
      </p:grpSpPr>
      <p:sp>
        <p:nvSpPr>
          <p:cNvPr id="12303" name="Google Shape;12303;p322"/>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322"/>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305" name="Google Shape;12305;p322"/>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306" name="Google Shape;12306;p322"/>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307" name="Google Shape;12307;p322"/>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308" name="Google Shape;12308;p32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309" name="Google Shape;12309;p322"/>
          <p:cNvGrpSpPr/>
          <p:nvPr/>
        </p:nvGrpSpPr>
        <p:grpSpPr>
          <a:xfrm>
            <a:off x="-1260287" y="4293764"/>
            <a:ext cx="10436575" cy="1181286"/>
            <a:chOff x="-12" y="3769914"/>
            <a:chExt cx="10436575" cy="1181286"/>
          </a:xfrm>
        </p:grpSpPr>
        <p:grpSp>
          <p:nvGrpSpPr>
            <p:cNvPr id="12310" name="Google Shape;12310;p322"/>
            <p:cNvGrpSpPr/>
            <p:nvPr/>
          </p:nvGrpSpPr>
          <p:grpSpPr>
            <a:xfrm>
              <a:off x="-12" y="4147734"/>
              <a:ext cx="10436575" cy="803466"/>
              <a:chOff x="0" y="4340034"/>
              <a:chExt cx="10436575" cy="803466"/>
            </a:xfrm>
          </p:grpSpPr>
          <p:sp>
            <p:nvSpPr>
              <p:cNvPr id="12311" name="Google Shape;12311;p32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32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32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32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32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32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322"/>
            <p:cNvGrpSpPr/>
            <p:nvPr/>
          </p:nvGrpSpPr>
          <p:grpSpPr>
            <a:xfrm>
              <a:off x="5844875" y="3769914"/>
              <a:ext cx="4480058" cy="632815"/>
              <a:chOff x="1986631" y="3343588"/>
              <a:chExt cx="2082585" cy="294168"/>
            </a:xfrm>
          </p:grpSpPr>
          <p:sp>
            <p:nvSpPr>
              <p:cNvPr id="12318" name="Google Shape;12318;p322"/>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322"/>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322"/>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322"/>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322"/>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322"/>
            <p:cNvGrpSpPr/>
            <p:nvPr/>
          </p:nvGrpSpPr>
          <p:grpSpPr>
            <a:xfrm>
              <a:off x="2631902" y="3827462"/>
              <a:ext cx="862689" cy="575245"/>
              <a:chOff x="1286413" y="3359757"/>
              <a:chExt cx="506303" cy="337625"/>
            </a:xfrm>
          </p:grpSpPr>
          <p:sp>
            <p:nvSpPr>
              <p:cNvPr id="12324" name="Google Shape;12324;p322"/>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32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322"/>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27" name="Google Shape;12327;p322"/>
          <p:cNvGrpSpPr/>
          <p:nvPr/>
        </p:nvGrpSpPr>
        <p:grpSpPr>
          <a:xfrm>
            <a:off x="-1255837" y="4397075"/>
            <a:ext cx="10436575" cy="1203625"/>
            <a:chOff x="-646237" y="3939875"/>
            <a:chExt cx="10436575" cy="1203625"/>
          </a:xfrm>
        </p:grpSpPr>
        <p:grpSp>
          <p:nvGrpSpPr>
            <p:cNvPr id="12328" name="Google Shape;12328;p322"/>
            <p:cNvGrpSpPr/>
            <p:nvPr/>
          </p:nvGrpSpPr>
          <p:grpSpPr>
            <a:xfrm>
              <a:off x="-646237" y="4340034"/>
              <a:ext cx="10436575" cy="803466"/>
              <a:chOff x="0" y="4340034"/>
              <a:chExt cx="10436575" cy="803466"/>
            </a:xfrm>
          </p:grpSpPr>
          <p:sp>
            <p:nvSpPr>
              <p:cNvPr id="12329" name="Google Shape;12329;p32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32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32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32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32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32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322"/>
            <p:cNvGrpSpPr/>
            <p:nvPr/>
          </p:nvGrpSpPr>
          <p:grpSpPr>
            <a:xfrm>
              <a:off x="1235925" y="4061651"/>
              <a:ext cx="4036783" cy="637002"/>
              <a:chOff x="893171" y="3328451"/>
              <a:chExt cx="1876526" cy="296115"/>
            </a:xfrm>
          </p:grpSpPr>
          <p:sp>
            <p:nvSpPr>
              <p:cNvPr id="12336" name="Google Shape;12336;p322"/>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322"/>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32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32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32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322"/>
            <p:cNvGrpSpPr/>
            <p:nvPr/>
          </p:nvGrpSpPr>
          <p:grpSpPr>
            <a:xfrm>
              <a:off x="629615" y="3960537"/>
              <a:ext cx="5355260" cy="647960"/>
              <a:chOff x="1527507" y="3315210"/>
              <a:chExt cx="3142943" cy="380303"/>
            </a:xfrm>
          </p:grpSpPr>
          <p:sp>
            <p:nvSpPr>
              <p:cNvPr id="12342" name="Google Shape;12342;p322"/>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322"/>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322"/>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322"/>
            <p:cNvGrpSpPr/>
            <p:nvPr/>
          </p:nvGrpSpPr>
          <p:grpSpPr>
            <a:xfrm>
              <a:off x="7390590" y="3939875"/>
              <a:ext cx="1920385" cy="625232"/>
              <a:chOff x="781424" y="3303082"/>
              <a:chExt cx="1127053" cy="366963"/>
            </a:xfrm>
          </p:grpSpPr>
          <p:sp>
            <p:nvSpPr>
              <p:cNvPr id="12346" name="Google Shape;12346;p322"/>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322"/>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32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2349" name="Shape 12349"/>
        <p:cNvGrpSpPr/>
        <p:nvPr/>
      </p:nvGrpSpPr>
      <p:grpSpPr>
        <a:xfrm>
          <a:off x="0" y="0"/>
          <a:ext cx="0" cy="0"/>
          <a:chOff x="0" y="0"/>
          <a:chExt cx="0" cy="0"/>
        </a:xfrm>
      </p:grpSpPr>
      <p:sp>
        <p:nvSpPr>
          <p:cNvPr id="12350" name="Google Shape;12350;p323"/>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32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352" name="Google Shape;12352;p323"/>
          <p:cNvGrpSpPr/>
          <p:nvPr/>
        </p:nvGrpSpPr>
        <p:grpSpPr>
          <a:xfrm>
            <a:off x="-646250" y="4380968"/>
            <a:ext cx="10436575" cy="1228057"/>
            <a:chOff x="-12" y="3723143"/>
            <a:chExt cx="10436575" cy="1228057"/>
          </a:xfrm>
        </p:grpSpPr>
        <p:grpSp>
          <p:nvGrpSpPr>
            <p:cNvPr id="12353" name="Google Shape;12353;p323"/>
            <p:cNvGrpSpPr/>
            <p:nvPr/>
          </p:nvGrpSpPr>
          <p:grpSpPr>
            <a:xfrm>
              <a:off x="-12" y="4147734"/>
              <a:ext cx="10436575" cy="803466"/>
              <a:chOff x="0" y="4340034"/>
              <a:chExt cx="10436575" cy="803466"/>
            </a:xfrm>
          </p:grpSpPr>
          <p:sp>
            <p:nvSpPr>
              <p:cNvPr id="12354" name="Google Shape;12354;p32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32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32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32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32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32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323"/>
            <p:cNvGrpSpPr/>
            <p:nvPr/>
          </p:nvGrpSpPr>
          <p:grpSpPr>
            <a:xfrm>
              <a:off x="5596725" y="3723143"/>
              <a:ext cx="4136037" cy="764961"/>
              <a:chOff x="1871276" y="3321846"/>
              <a:chExt cx="1922665" cy="355597"/>
            </a:xfrm>
          </p:grpSpPr>
          <p:sp>
            <p:nvSpPr>
              <p:cNvPr id="12361" name="Google Shape;12361;p323"/>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323"/>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323"/>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323"/>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323"/>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323"/>
            <p:cNvGrpSpPr/>
            <p:nvPr/>
          </p:nvGrpSpPr>
          <p:grpSpPr>
            <a:xfrm>
              <a:off x="1121352" y="3841682"/>
              <a:ext cx="886310" cy="603938"/>
              <a:chOff x="399888" y="3368103"/>
              <a:chExt cx="520166" cy="354465"/>
            </a:xfrm>
          </p:grpSpPr>
          <p:sp>
            <p:nvSpPr>
              <p:cNvPr id="12367" name="Google Shape;12367;p323"/>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323"/>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323"/>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70" name="Google Shape;12370;p323"/>
          <p:cNvGrpSpPr/>
          <p:nvPr/>
        </p:nvGrpSpPr>
        <p:grpSpPr>
          <a:xfrm>
            <a:off x="-1255837" y="4479700"/>
            <a:ext cx="10436575" cy="1197200"/>
            <a:chOff x="-646237" y="3946300"/>
            <a:chExt cx="10436575" cy="1197200"/>
          </a:xfrm>
        </p:grpSpPr>
        <p:grpSp>
          <p:nvGrpSpPr>
            <p:cNvPr id="12371" name="Google Shape;12371;p323"/>
            <p:cNvGrpSpPr/>
            <p:nvPr/>
          </p:nvGrpSpPr>
          <p:grpSpPr>
            <a:xfrm>
              <a:off x="-646237" y="4340034"/>
              <a:ext cx="10436575" cy="803466"/>
              <a:chOff x="0" y="4340034"/>
              <a:chExt cx="10436575" cy="803466"/>
            </a:xfrm>
          </p:grpSpPr>
          <p:sp>
            <p:nvSpPr>
              <p:cNvPr id="12372" name="Google Shape;12372;p32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32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32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32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32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32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323"/>
            <p:cNvGrpSpPr/>
            <p:nvPr/>
          </p:nvGrpSpPr>
          <p:grpSpPr>
            <a:xfrm>
              <a:off x="4147874" y="4033230"/>
              <a:ext cx="1427591" cy="651211"/>
              <a:chOff x="2246810" y="3315239"/>
              <a:chExt cx="663625" cy="302720"/>
            </a:xfrm>
          </p:grpSpPr>
          <p:sp>
            <p:nvSpPr>
              <p:cNvPr id="12379" name="Google Shape;12379;p323"/>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32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32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32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323"/>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323"/>
            <p:cNvGrpSpPr/>
            <p:nvPr/>
          </p:nvGrpSpPr>
          <p:grpSpPr>
            <a:xfrm>
              <a:off x="218815" y="3946300"/>
              <a:ext cx="1970514" cy="686835"/>
              <a:chOff x="1286413" y="3306853"/>
              <a:chExt cx="1156473" cy="403119"/>
            </a:xfrm>
          </p:grpSpPr>
          <p:sp>
            <p:nvSpPr>
              <p:cNvPr id="12385" name="Google Shape;12385;p323"/>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32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323"/>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323"/>
            <p:cNvGrpSpPr/>
            <p:nvPr/>
          </p:nvGrpSpPr>
          <p:grpSpPr>
            <a:xfrm>
              <a:off x="8404881" y="3960537"/>
              <a:ext cx="818445" cy="575245"/>
              <a:chOff x="1376700" y="3315210"/>
              <a:chExt cx="480336" cy="337625"/>
            </a:xfrm>
          </p:grpSpPr>
          <p:sp>
            <p:nvSpPr>
              <p:cNvPr id="12389" name="Google Shape;12389;p323"/>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323"/>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32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92" name="Google Shape;12392;p323"/>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2393" name="Google Shape;12393;p323"/>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2394" name="Google Shape;12394;p323"/>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395" name="Google Shape;12395;p323"/>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396" name="Shape 12396"/>
        <p:cNvGrpSpPr/>
        <p:nvPr/>
      </p:nvGrpSpPr>
      <p:grpSpPr>
        <a:xfrm>
          <a:off x="0" y="0"/>
          <a:ext cx="0" cy="0"/>
          <a:chOff x="0" y="0"/>
          <a:chExt cx="0" cy="0"/>
        </a:xfrm>
      </p:grpSpPr>
      <p:sp>
        <p:nvSpPr>
          <p:cNvPr id="12397" name="Google Shape;12397;p324"/>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324"/>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399" name="Google Shape;12399;p324"/>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00" name="Google Shape;12400;p324"/>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01" name="Google Shape;12401;p324"/>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02" name="Google Shape;12402;p32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403" name="Google Shape;12403;p324"/>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04" name="Google Shape;12404;p324"/>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2405" name="Google Shape;12405;p324"/>
          <p:cNvGrpSpPr/>
          <p:nvPr/>
        </p:nvGrpSpPr>
        <p:grpSpPr>
          <a:xfrm>
            <a:off x="-12" y="4394730"/>
            <a:ext cx="10436575" cy="1242270"/>
            <a:chOff x="-12" y="3708930"/>
            <a:chExt cx="10436575" cy="1242270"/>
          </a:xfrm>
        </p:grpSpPr>
        <p:grpSp>
          <p:nvGrpSpPr>
            <p:cNvPr id="12406" name="Google Shape;12406;p324"/>
            <p:cNvGrpSpPr/>
            <p:nvPr/>
          </p:nvGrpSpPr>
          <p:grpSpPr>
            <a:xfrm>
              <a:off x="-12" y="4147734"/>
              <a:ext cx="10436575" cy="803466"/>
              <a:chOff x="0" y="4340034"/>
              <a:chExt cx="10436575" cy="803466"/>
            </a:xfrm>
          </p:grpSpPr>
          <p:sp>
            <p:nvSpPr>
              <p:cNvPr id="12407" name="Google Shape;12407;p32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32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32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32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32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32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324"/>
            <p:cNvGrpSpPr/>
            <p:nvPr/>
          </p:nvGrpSpPr>
          <p:grpSpPr>
            <a:xfrm>
              <a:off x="6221512" y="3708930"/>
              <a:ext cx="1307895" cy="575273"/>
              <a:chOff x="2161713" y="3315239"/>
              <a:chExt cx="607984" cy="267420"/>
            </a:xfrm>
          </p:grpSpPr>
          <p:sp>
            <p:nvSpPr>
              <p:cNvPr id="12414" name="Google Shape;12414;p32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32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32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32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32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324"/>
            <p:cNvGrpSpPr/>
            <p:nvPr/>
          </p:nvGrpSpPr>
          <p:grpSpPr>
            <a:xfrm>
              <a:off x="2631902" y="3841982"/>
              <a:ext cx="767639" cy="622988"/>
              <a:chOff x="1286413" y="3368279"/>
              <a:chExt cx="450519" cy="365646"/>
            </a:xfrm>
          </p:grpSpPr>
          <p:sp>
            <p:nvSpPr>
              <p:cNvPr id="12420" name="Google Shape;12420;p324"/>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324"/>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324"/>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2423" name="Shape 12423"/>
        <p:cNvGrpSpPr/>
        <p:nvPr/>
      </p:nvGrpSpPr>
      <p:grpSpPr>
        <a:xfrm>
          <a:off x="0" y="0"/>
          <a:ext cx="0" cy="0"/>
          <a:chOff x="0" y="0"/>
          <a:chExt cx="0" cy="0"/>
        </a:xfrm>
      </p:grpSpPr>
      <p:sp>
        <p:nvSpPr>
          <p:cNvPr id="12424" name="Google Shape;12424;p325"/>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32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426" name="Google Shape;12426;p325"/>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27" name="Google Shape;12427;p325"/>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28" name="Google Shape;12428;p325"/>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29" name="Google Shape;12429;p325"/>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30" name="Google Shape;12430;p325"/>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31" name="Google Shape;12431;p325"/>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2432" name="Google Shape;12432;p325"/>
          <p:cNvGrpSpPr/>
          <p:nvPr/>
        </p:nvGrpSpPr>
        <p:grpSpPr>
          <a:xfrm>
            <a:off x="-12" y="4113700"/>
            <a:ext cx="10436575" cy="1228050"/>
            <a:chOff x="-12" y="3723150"/>
            <a:chExt cx="10436575" cy="1228050"/>
          </a:xfrm>
        </p:grpSpPr>
        <p:grpSp>
          <p:nvGrpSpPr>
            <p:cNvPr id="12433" name="Google Shape;12433;p325"/>
            <p:cNvGrpSpPr/>
            <p:nvPr/>
          </p:nvGrpSpPr>
          <p:grpSpPr>
            <a:xfrm>
              <a:off x="-12" y="4147734"/>
              <a:ext cx="10436575" cy="803466"/>
              <a:chOff x="0" y="4340034"/>
              <a:chExt cx="10436575" cy="803466"/>
            </a:xfrm>
          </p:grpSpPr>
          <p:sp>
            <p:nvSpPr>
              <p:cNvPr id="12434" name="Google Shape;12434;p32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32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32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32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32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32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325"/>
            <p:cNvGrpSpPr/>
            <p:nvPr/>
          </p:nvGrpSpPr>
          <p:grpSpPr>
            <a:xfrm>
              <a:off x="104387" y="3799080"/>
              <a:ext cx="8912870" cy="692298"/>
              <a:chOff x="-681874" y="3357146"/>
              <a:chExt cx="4143209" cy="321820"/>
            </a:xfrm>
          </p:grpSpPr>
          <p:sp>
            <p:nvSpPr>
              <p:cNvPr id="12441" name="Google Shape;12441;p325"/>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325"/>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325"/>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325"/>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325"/>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325"/>
            <p:cNvGrpSpPr/>
            <p:nvPr/>
          </p:nvGrpSpPr>
          <p:grpSpPr>
            <a:xfrm>
              <a:off x="463427" y="3723150"/>
              <a:ext cx="3073248" cy="589460"/>
              <a:chOff x="13759" y="3298534"/>
              <a:chExt cx="1803655" cy="345968"/>
            </a:xfrm>
          </p:grpSpPr>
          <p:sp>
            <p:nvSpPr>
              <p:cNvPr id="12447" name="Google Shape;12447;p325"/>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325"/>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3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50" name="Google Shape;12450;p325"/>
          <p:cNvGrpSpPr/>
          <p:nvPr/>
        </p:nvGrpSpPr>
        <p:grpSpPr>
          <a:xfrm>
            <a:off x="-1255837" y="4327300"/>
            <a:ext cx="10436575" cy="1197200"/>
            <a:chOff x="-646237" y="3946300"/>
            <a:chExt cx="10436575" cy="1197200"/>
          </a:xfrm>
        </p:grpSpPr>
        <p:grpSp>
          <p:nvGrpSpPr>
            <p:cNvPr id="12451" name="Google Shape;12451;p325"/>
            <p:cNvGrpSpPr/>
            <p:nvPr/>
          </p:nvGrpSpPr>
          <p:grpSpPr>
            <a:xfrm>
              <a:off x="-646237" y="4340034"/>
              <a:ext cx="10436575" cy="803466"/>
              <a:chOff x="0" y="4340034"/>
              <a:chExt cx="10436575" cy="803466"/>
            </a:xfrm>
          </p:grpSpPr>
          <p:sp>
            <p:nvSpPr>
              <p:cNvPr id="12452" name="Google Shape;12452;p32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32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32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32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32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32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325"/>
            <p:cNvGrpSpPr/>
            <p:nvPr/>
          </p:nvGrpSpPr>
          <p:grpSpPr>
            <a:xfrm>
              <a:off x="1218442" y="4079995"/>
              <a:ext cx="5307715" cy="618659"/>
              <a:chOff x="885044" y="3336978"/>
              <a:chExt cx="2467328" cy="287588"/>
            </a:xfrm>
          </p:grpSpPr>
          <p:sp>
            <p:nvSpPr>
              <p:cNvPr id="12459" name="Google Shape;12459;p32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325"/>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325"/>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32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325"/>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4" name="Google Shape;12464;p325"/>
            <p:cNvGrpSpPr/>
            <p:nvPr/>
          </p:nvGrpSpPr>
          <p:grpSpPr>
            <a:xfrm>
              <a:off x="218815" y="3946300"/>
              <a:ext cx="767639" cy="575285"/>
              <a:chOff x="1286413" y="3306853"/>
              <a:chExt cx="450519" cy="337648"/>
            </a:xfrm>
          </p:grpSpPr>
          <p:sp>
            <p:nvSpPr>
              <p:cNvPr id="12465" name="Google Shape;12465;p3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3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3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325"/>
            <p:cNvGrpSpPr/>
            <p:nvPr/>
          </p:nvGrpSpPr>
          <p:grpSpPr>
            <a:xfrm>
              <a:off x="6363790" y="3974757"/>
              <a:ext cx="2803089" cy="680488"/>
              <a:chOff x="178806" y="3323555"/>
              <a:chExt cx="1645102" cy="399394"/>
            </a:xfrm>
          </p:grpSpPr>
          <p:sp>
            <p:nvSpPr>
              <p:cNvPr id="12469" name="Google Shape;12469;p325"/>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325"/>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325"/>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2472" name="Shape 12472"/>
        <p:cNvGrpSpPr/>
        <p:nvPr/>
      </p:nvGrpSpPr>
      <p:grpSpPr>
        <a:xfrm>
          <a:off x="0" y="0"/>
          <a:ext cx="0" cy="0"/>
          <a:chOff x="0" y="0"/>
          <a:chExt cx="0" cy="0"/>
        </a:xfrm>
      </p:grpSpPr>
      <p:sp>
        <p:nvSpPr>
          <p:cNvPr id="12473" name="Google Shape;12473;p326"/>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326"/>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75" name="Google Shape;12475;p326"/>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76" name="Google Shape;12476;p326"/>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77" name="Google Shape;12477;p326"/>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78" name="Google Shape;12478;p326"/>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79" name="Google Shape;12479;p32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480" name="Google Shape;12480;p326"/>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81" name="Google Shape;12481;p326"/>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482" name="Google Shape;12482;p326"/>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2483" name="Google Shape;12483;p326"/>
          <p:cNvGrpSpPr/>
          <p:nvPr/>
        </p:nvGrpSpPr>
        <p:grpSpPr>
          <a:xfrm>
            <a:off x="-15150" y="4244600"/>
            <a:ext cx="10436575" cy="1163800"/>
            <a:chOff x="-12" y="3787400"/>
            <a:chExt cx="10436575" cy="1163800"/>
          </a:xfrm>
        </p:grpSpPr>
        <p:grpSp>
          <p:nvGrpSpPr>
            <p:cNvPr id="12484" name="Google Shape;12484;p326"/>
            <p:cNvGrpSpPr/>
            <p:nvPr/>
          </p:nvGrpSpPr>
          <p:grpSpPr>
            <a:xfrm>
              <a:off x="-12" y="4147734"/>
              <a:ext cx="10436575" cy="803466"/>
              <a:chOff x="0" y="4340034"/>
              <a:chExt cx="10436575" cy="803466"/>
            </a:xfrm>
          </p:grpSpPr>
          <p:sp>
            <p:nvSpPr>
              <p:cNvPr id="12485" name="Google Shape;12485;p32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32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32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32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32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32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326"/>
            <p:cNvGrpSpPr/>
            <p:nvPr/>
          </p:nvGrpSpPr>
          <p:grpSpPr>
            <a:xfrm>
              <a:off x="6572505" y="3856155"/>
              <a:ext cx="1369485" cy="620136"/>
              <a:chOff x="2324874" y="3383678"/>
              <a:chExt cx="636614" cy="288274"/>
            </a:xfrm>
          </p:grpSpPr>
          <p:sp>
            <p:nvSpPr>
              <p:cNvPr id="12492" name="Google Shape;12492;p326"/>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326"/>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326"/>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326"/>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326"/>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326"/>
            <p:cNvGrpSpPr/>
            <p:nvPr/>
          </p:nvGrpSpPr>
          <p:grpSpPr>
            <a:xfrm>
              <a:off x="208577" y="3787400"/>
              <a:ext cx="796535" cy="575245"/>
              <a:chOff x="-135810" y="3336243"/>
              <a:chExt cx="467478" cy="337625"/>
            </a:xfrm>
          </p:grpSpPr>
          <p:sp>
            <p:nvSpPr>
              <p:cNvPr id="12498" name="Google Shape;12498;p326"/>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326"/>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326"/>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01" name="Google Shape;12501;p326"/>
          <p:cNvGrpSpPr/>
          <p:nvPr/>
        </p:nvGrpSpPr>
        <p:grpSpPr>
          <a:xfrm>
            <a:off x="-710912" y="4308175"/>
            <a:ext cx="10436575" cy="1197200"/>
            <a:chOff x="-646237" y="3946300"/>
            <a:chExt cx="10436575" cy="1197200"/>
          </a:xfrm>
        </p:grpSpPr>
        <p:grpSp>
          <p:nvGrpSpPr>
            <p:cNvPr id="12502" name="Google Shape;12502;p326"/>
            <p:cNvGrpSpPr/>
            <p:nvPr/>
          </p:nvGrpSpPr>
          <p:grpSpPr>
            <a:xfrm>
              <a:off x="-646237" y="4340034"/>
              <a:ext cx="10436575" cy="803466"/>
              <a:chOff x="0" y="4340034"/>
              <a:chExt cx="10436575" cy="803466"/>
            </a:xfrm>
          </p:grpSpPr>
          <p:sp>
            <p:nvSpPr>
              <p:cNvPr id="12503" name="Google Shape;12503;p32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32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32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32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32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32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326"/>
            <p:cNvGrpSpPr/>
            <p:nvPr/>
          </p:nvGrpSpPr>
          <p:grpSpPr>
            <a:xfrm>
              <a:off x="3964812" y="4033230"/>
              <a:ext cx="1307895" cy="575273"/>
              <a:chOff x="2161713" y="3315239"/>
              <a:chExt cx="607984" cy="267420"/>
            </a:xfrm>
          </p:grpSpPr>
          <p:sp>
            <p:nvSpPr>
              <p:cNvPr id="12510" name="Google Shape;12510;p32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32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32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32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32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326"/>
            <p:cNvGrpSpPr/>
            <p:nvPr/>
          </p:nvGrpSpPr>
          <p:grpSpPr>
            <a:xfrm>
              <a:off x="1497369" y="3974757"/>
              <a:ext cx="751060" cy="666838"/>
              <a:chOff x="2036782" y="3323555"/>
              <a:chExt cx="440789" cy="391383"/>
            </a:xfrm>
          </p:grpSpPr>
          <p:sp>
            <p:nvSpPr>
              <p:cNvPr id="12516" name="Google Shape;12516;p326"/>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326"/>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326"/>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326"/>
            <p:cNvGrpSpPr/>
            <p:nvPr/>
          </p:nvGrpSpPr>
          <p:grpSpPr>
            <a:xfrm>
              <a:off x="8251040" y="3946300"/>
              <a:ext cx="767639" cy="575285"/>
              <a:chOff x="1286413" y="3306853"/>
              <a:chExt cx="450519" cy="337648"/>
            </a:xfrm>
          </p:grpSpPr>
          <p:sp>
            <p:nvSpPr>
              <p:cNvPr id="12520" name="Google Shape;12520;p3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3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3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523" name="Shape 12523"/>
        <p:cNvGrpSpPr/>
        <p:nvPr/>
      </p:nvGrpSpPr>
      <p:grpSpPr>
        <a:xfrm>
          <a:off x="0" y="0"/>
          <a:ext cx="0" cy="0"/>
          <a:chOff x="0" y="0"/>
          <a:chExt cx="0" cy="0"/>
        </a:xfrm>
      </p:grpSpPr>
      <p:sp>
        <p:nvSpPr>
          <p:cNvPr id="12524" name="Google Shape;12524;p327"/>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32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526" name="Google Shape;12526;p327"/>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27" name="Google Shape;12527;p327"/>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28" name="Google Shape;12528;p327"/>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29" name="Google Shape;12529;p327"/>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30" name="Google Shape;12530;p327"/>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31" name="Google Shape;12531;p327"/>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32" name="Google Shape;12532;p327"/>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533" name="Google Shape;12533;p327"/>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534" name="Google Shape;12534;p327"/>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535" name="Google Shape;12535;p327"/>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536" name="Google Shape;12536;p327"/>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2537" name="Google Shape;12537;p327"/>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2538" name="Google Shape;12538;p327"/>
          <p:cNvGrpSpPr/>
          <p:nvPr/>
        </p:nvGrpSpPr>
        <p:grpSpPr>
          <a:xfrm>
            <a:off x="-1255837" y="4335082"/>
            <a:ext cx="10436575" cy="1225718"/>
            <a:chOff x="-12" y="3725482"/>
            <a:chExt cx="10436575" cy="1225718"/>
          </a:xfrm>
        </p:grpSpPr>
        <p:grpSp>
          <p:nvGrpSpPr>
            <p:cNvPr id="12539" name="Google Shape;12539;p327"/>
            <p:cNvGrpSpPr/>
            <p:nvPr/>
          </p:nvGrpSpPr>
          <p:grpSpPr>
            <a:xfrm>
              <a:off x="-12" y="4147734"/>
              <a:ext cx="10436575" cy="803466"/>
              <a:chOff x="0" y="4340034"/>
              <a:chExt cx="10436575" cy="803466"/>
            </a:xfrm>
          </p:grpSpPr>
          <p:sp>
            <p:nvSpPr>
              <p:cNvPr id="12540" name="Google Shape;12540;p32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32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32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32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32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32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327"/>
            <p:cNvGrpSpPr/>
            <p:nvPr/>
          </p:nvGrpSpPr>
          <p:grpSpPr>
            <a:xfrm>
              <a:off x="6642162" y="3737318"/>
              <a:ext cx="1215283" cy="620748"/>
              <a:chOff x="2357255" y="3328436"/>
              <a:chExt cx="564932" cy="288559"/>
            </a:xfrm>
          </p:grpSpPr>
          <p:sp>
            <p:nvSpPr>
              <p:cNvPr id="12547" name="Google Shape;12547;p327"/>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327"/>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327"/>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327"/>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327"/>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327"/>
            <p:cNvGrpSpPr/>
            <p:nvPr/>
          </p:nvGrpSpPr>
          <p:grpSpPr>
            <a:xfrm>
              <a:off x="3736816" y="3725482"/>
              <a:ext cx="822471" cy="589200"/>
              <a:chOff x="1934874" y="3299902"/>
              <a:chExt cx="482699" cy="345815"/>
            </a:xfrm>
          </p:grpSpPr>
          <p:sp>
            <p:nvSpPr>
              <p:cNvPr id="12553" name="Google Shape;12553;p327"/>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327"/>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327"/>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56" name="Google Shape;12556;p327"/>
          <p:cNvGrpSpPr/>
          <p:nvPr/>
        </p:nvGrpSpPr>
        <p:grpSpPr>
          <a:xfrm>
            <a:off x="-541125" y="4488875"/>
            <a:ext cx="10436575" cy="1197200"/>
            <a:chOff x="-646237" y="3946300"/>
            <a:chExt cx="10436575" cy="1197200"/>
          </a:xfrm>
        </p:grpSpPr>
        <p:grpSp>
          <p:nvGrpSpPr>
            <p:cNvPr id="12557" name="Google Shape;12557;p327"/>
            <p:cNvGrpSpPr/>
            <p:nvPr/>
          </p:nvGrpSpPr>
          <p:grpSpPr>
            <a:xfrm>
              <a:off x="-646237" y="4340034"/>
              <a:ext cx="10436575" cy="803466"/>
              <a:chOff x="0" y="4340034"/>
              <a:chExt cx="10436575" cy="803466"/>
            </a:xfrm>
          </p:grpSpPr>
          <p:sp>
            <p:nvSpPr>
              <p:cNvPr id="12558" name="Google Shape;12558;p32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32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32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32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32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32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327"/>
            <p:cNvGrpSpPr/>
            <p:nvPr/>
          </p:nvGrpSpPr>
          <p:grpSpPr>
            <a:xfrm>
              <a:off x="3964812" y="4033230"/>
              <a:ext cx="1307895" cy="575273"/>
              <a:chOff x="2161713" y="3315239"/>
              <a:chExt cx="607984" cy="267420"/>
            </a:xfrm>
          </p:grpSpPr>
          <p:sp>
            <p:nvSpPr>
              <p:cNvPr id="12565" name="Google Shape;12565;p32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32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32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32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32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327"/>
            <p:cNvGrpSpPr/>
            <p:nvPr/>
          </p:nvGrpSpPr>
          <p:grpSpPr>
            <a:xfrm>
              <a:off x="67904" y="3974757"/>
              <a:ext cx="776471" cy="633738"/>
              <a:chOff x="1197845" y="3323555"/>
              <a:chExt cx="455702" cy="371955"/>
            </a:xfrm>
          </p:grpSpPr>
          <p:sp>
            <p:nvSpPr>
              <p:cNvPr id="12571" name="Google Shape;12571;p327"/>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3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327"/>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327"/>
            <p:cNvGrpSpPr/>
            <p:nvPr/>
          </p:nvGrpSpPr>
          <p:grpSpPr>
            <a:xfrm>
              <a:off x="8251040" y="3946300"/>
              <a:ext cx="767639" cy="575285"/>
              <a:chOff x="1286413" y="3306853"/>
              <a:chExt cx="450519" cy="337648"/>
            </a:xfrm>
          </p:grpSpPr>
          <p:sp>
            <p:nvSpPr>
              <p:cNvPr id="12575" name="Google Shape;12575;p3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3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3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2578" name="Shape 12578"/>
        <p:cNvGrpSpPr/>
        <p:nvPr/>
      </p:nvGrpSpPr>
      <p:grpSpPr>
        <a:xfrm>
          <a:off x="0" y="0"/>
          <a:ext cx="0" cy="0"/>
          <a:chOff x="0" y="0"/>
          <a:chExt cx="0" cy="0"/>
        </a:xfrm>
      </p:grpSpPr>
      <p:sp>
        <p:nvSpPr>
          <p:cNvPr id="12579" name="Google Shape;12579;p328"/>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328"/>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581" name="Google Shape;12581;p328"/>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82" name="Google Shape;12582;p328"/>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583" name="Google Shape;12583;p328"/>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584" name="Google Shape;12584;p328"/>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585" name="Google Shape;12585;p328"/>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2586" name="Google Shape;12586;p328"/>
          <p:cNvGrpSpPr/>
          <p:nvPr/>
        </p:nvGrpSpPr>
        <p:grpSpPr>
          <a:xfrm flipH="1">
            <a:off x="-1111506" y="4128330"/>
            <a:ext cx="10436575" cy="1242270"/>
            <a:chOff x="-12" y="3708930"/>
            <a:chExt cx="10436575" cy="1242270"/>
          </a:xfrm>
        </p:grpSpPr>
        <p:grpSp>
          <p:nvGrpSpPr>
            <p:cNvPr id="12587" name="Google Shape;12587;p328"/>
            <p:cNvGrpSpPr/>
            <p:nvPr/>
          </p:nvGrpSpPr>
          <p:grpSpPr>
            <a:xfrm>
              <a:off x="-12" y="4147734"/>
              <a:ext cx="10436575" cy="803466"/>
              <a:chOff x="0" y="4340034"/>
              <a:chExt cx="10436575" cy="803466"/>
            </a:xfrm>
          </p:grpSpPr>
          <p:sp>
            <p:nvSpPr>
              <p:cNvPr id="12588" name="Google Shape;12588;p32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32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32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32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32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32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328"/>
            <p:cNvGrpSpPr/>
            <p:nvPr/>
          </p:nvGrpSpPr>
          <p:grpSpPr>
            <a:xfrm>
              <a:off x="6221512" y="3708930"/>
              <a:ext cx="1307895" cy="575273"/>
              <a:chOff x="2161713" y="3315239"/>
              <a:chExt cx="607984" cy="267420"/>
            </a:xfrm>
          </p:grpSpPr>
          <p:sp>
            <p:nvSpPr>
              <p:cNvPr id="12595" name="Google Shape;12595;p32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3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32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3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3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328"/>
            <p:cNvGrpSpPr/>
            <p:nvPr/>
          </p:nvGrpSpPr>
          <p:grpSpPr>
            <a:xfrm>
              <a:off x="2574527" y="3799087"/>
              <a:ext cx="911064" cy="589422"/>
              <a:chOff x="1252740" y="3343103"/>
              <a:chExt cx="534693" cy="345946"/>
            </a:xfrm>
          </p:grpSpPr>
          <p:sp>
            <p:nvSpPr>
              <p:cNvPr id="12601" name="Google Shape;12601;p328"/>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328"/>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328"/>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4" name="Google Shape;12604;p328"/>
          <p:cNvGrpSpPr/>
          <p:nvPr/>
        </p:nvGrpSpPr>
        <p:grpSpPr>
          <a:xfrm flipH="1">
            <a:off x="-594687" y="4222525"/>
            <a:ext cx="10436575" cy="1197200"/>
            <a:chOff x="-646237" y="3946300"/>
            <a:chExt cx="10436575" cy="1197200"/>
          </a:xfrm>
        </p:grpSpPr>
        <p:grpSp>
          <p:nvGrpSpPr>
            <p:cNvPr id="12605" name="Google Shape;12605;p328"/>
            <p:cNvGrpSpPr/>
            <p:nvPr/>
          </p:nvGrpSpPr>
          <p:grpSpPr>
            <a:xfrm>
              <a:off x="-646237" y="4340034"/>
              <a:ext cx="10436575" cy="803466"/>
              <a:chOff x="0" y="4340034"/>
              <a:chExt cx="10436575" cy="803466"/>
            </a:xfrm>
          </p:grpSpPr>
          <p:sp>
            <p:nvSpPr>
              <p:cNvPr id="12606" name="Google Shape;12606;p32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32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32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32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32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32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328"/>
            <p:cNvGrpSpPr/>
            <p:nvPr/>
          </p:nvGrpSpPr>
          <p:grpSpPr>
            <a:xfrm>
              <a:off x="3964812" y="4033230"/>
              <a:ext cx="1307895" cy="575273"/>
              <a:chOff x="2161713" y="3315239"/>
              <a:chExt cx="607984" cy="267420"/>
            </a:xfrm>
          </p:grpSpPr>
          <p:sp>
            <p:nvSpPr>
              <p:cNvPr id="12613" name="Google Shape;12613;p32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3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32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3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3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328"/>
            <p:cNvGrpSpPr/>
            <p:nvPr/>
          </p:nvGrpSpPr>
          <p:grpSpPr>
            <a:xfrm>
              <a:off x="218815" y="3946300"/>
              <a:ext cx="767639" cy="575285"/>
              <a:chOff x="1286413" y="3306853"/>
              <a:chExt cx="450519" cy="337648"/>
            </a:xfrm>
          </p:grpSpPr>
          <p:sp>
            <p:nvSpPr>
              <p:cNvPr id="12619" name="Google Shape;12619;p3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3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3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328"/>
            <p:cNvGrpSpPr/>
            <p:nvPr/>
          </p:nvGrpSpPr>
          <p:grpSpPr>
            <a:xfrm>
              <a:off x="8251040" y="3946300"/>
              <a:ext cx="767639" cy="575285"/>
              <a:chOff x="1286413" y="3306853"/>
              <a:chExt cx="450519" cy="337648"/>
            </a:xfrm>
          </p:grpSpPr>
          <p:sp>
            <p:nvSpPr>
              <p:cNvPr id="12623" name="Google Shape;12623;p3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3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3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2626" name="Shape 12626"/>
        <p:cNvGrpSpPr/>
        <p:nvPr/>
      </p:nvGrpSpPr>
      <p:grpSpPr>
        <a:xfrm>
          <a:off x="0" y="0"/>
          <a:ext cx="0" cy="0"/>
          <a:chOff x="0" y="0"/>
          <a:chExt cx="0" cy="0"/>
        </a:xfrm>
      </p:grpSpPr>
      <p:sp>
        <p:nvSpPr>
          <p:cNvPr id="12627" name="Google Shape;12627;p329"/>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329"/>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629" name="Google Shape;12629;p329"/>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30" name="Google Shape;12630;p329"/>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631" name="Google Shape;12631;p329"/>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32" name="Google Shape;12632;p329"/>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633" name="Google Shape;12633;p329"/>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34" name="Google Shape;12634;p329"/>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2635" name="Google Shape;12635;p329"/>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2636" name="Google Shape;12636;p329"/>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2637" name="Google Shape;12637;p329"/>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638" name="Google Shape;12638;p329"/>
          <p:cNvGrpSpPr/>
          <p:nvPr/>
        </p:nvGrpSpPr>
        <p:grpSpPr>
          <a:xfrm>
            <a:off x="-471912" y="4272544"/>
            <a:ext cx="10436575" cy="1246781"/>
            <a:chOff x="-646237" y="3896719"/>
            <a:chExt cx="10436575" cy="1246781"/>
          </a:xfrm>
        </p:grpSpPr>
        <p:grpSp>
          <p:nvGrpSpPr>
            <p:cNvPr id="12639" name="Google Shape;12639;p329"/>
            <p:cNvGrpSpPr/>
            <p:nvPr/>
          </p:nvGrpSpPr>
          <p:grpSpPr>
            <a:xfrm>
              <a:off x="-646237" y="4340034"/>
              <a:ext cx="10436575" cy="803466"/>
              <a:chOff x="0" y="4340034"/>
              <a:chExt cx="10436575" cy="803466"/>
            </a:xfrm>
          </p:grpSpPr>
          <p:sp>
            <p:nvSpPr>
              <p:cNvPr id="12640" name="Google Shape;12640;p32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32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32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32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32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32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329"/>
            <p:cNvGrpSpPr/>
            <p:nvPr/>
          </p:nvGrpSpPr>
          <p:grpSpPr>
            <a:xfrm>
              <a:off x="2413750" y="3960530"/>
              <a:ext cx="3830820" cy="647986"/>
              <a:chOff x="1440691" y="3281444"/>
              <a:chExt cx="1780783" cy="301221"/>
            </a:xfrm>
          </p:grpSpPr>
          <p:sp>
            <p:nvSpPr>
              <p:cNvPr id="12647" name="Google Shape;12647;p329"/>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329"/>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329"/>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329"/>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329"/>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329"/>
            <p:cNvGrpSpPr/>
            <p:nvPr/>
          </p:nvGrpSpPr>
          <p:grpSpPr>
            <a:xfrm>
              <a:off x="-13121" y="3896719"/>
              <a:ext cx="822446" cy="624825"/>
              <a:chOff x="1150292" y="3277753"/>
              <a:chExt cx="482684" cy="366725"/>
            </a:xfrm>
          </p:grpSpPr>
          <p:sp>
            <p:nvSpPr>
              <p:cNvPr id="12653" name="Google Shape;12653;p3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3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329"/>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329"/>
            <p:cNvGrpSpPr/>
            <p:nvPr/>
          </p:nvGrpSpPr>
          <p:grpSpPr>
            <a:xfrm>
              <a:off x="7913827" y="3945050"/>
              <a:ext cx="1148298" cy="688097"/>
              <a:chOff x="1088506" y="3306120"/>
              <a:chExt cx="673923" cy="403860"/>
            </a:xfrm>
          </p:grpSpPr>
          <p:sp>
            <p:nvSpPr>
              <p:cNvPr id="12657" name="Google Shape;12657;p329"/>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329"/>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329"/>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0" name="Google Shape;12660;p329"/>
          <p:cNvGrpSpPr/>
          <p:nvPr/>
        </p:nvGrpSpPr>
        <p:grpSpPr>
          <a:xfrm>
            <a:off x="-12" y="4180343"/>
            <a:ext cx="10436575" cy="1228057"/>
            <a:chOff x="-12" y="3723143"/>
            <a:chExt cx="10436575" cy="1228057"/>
          </a:xfrm>
        </p:grpSpPr>
        <p:grpSp>
          <p:nvGrpSpPr>
            <p:cNvPr id="12661" name="Google Shape;12661;p329"/>
            <p:cNvGrpSpPr/>
            <p:nvPr/>
          </p:nvGrpSpPr>
          <p:grpSpPr>
            <a:xfrm>
              <a:off x="-12" y="4147734"/>
              <a:ext cx="10436575" cy="803466"/>
              <a:chOff x="0" y="4340034"/>
              <a:chExt cx="10436575" cy="803466"/>
            </a:xfrm>
          </p:grpSpPr>
          <p:sp>
            <p:nvSpPr>
              <p:cNvPr id="12662" name="Google Shape;12662;p32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32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32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32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32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32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329"/>
            <p:cNvGrpSpPr/>
            <p:nvPr/>
          </p:nvGrpSpPr>
          <p:grpSpPr>
            <a:xfrm>
              <a:off x="5596725" y="3723143"/>
              <a:ext cx="3321858" cy="692036"/>
              <a:chOff x="1871276" y="3321846"/>
              <a:chExt cx="1544188" cy="321698"/>
            </a:xfrm>
          </p:grpSpPr>
          <p:sp>
            <p:nvSpPr>
              <p:cNvPr id="12669" name="Google Shape;12669;p329"/>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329"/>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329"/>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329"/>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329"/>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329"/>
            <p:cNvGrpSpPr/>
            <p:nvPr/>
          </p:nvGrpSpPr>
          <p:grpSpPr>
            <a:xfrm>
              <a:off x="2631902" y="3737325"/>
              <a:ext cx="767639" cy="575285"/>
              <a:chOff x="1286413" y="3306853"/>
              <a:chExt cx="450519" cy="337648"/>
            </a:xfrm>
          </p:grpSpPr>
          <p:sp>
            <p:nvSpPr>
              <p:cNvPr id="12675" name="Google Shape;12675;p3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3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3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486" name="Shape 486"/>
        <p:cNvGrpSpPr/>
        <p:nvPr/>
      </p:nvGrpSpPr>
      <p:grpSpPr>
        <a:xfrm>
          <a:off x="0" y="0"/>
          <a:ext cx="0" cy="0"/>
          <a:chOff x="0" y="0"/>
          <a:chExt cx="0" cy="0"/>
        </a:xfrm>
      </p:grpSpPr>
      <p:sp>
        <p:nvSpPr>
          <p:cNvPr id="487" name="Google Shape;487;p34"/>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89" name="Google Shape;489;p34"/>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90" name="Google Shape;490;p34"/>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1" name="Google Shape;491;p34"/>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2" name="Google Shape;492;p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493" name="Google Shape;493;p34"/>
          <p:cNvGrpSpPr/>
          <p:nvPr/>
        </p:nvGrpSpPr>
        <p:grpSpPr>
          <a:xfrm>
            <a:off x="-1260287" y="4293764"/>
            <a:ext cx="10436575" cy="1181286"/>
            <a:chOff x="-12" y="3769914"/>
            <a:chExt cx="10436575" cy="1181286"/>
          </a:xfrm>
        </p:grpSpPr>
        <p:grpSp>
          <p:nvGrpSpPr>
            <p:cNvPr id="494" name="Google Shape;494;p34"/>
            <p:cNvGrpSpPr/>
            <p:nvPr/>
          </p:nvGrpSpPr>
          <p:grpSpPr>
            <a:xfrm>
              <a:off x="-12" y="4147734"/>
              <a:ext cx="10436575" cy="803466"/>
              <a:chOff x="0" y="4340034"/>
              <a:chExt cx="10436575" cy="803466"/>
            </a:xfrm>
          </p:grpSpPr>
          <p:sp>
            <p:nvSpPr>
              <p:cNvPr id="495" name="Google Shape;495;p3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34"/>
            <p:cNvGrpSpPr/>
            <p:nvPr/>
          </p:nvGrpSpPr>
          <p:grpSpPr>
            <a:xfrm>
              <a:off x="5844875" y="3769914"/>
              <a:ext cx="4480058" cy="632815"/>
              <a:chOff x="1986631" y="3343588"/>
              <a:chExt cx="2082585" cy="294168"/>
            </a:xfrm>
          </p:grpSpPr>
          <p:sp>
            <p:nvSpPr>
              <p:cNvPr id="502" name="Google Shape;502;p34"/>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4"/>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4"/>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4"/>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34"/>
            <p:cNvGrpSpPr/>
            <p:nvPr/>
          </p:nvGrpSpPr>
          <p:grpSpPr>
            <a:xfrm>
              <a:off x="2631902" y="3827462"/>
              <a:ext cx="862689" cy="575245"/>
              <a:chOff x="1286413" y="3359757"/>
              <a:chExt cx="506303" cy="337625"/>
            </a:xfrm>
          </p:grpSpPr>
          <p:sp>
            <p:nvSpPr>
              <p:cNvPr id="508" name="Google Shape;508;p34"/>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 name="Google Shape;511;p34"/>
          <p:cNvGrpSpPr/>
          <p:nvPr/>
        </p:nvGrpSpPr>
        <p:grpSpPr>
          <a:xfrm>
            <a:off x="-1255837" y="4397075"/>
            <a:ext cx="10436575" cy="1203625"/>
            <a:chOff x="-646237" y="3939875"/>
            <a:chExt cx="10436575" cy="1203625"/>
          </a:xfrm>
        </p:grpSpPr>
        <p:grpSp>
          <p:nvGrpSpPr>
            <p:cNvPr id="512" name="Google Shape;512;p34"/>
            <p:cNvGrpSpPr/>
            <p:nvPr/>
          </p:nvGrpSpPr>
          <p:grpSpPr>
            <a:xfrm>
              <a:off x="-646237" y="4340034"/>
              <a:ext cx="10436575" cy="803466"/>
              <a:chOff x="0" y="4340034"/>
              <a:chExt cx="10436575" cy="803466"/>
            </a:xfrm>
          </p:grpSpPr>
          <p:sp>
            <p:nvSpPr>
              <p:cNvPr id="513" name="Google Shape;513;p3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34"/>
            <p:cNvGrpSpPr/>
            <p:nvPr/>
          </p:nvGrpSpPr>
          <p:grpSpPr>
            <a:xfrm>
              <a:off x="1235925" y="4061651"/>
              <a:ext cx="4036783" cy="637002"/>
              <a:chOff x="893171" y="3328451"/>
              <a:chExt cx="1876526" cy="296115"/>
            </a:xfrm>
          </p:grpSpPr>
          <p:sp>
            <p:nvSpPr>
              <p:cNvPr id="520" name="Google Shape;520;p34"/>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4"/>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34"/>
            <p:cNvGrpSpPr/>
            <p:nvPr/>
          </p:nvGrpSpPr>
          <p:grpSpPr>
            <a:xfrm>
              <a:off x="629615" y="3960537"/>
              <a:ext cx="5355260" cy="647960"/>
              <a:chOff x="1527507" y="3315210"/>
              <a:chExt cx="3142943" cy="380303"/>
            </a:xfrm>
          </p:grpSpPr>
          <p:sp>
            <p:nvSpPr>
              <p:cNvPr id="526" name="Google Shape;526;p34"/>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4"/>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4"/>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4"/>
            <p:cNvGrpSpPr/>
            <p:nvPr/>
          </p:nvGrpSpPr>
          <p:grpSpPr>
            <a:xfrm>
              <a:off x="7390590" y="3939875"/>
              <a:ext cx="1920385" cy="625232"/>
              <a:chOff x="781424" y="3303082"/>
              <a:chExt cx="1127053" cy="366963"/>
            </a:xfrm>
          </p:grpSpPr>
          <p:sp>
            <p:nvSpPr>
              <p:cNvPr id="530" name="Google Shape;530;p34"/>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4"/>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678" name="Shape 12678"/>
        <p:cNvGrpSpPr/>
        <p:nvPr/>
      </p:nvGrpSpPr>
      <p:grpSpPr>
        <a:xfrm>
          <a:off x="0" y="0"/>
          <a:ext cx="0" cy="0"/>
          <a:chOff x="0" y="0"/>
          <a:chExt cx="0" cy="0"/>
        </a:xfrm>
      </p:grpSpPr>
      <p:sp>
        <p:nvSpPr>
          <p:cNvPr id="12679" name="Google Shape;12679;p330"/>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33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681" name="Google Shape;12681;p330"/>
          <p:cNvGrpSpPr/>
          <p:nvPr/>
        </p:nvGrpSpPr>
        <p:grpSpPr>
          <a:xfrm>
            <a:off x="116988" y="4668405"/>
            <a:ext cx="10436575" cy="1089870"/>
            <a:chOff x="-12" y="3861330"/>
            <a:chExt cx="10436575" cy="1089870"/>
          </a:xfrm>
        </p:grpSpPr>
        <p:grpSp>
          <p:nvGrpSpPr>
            <p:cNvPr id="12682" name="Google Shape;12682;p330"/>
            <p:cNvGrpSpPr/>
            <p:nvPr/>
          </p:nvGrpSpPr>
          <p:grpSpPr>
            <a:xfrm>
              <a:off x="-12" y="4147734"/>
              <a:ext cx="10436575" cy="803466"/>
              <a:chOff x="0" y="4340034"/>
              <a:chExt cx="10436575" cy="803466"/>
            </a:xfrm>
          </p:grpSpPr>
          <p:sp>
            <p:nvSpPr>
              <p:cNvPr id="12683" name="Google Shape;12683;p33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33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33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33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33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33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330"/>
            <p:cNvGrpSpPr/>
            <p:nvPr/>
          </p:nvGrpSpPr>
          <p:grpSpPr>
            <a:xfrm>
              <a:off x="6221512" y="3861330"/>
              <a:ext cx="1307895" cy="575273"/>
              <a:chOff x="2161713" y="3386084"/>
              <a:chExt cx="607984" cy="267420"/>
            </a:xfrm>
          </p:grpSpPr>
          <p:sp>
            <p:nvSpPr>
              <p:cNvPr id="12690" name="Google Shape;12690;p330"/>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330"/>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330"/>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330"/>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330"/>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330"/>
            <p:cNvGrpSpPr/>
            <p:nvPr/>
          </p:nvGrpSpPr>
          <p:grpSpPr>
            <a:xfrm>
              <a:off x="2631902" y="3889225"/>
              <a:ext cx="843839" cy="575785"/>
              <a:chOff x="1286413" y="3396007"/>
              <a:chExt cx="495240" cy="337941"/>
            </a:xfrm>
          </p:grpSpPr>
          <p:sp>
            <p:nvSpPr>
              <p:cNvPr id="12696" name="Google Shape;12696;p330"/>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3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330"/>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99" name="Google Shape;12699;p330"/>
          <p:cNvGrpSpPr/>
          <p:nvPr/>
        </p:nvGrpSpPr>
        <p:grpSpPr>
          <a:xfrm>
            <a:off x="-1292575" y="4595975"/>
            <a:ext cx="10436575" cy="1197200"/>
            <a:chOff x="-646237" y="3946300"/>
            <a:chExt cx="10436575" cy="1197200"/>
          </a:xfrm>
        </p:grpSpPr>
        <p:grpSp>
          <p:nvGrpSpPr>
            <p:cNvPr id="12700" name="Google Shape;12700;p330"/>
            <p:cNvGrpSpPr/>
            <p:nvPr/>
          </p:nvGrpSpPr>
          <p:grpSpPr>
            <a:xfrm>
              <a:off x="-646237" y="4340034"/>
              <a:ext cx="10436575" cy="803466"/>
              <a:chOff x="0" y="4340034"/>
              <a:chExt cx="10436575" cy="803466"/>
            </a:xfrm>
          </p:grpSpPr>
          <p:sp>
            <p:nvSpPr>
              <p:cNvPr id="12701" name="Google Shape;12701;p33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33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33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33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33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33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330"/>
            <p:cNvGrpSpPr/>
            <p:nvPr/>
          </p:nvGrpSpPr>
          <p:grpSpPr>
            <a:xfrm>
              <a:off x="3964812" y="4033230"/>
              <a:ext cx="1307895" cy="575273"/>
              <a:chOff x="2161713" y="3315239"/>
              <a:chExt cx="607984" cy="267420"/>
            </a:xfrm>
          </p:grpSpPr>
          <p:sp>
            <p:nvSpPr>
              <p:cNvPr id="12708" name="Google Shape;12708;p33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33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33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33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33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330"/>
            <p:cNvGrpSpPr/>
            <p:nvPr/>
          </p:nvGrpSpPr>
          <p:grpSpPr>
            <a:xfrm>
              <a:off x="218815" y="3946300"/>
              <a:ext cx="767639" cy="575285"/>
              <a:chOff x="1286413" y="3306853"/>
              <a:chExt cx="450519" cy="337648"/>
            </a:xfrm>
          </p:grpSpPr>
          <p:sp>
            <p:nvSpPr>
              <p:cNvPr id="12714" name="Google Shape;12714;p33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3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33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330"/>
            <p:cNvGrpSpPr/>
            <p:nvPr/>
          </p:nvGrpSpPr>
          <p:grpSpPr>
            <a:xfrm>
              <a:off x="8251040" y="3946300"/>
              <a:ext cx="767639" cy="575285"/>
              <a:chOff x="1286413" y="3306853"/>
              <a:chExt cx="450519" cy="337648"/>
            </a:xfrm>
          </p:grpSpPr>
          <p:sp>
            <p:nvSpPr>
              <p:cNvPr id="12718" name="Google Shape;12718;p33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3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33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2721" name="Shape 12721"/>
        <p:cNvGrpSpPr/>
        <p:nvPr/>
      </p:nvGrpSpPr>
      <p:grpSpPr>
        <a:xfrm>
          <a:off x="0" y="0"/>
          <a:ext cx="0" cy="0"/>
          <a:chOff x="0" y="0"/>
          <a:chExt cx="0" cy="0"/>
        </a:xfrm>
      </p:grpSpPr>
      <p:sp>
        <p:nvSpPr>
          <p:cNvPr id="12722" name="Google Shape;12722;p331"/>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33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724" name="Google Shape;12724;p331"/>
          <p:cNvGrpSpPr/>
          <p:nvPr/>
        </p:nvGrpSpPr>
        <p:grpSpPr>
          <a:xfrm>
            <a:off x="-1292587" y="4284980"/>
            <a:ext cx="10436575" cy="1242270"/>
            <a:chOff x="-12" y="3708930"/>
            <a:chExt cx="10436575" cy="1242270"/>
          </a:xfrm>
        </p:grpSpPr>
        <p:grpSp>
          <p:nvGrpSpPr>
            <p:cNvPr id="12725" name="Google Shape;12725;p331"/>
            <p:cNvGrpSpPr/>
            <p:nvPr/>
          </p:nvGrpSpPr>
          <p:grpSpPr>
            <a:xfrm>
              <a:off x="-12" y="4147734"/>
              <a:ext cx="10436575" cy="803466"/>
              <a:chOff x="0" y="4340034"/>
              <a:chExt cx="10436575" cy="803466"/>
            </a:xfrm>
          </p:grpSpPr>
          <p:sp>
            <p:nvSpPr>
              <p:cNvPr id="12726" name="Google Shape;12726;p33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33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33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33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33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33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2" name="Google Shape;12732;p331"/>
            <p:cNvGrpSpPr/>
            <p:nvPr/>
          </p:nvGrpSpPr>
          <p:grpSpPr>
            <a:xfrm>
              <a:off x="6221512" y="3708930"/>
              <a:ext cx="1307895" cy="575273"/>
              <a:chOff x="2161713" y="3315239"/>
              <a:chExt cx="607984" cy="267420"/>
            </a:xfrm>
          </p:grpSpPr>
          <p:sp>
            <p:nvSpPr>
              <p:cNvPr id="12733" name="Google Shape;12733;p33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33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33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33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33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331"/>
            <p:cNvGrpSpPr/>
            <p:nvPr/>
          </p:nvGrpSpPr>
          <p:grpSpPr>
            <a:xfrm>
              <a:off x="2631902" y="3737325"/>
              <a:ext cx="767639" cy="575285"/>
              <a:chOff x="1286413" y="3306853"/>
              <a:chExt cx="450519" cy="337648"/>
            </a:xfrm>
          </p:grpSpPr>
          <p:sp>
            <p:nvSpPr>
              <p:cNvPr id="12739" name="Google Shape;12739;p33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33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3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42" name="Google Shape;12742;p331"/>
          <p:cNvGrpSpPr/>
          <p:nvPr/>
        </p:nvGrpSpPr>
        <p:grpSpPr>
          <a:xfrm>
            <a:off x="-414487" y="4307512"/>
            <a:ext cx="10436575" cy="1197200"/>
            <a:chOff x="-646237" y="3946300"/>
            <a:chExt cx="10436575" cy="1197200"/>
          </a:xfrm>
        </p:grpSpPr>
        <p:grpSp>
          <p:nvGrpSpPr>
            <p:cNvPr id="12743" name="Google Shape;12743;p331"/>
            <p:cNvGrpSpPr/>
            <p:nvPr/>
          </p:nvGrpSpPr>
          <p:grpSpPr>
            <a:xfrm>
              <a:off x="-646237" y="4340034"/>
              <a:ext cx="10436575" cy="803466"/>
              <a:chOff x="0" y="4340034"/>
              <a:chExt cx="10436575" cy="803466"/>
            </a:xfrm>
          </p:grpSpPr>
          <p:sp>
            <p:nvSpPr>
              <p:cNvPr id="12744" name="Google Shape;12744;p33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33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33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33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33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33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331"/>
            <p:cNvGrpSpPr/>
            <p:nvPr/>
          </p:nvGrpSpPr>
          <p:grpSpPr>
            <a:xfrm>
              <a:off x="4308937" y="3999385"/>
              <a:ext cx="1768315" cy="609119"/>
              <a:chOff x="2321682" y="3299506"/>
              <a:chExt cx="822013" cy="283153"/>
            </a:xfrm>
          </p:grpSpPr>
          <p:sp>
            <p:nvSpPr>
              <p:cNvPr id="12751" name="Google Shape;12751;p331"/>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33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33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33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33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331"/>
            <p:cNvGrpSpPr/>
            <p:nvPr/>
          </p:nvGrpSpPr>
          <p:grpSpPr>
            <a:xfrm>
              <a:off x="940804" y="3960562"/>
              <a:ext cx="1146746" cy="604557"/>
              <a:chOff x="1710140" y="3315224"/>
              <a:chExt cx="673012" cy="354829"/>
            </a:xfrm>
          </p:grpSpPr>
          <p:sp>
            <p:nvSpPr>
              <p:cNvPr id="12757" name="Google Shape;12757;p331"/>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331"/>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331"/>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331"/>
            <p:cNvGrpSpPr/>
            <p:nvPr/>
          </p:nvGrpSpPr>
          <p:grpSpPr>
            <a:xfrm>
              <a:off x="-320185" y="3946300"/>
              <a:ext cx="9338864" cy="575285"/>
              <a:chOff x="-3743944" y="3306853"/>
              <a:chExt cx="5480876" cy="337648"/>
            </a:xfrm>
          </p:grpSpPr>
          <p:sp>
            <p:nvSpPr>
              <p:cNvPr id="12761" name="Google Shape;12761;p33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331"/>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3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2764" name="Shape 12764"/>
        <p:cNvGrpSpPr/>
        <p:nvPr/>
      </p:nvGrpSpPr>
      <p:grpSpPr>
        <a:xfrm>
          <a:off x="0" y="0"/>
          <a:ext cx="0" cy="0"/>
          <a:chOff x="0" y="0"/>
          <a:chExt cx="0" cy="0"/>
        </a:xfrm>
      </p:grpSpPr>
      <p:sp>
        <p:nvSpPr>
          <p:cNvPr id="12765" name="Google Shape;12765;p332"/>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33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767" name="Google Shape;12767;p332"/>
          <p:cNvGrpSpPr/>
          <p:nvPr/>
        </p:nvGrpSpPr>
        <p:grpSpPr>
          <a:xfrm>
            <a:off x="-646250" y="4380968"/>
            <a:ext cx="10436575" cy="1228057"/>
            <a:chOff x="-12" y="3723143"/>
            <a:chExt cx="10436575" cy="1228057"/>
          </a:xfrm>
        </p:grpSpPr>
        <p:grpSp>
          <p:nvGrpSpPr>
            <p:cNvPr id="12768" name="Google Shape;12768;p332"/>
            <p:cNvGrpSpPr/>
            <p:nvPr/>
          </p:nvGrpSpPr>
          <p:grpSpPr>
            <a:xfrm>
              <a:off x="-12" y="4147734"/>
              <a:ext cx="10436575" cy="803466"/>
              <a:chOff x="0" y="4340034"/>
              <a:chExt cx="10436575" cy="803466"/>
            </a:xfrm>
          </p:grpSpPr>
          <p:sp>
            <p:nvSpPr>
              <p:cNvPr id="12769" name="Google Shape;12769;p33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33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33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33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33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33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332"/>
            <p:cNvGrpSpPr/>
            <p:nvPr/>
          </p:nvGrpSpPr>
          <p:grpSpPr>
            <a:xfrm>
              <a:off x="5596725" y="3723143"/>
              <a:ext cx="4136037" cy="764961"/>
              <a:chOff x="1871276" y="3321846"/>
              <a:chExt cx="1922665" cy="355597"/>
            </a:xfrm>
          </p:grpSpPr>
          <p:sp>
            <p:nvSpPr>
              <p:cNvPr id="12776" name="Google Shape;12776;p332"/>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332"/>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332"/>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332"/>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332"/>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332"/>
            <p:cNvGrpSpPr/>
            <p:nvPr/>
          </p:nvGrpSpPr>
          <p:grpSpPr>
            <a:xfrm>
              <a:off x="1121352" y="3841682"/>
              <a:ext cx="886310" cy="603938"/>
              <a:chOff x="399888" y="3368103"/>
              <a:chExt cx="520166" cy="354465"/>
            </a:xfrm>
          </p:grpSpPr>
          <p:sp>
            <p:nvSpPr>
              <p:cNvPr id="12782" name="Google Shape;12782;p332"/>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332"/>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332"/>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85" name="Google Shape;12785;p332"/>
          <p:cNvGrpSpPr/>
          <p:nvPr/>
        </p:nvGrpSpPr>
        <p:grpSpPr>
          <a:xfrm>
            <a:off x="-1255837" y="4479700"/>
            <a:ext cx="10436575" cy="1197200"/>
            <a:chOff x="-646237" y="3946300"/>
            <a:chExt cx="10436575" cy="1197200"/>
          </a:xfrm>
        </p:grpSpPr>
        <p:grpSp>
          <p:nvGrpSpPr>
            <p:cNvPr id="12786" name="Google Shape;12786;p332"/>
            <p:cNvGrpSpPr/>
            <p:nvPr/>
          </p:nvGrpSpPr>
          <p:grpSpPr>
            <a:xfrm>
              <a:off x="-646237" y="4340034"/>
              <a:ext cx="10436575" cy="803466"/>
              <a:chOff x="0" y="4340034"/>
              <a:chExt cx="10436575" cy="803466"/>
            </a:xfrm>
          </p:grpSpPr>
          <p:sp>
            <p:nvSpPr>
              <p:cNvPr id="12787" name="Google Shape;12787;p33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33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33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33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33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33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332"/>
            <p:cNvGrpSpPr/>
            <p:nvPr/>
          </p:nvGrpSpPr>
          <p:grpSpPr>
            <a:xfrm>
              <a:off x="4147874" y="4033230"/>
              <a:ext cx="1427591" cy="651211"/>
              <a:chOff x="2246810" y="3315239"/>
              <a:chExt cx="663625" cy="302720"/>
            </a:xfrm>
          </p:grpSpPr>
          <p:sp>
            <p:nvSpPr>
              <p:cNvPr id="12794" name="Google Shape;12794;p332"/>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33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33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33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332"/>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332"/>
            <p:cNvGrpSpPr/>
            <p:nvPr/>
          </p:nvGrpSpPr>
          <p:grpSpPr>
            <a:xfrm>
              <a:off x="218815" y="3946300"/>
              <a:ext cx="1970514" cy="686835"/>
              <a:chOff x="1286413" y="3306853"/>
              <a:chExt cx="1156473" cy="403119"/>
            </a:xfrm>
          </p:grpSpPr>
          <p:sp>
            <p:nvSpPr>
              <p:cNvPr id="12800" name="Google Shape;12800;p332"/>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33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332"/>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332"/>
            <p:cNvGrpSpPr/>
            <p:nvPr/>
          </p:nvGrpSpPr>
          <p:grpSpPr>
            <a:xfrm>
              <a:off x="8404881" y="3960537"/>
              <a:ext cx="818445" cy="575245"/>
              <a:chOff x="1376700" y="3315210"/>
              <a:chExt cx="480336" cy="337625"/>
            </a:xfrm>
          </p:grpSpPr>
          <p:sp>
            <p:nvSpPr>
              <p:cNvPr id="12804" name="Google Shape;12804;p332"/>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332"/>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33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2807" name="Shape 12807"/>
        <p:cNvGrpSpPr/>
        <p:nvPr/>
      </p:nvGrpSpPr>
      <p:grpSpPr>
        <a:xfrm>
          <a:off x="0" y="0"/>
          <a:ext cx="0" cy="0"/>
          <a:chOff x="0" y="0"/>
          <a:chExt cx="0" cy="0"/>
        </a:xfrm>
      </p:grpSpPr>
      <p:sp>
        <p:nvSpPr>
          <p:cNvPr id="12808" name="Google Shape;12808;p333"/>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9" name="Google Shape;12809;p333"/>
          <p:cNvGrpSpPr/>
          <p:nvPr/>
        </p:nvGrpSpPr>
        <p:grpSpPr>
          <a:xfrm flipH="1">
            <a:off x="-646237" y="4318530"/>
            <a:ext cx="10436575" cy="1242270"/>
            <a:chOff x="-12" y="3708930"/>
            <a:chExt cx="10436575" cy="1242270"/>
          </a:xfrm>
        </p:grpSpPr>
        <p:grpSp>
          <p:nvGrpSpPr>
            <p:cNvPr id="12810" name="Google Shape;12810;p333"/>
            <p:cNvGrpSpPr/>
            <p:nvPr/>
          </p:nvGrpSpPr>
          <p:grpSpPr>
            <a:xfrm>
              <a:off x="-12" y="4147734"/>
              <a:ext cx="10436575" cy="803466"/>
              <a:chOff x="0" y="4340034"/>
              <a:chExt cx="10436575" cy="803466"/>
            </a:xfrm>
          </p:grpSpPr>
          <p:sp>
            <p:nvSpPr>
              <p:cNvPr id="12811" name="Google Shape;12811;p33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33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33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33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33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33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333"/>
            <p:cNvGrpSpPr/>
            <p:nvPr/>
          </p:nvGrpSpPr>
          <p:grpSpPr>
            <a:xfrm>
              <a:off x="6221512" y="3708930"/>
              <a:ext cx="1307895" cy="575273"/>
              <a:chOff x="2161713" y="3315239"/>
              <a:chExt cx="607984" cy="267420"/>
            </a:xfrm>
          </p:grpSpPr>
          <p:sp>
            <p:nvSpPr>
              <p:cNvPr id="12818" name="Google Shape;12818;p33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33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33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33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33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333"/>
            <p:cNvGrpSpPr/>
            <p:nvPr/>
          </p:nvGrpSpPr>
          <p:grpSpPr>
            <a:xfrm>
              <a:off x="2631902" y="3737325"/>
              <a:ext cx="767639" cy="575285"/>
              <a:chOff x="1286413" y="3306853"/>
              <a:chExt cx="450519" cy="337648"/>
            </a:xfrm>
          </p:grpSpPr>
          <p:sp>
            <p:nvSpPr>
              <p:cNvPr id="12824" name="Google Shape;12824;p3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3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3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827" name="Google Shape;12827;p3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828" name="Google Shape;12828;p333"/>
          <p:cNvGrpSpPr/>
          <p:nvPr/>
        </p:nvGrpSpPr>
        <p:grpSpPr>
          <a:xfrm flipH="1">
            <a:off x="-12" y="4403500"/>
            <a:ext cx="10436575" cy="1197200"/>
            <a:chOff x="-646237" y="3946300"/>
            <a:chExt cx="10436575" cy="1197200"/>
          </a:xfrm>
        </p:grpSpPr>
        <p:grpSp>
          <p:nvGrpSpPr>
            <p:cNvPr id="12829" name="Google Shape;12829;p333"/>
            <p:cNvGrpSpPr/>
            <p:nvPr/>
          </p:nvGrpSpPr>
          <p:grpSpPr>
            <a:xfrm>
              <a:off x="-646237" y="4340034"/>
              <a:ext cx="10436575" cy="803466"/>
              <a:chOff x="0" y="4340034"/>
              <a:chExt cx="10436575" cy="803466"/>
            </a:xfrm>
          </p:grpSpPr>
          <p:sp>
            <p:nvSpPr>
              <p:cNvPr id="12830" name="Google Shape;12830;p33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33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33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33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33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33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6" name="Google Shape;12836;p333"/>
            <p:cNvGrpSpPr/>
            <p:nvPr/>
          </p:nvGrpSpPr>
          <p:grpSpPr>
            <a:xfrm>
              <a:off x="3964812" y="4033230"/>
              <a:ext cx="1307895" cy="575273"/>
              <a:chOff x="2161713" y="3315239"/>
              <a:chExt cx="607984" cy="267420"/>
            </a:xfrm>
          </p:grpSpPr>
          <p:sp>
            <p:nvSpPr>
              <p:cNvPr id="12837" name="Google Shape;12837;p33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33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33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33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33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333"/>
            <p:cNvGrpSpPr/>
            <p:nvPr/>
          </p:nvGrpSpPr>
          <p:grpSpPr>
            <a:xfrm>
              <a:off x="218815" y="3946300"/>
              <a:ext cx="767639" cy="575285"/>
              <a:chOff x="1286413" y="3306853"/>
              <a:chExt cx="450519" cy="337648"/>
            </a:xfrm>
          </p:grpSpPr>
          <p:sp>
            <p:nvSpPr>
              <p:cNvPr id="12843" name="Google Shape;12843;p3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3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3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333"/>
            <p:cNvGrpSpPr/>
            <p:nvPr/>
          </p:nvGrpSpPr>
          <p:grpSpPr>
            <a:xfrm>
              <a:off x="8251040" y="3946300"/>
              <a:ext cx="767639" cy="575285"/>
              <a:chOff x="1286413" y="3306853"/>
              <a:chExt cx="450519" cy="337648"/>
            </a:xfrm>
          </p:grpSpPr>
          <p:sp>
            <p:nvSpPr>
              <p:cNvPr id="12847" name="Google Shape;12847;p3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3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3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2850" name="Shape 12850"/>
        <p:cNvGrpSpPr/>
        <p:nvPr/>
      </p:nvGrpSpPr>
      <p:grpSpPr>
        <a:xfrm>
          <a:off x="0" y="0"/>
          <a:ext cx="0" cy="0"/>
          <a:chOff x="0" y="0"/>
          <a:chExt cx="0" cy="0"/>
        </a:xfrm>
      </p:grpSpPr>
      <p:grpSp>
        <p:nvGrpSpPr>
          <p:cNvPr id="12851" name="Google Shape;12851;p334"/>
          <p:cNvGrpSpPr/>
          <p:nvPr/>
        </p:nvGrpSpPr>
        <p:grpSpPr>
          <a:xfrm flipH="1">
            <a:off x="-899739" y="415030"/>
            <a:ext cx="6575097" cy="4537279"/>
            <a:chOff x="2682681" y="986909"/>
            <a:chExt cx="1036199" cy="633000"/>
          </a:xfrm>
        </p:grpSpPr>
        <p:sp>
          <p:nvSpPr>
            <p:cNvPr id="12852" name="Google Shape;12852;p33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33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33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5" name="Google Shape;12855;p3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856" name="Google Shape;12856;p334"/>
          <p:cNvGrpSpPr/>
          <p:nvPr/>
        </p:nvGrpSpPr>
        <p:grpSpPr>
          <a:xfrm>
            <a:off x="-609612" y="4346951"/>
            <a:ext cx="10436575" cy="1213849"/>
            <a:chOff x="-12" y="3737351"/>
            <a:chExt cx="10436575" cy="1213849"/>
          </a:xfrm>
        </p:grpSpPr>
        <p:grpSp>
          <p:nvGrpSpPr>
            <p:cNvPr id="12857" name="Google Shape;12857;p334"/>
            <p:cNvGrpSpPr/>
            <p:nvPr/>
          </p:nvGrpSpPr>
          <p:grpSpPr>
            <a:xfrm>
              <a:off x="-12" y="4147734"/>
              <a:ext cx="10436575" cy="803466"/>
              <a:chOff x="0" y="4340034"/>
              <a:chExt cx="10436575" cy="803466"/>
            </a:xfrm>
          </p:grpSpPr>
          <p:sp>
            <p:nvSpPr>
              <p:cNvPr id="12858" name="Google Shape;12858;p33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33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33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33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33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33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334"/>
            <p:cNvGrpSpPr/>
            <p:nvPr/>
          </p:nvGrpSpPr>
          <p:grpSpPr>
            <a:xfrm>
              <a:off x="5596725" y="3737351"/>
              <a:ext cx="4083758" cy="706527"/>
              <a:chOff x="1871276" y="3328451"/>
              <a:chExt cx="1898363" cy="328434"/>
            </a:xfrm>
          </p:grpSpPr>
          <p:sp>
            <p:nvSpPr>
              <p:cNvPr id="12865" name="Google Shape;12865;p334"/>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334"/>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334"/>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334"/>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334"/>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334"/>
            <p:cNvGrpSpPr/>
            <p:nvPr/>
          </p:nvGrpSpPr>
          <p:grpSpPr>
            <a:xfrm>
              <a:off x="1160802" y="4042437"/>
              <a:ext cx="1029085" cy="575245"/>
              <a:chOff x="423040" y="3485931"/>
              <a:chExt cx="603959" cy="337625"/>
            </a:xfrm>
          </p:grpSpPr>
          <p:sp>
            <p:nvSpPr>
              <p:cNvPr id="12871" name="Google Shape;12871;p334"/>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334"/>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334"/>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74" name="Google Shape;12874;p334"/>
          <p:cNvGrpSpPr/>
          <p:nvPr/>
        </p:nvGrpSpPr>
        <p:grpSpPr>
          <a:xfrm>
            <a:off x="-1255837" y="4657062"/>
            <a:ext cx="10436575" cy="1096038"/>
            <a:chOff x="-646237" y="4047462"/>
            <a:chExt cx="10436575" cy="1096038"/>
          </a:xfrm>
        </p:grpSpPr>
        <p:grpSp>
          <p:nvGrpSpPr>
            <p:cNvPr id="12875" name="Google Shape;12875;p334"/>
            <p:cNvGrpSpPr/>
            <p:nvPr/>
          </p:nvGrpSpPr>
          <p:grpSpPr>
            <a:xfrm>
              <a:off x="-646237" y="4340034"/>
              <a:ext cx="10436575" cy="803466"/>
              <a:chOff x="0" y="4340034"/>
              <a:chExt cx="10436575" cy="803466"/>
            </a:xfrm>
          </p:grpSpPr>
          <p:sp>
            <p:nvSpPr>
              <p:cNvPr id="12876" name="Google Shape;12876;p33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33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33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33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33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33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334"/>
            <p:cNvGrpSpPr/>
            <p:nvPr/>
          </p:nvGrpSpPr>
          <p:grpSpPr>
            <a:xfrm>
              <a:off x="1568887" y="4098951"/>
              <a:ext cx="3243249" cy="733590"/>
              <a:chOff x="1047951" y="3345790"/>
              <a:chExt cx="1507647" cy="341014"/>
            </a:xfrm>
          </p:grpSpPr>
          <p:sp>
            <p:nvSpPr>
              <p:cNvPr id="12883" name="Google Shape;12883;p334"/>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334"/>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334"/>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334"/>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334"/>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334"/>
            <p:cNvGrpSpPr/>
            <p:nvPr/>
          </p:nvGrpSpPr>
          <p:grpSpPr>
            <a:xfrm>
              <a:off x="610394" y="4061669"/>
              <a:ext cx="877508" cy="593575"/>
              <a:chOff x="1516226" y="3374566"/>
              <a:chExt cx="515000" cy="348383"/>
            </a:xfrm>
          </p:grpSpPr>
          <p:sp>
            <p:nvSpPr>
              <p:cNvPr id="12889" name="Google Shape;12889;p334"/>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334"/>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334"/>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334"/>
            <p:cNvGrpSpPr/>
            <p:nvPr/>
          </p:nvGrpSpPr>
          <p:grpSpPr>
            <a:xfrm>
              <a:off x="7667865" y="4047462"/>
              <a:ext cx="987514" cy="598335"/>
              <a:chOff x="944154" y="3366228"/>
              <a:chExt cx="579561" cy="351177"/>
            </a:xfrm>
          </p:grpSpPr>
          <p:sp>
            <p:nvSpPr>
              <p:cNvPr id="12893" name="Google Shape;12893;p334"/>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334"/>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334"/>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2896" name="Shape 12896"/>
        <p:cNvGrpSpPr/>
        <p:nvPr/>
      </p:nvGrpSpPr>
      <p:grpSpPr>
        <a:xfrm>
          <a:off x="0" y="0"/>
          <a:ext cx="0" cy="0"/>
          <a:chOff x="0" y="0"/>
          <a:chExt cx="0" cy="0"/>
        </a:xfrm>
      </p:grpSpPr>
      <p:grpSp>
        <p:nvGrpSpPr>
          <p:cNvPr id="12897" name="Google Shape;12897;p335"/>
          <p:cNvGrpSpPr/>
          <p:nvPr/>
        </p:nvGrpSpPr>
        <p:grpSpPr>
          <a:xfrm flipH="1">
            <a:off x="-54483" y="11"/>
            <a:ext cx="7869309" cy="4807317"/>
            <a:chOff x="2682681" y="986909"/>
            <a:chExt cx="1036199" cy="633000"/>
          </a:xfrm>
        </p:grpSpPr>
        <p:sp>
          <p:nvSpPr>
            <p:cNvPr id="12898" name="Google Shape;12898;p33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33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33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335"/>
          <p:cNvGrpSpPr/>
          <p:nvPr/>
        </p:nvGrpSpPr>
        <p:grpSpPr>
          <a:xfrm>
            <a:off x="-12" y="4215955"/>
            <a:ext cx="10436575" cy="1242270"/>
            <a:chOff x="-12" y="3708930"/>
            <a:chExt cx="10436575" cy="1242270"/>
          </a:xfrm>
        </p:grpSpPr>
        <p:grpSp>
          <p:nvGrpSpPr>
            <p:cNvPr id="12902" name="Google Shape;12902;p335"/>
            <p:cNvGrpSpPr/>
            <p:nvPr/>
          </p:nvGrpSpPr>
          <p:grpSpPr>
            <a:xfrm>
              <a:off x="-12" y="4147734"/>
              <a:ext cx="10436575" cy="803466"/>
              <a:chOff x="0" y="4340034"/>
              <a:chExt cx="10436575" cy="803466"/>
            </a:xfrm>
          </p:grpSpPr>
          <p:sp>
            <p:nvSpPr>
              <p:cNvPr id="12903" name="Google Shape;12903;p33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33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33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33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33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33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335"/>
            <p:cNvGrpSpPr/>
            <p:nvPr/>
          </p:nvGrpSpPr>
          <p:grpSpPr>
            <a:xfrm>
              <a:off x="6221512" y="3708930"/>
              <a:ext cx="1307895" cy="575273"/>
              <a:chOff x="2161713" y="3315239"/>
              <a:chExt cx="607984" cy="267420"/>
            </a:xfrm>
          </p:grpSpPr>
          <p:sp>
            <p:nvSpPr>
              <p:cNvPr id="12910" name="Google Shape;12910;p33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33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33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33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33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335"/>
            <p:cNvGrpSpPr/>
            <p:nvPr/>
          </p:nvGrpSpPr>
          <p:grpSpPr>
            <a:xfrm>
              <a:off x="426966" y="3723157"/>
              <a:ext cx="849071" cy="617750"/>
              <a:chOff x="-7640" y="3298538"/>
              <a:chExt cx="498310" cy="362572"/>
            </a:xfrm>
          </p:grpSpPr>
          <p:sp>
            <p:nvSpPr>
              <p:cNvPr id="12916" name="Google Shape;12916;p335"/>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335"/>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335"/>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19" name="Google Shape;12919;p335"/>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920" name="Google Shape;12920;p335"/>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921" name="Google Shape;12921;p335"/>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2922" name="Google Shape;12922;p335"/>
          <p:cNvGrpSpPr/>
          <p:nvPr/>
        </p:nvGrpSpPr>
        <p:grpSpPr>
          <a:xfrm>
            <a:off x="-1533112" y="4327300"/>
            <a:ext cx="10436575" cy="1197200"/>
            <a:chOff x="-646237" y="3946300"/>
            <a:chExt cx="10436575" cy="1197200"/>
          </a:xfrm>
        </p:grpSpPr>
        <p:grpSp>
          <p:nvGrpSpPr>
            <p:cNvPr id="12923" name="Google Shape;12923;p335"/>
            <p:cNvGrpSpPr/>
            <p:nvPr/>
          </p:nvGrpSpPr>
          <p:grpSpPr>
            <a:xfrm>
              <a:off x="-646237" y="4340034"/>
              <a:ext cx="10436575" cy="803466"/>
              <a:chOff x="0" y="4340034"/>
              <a:chExt cx="10436575" cy="803466"/>
            </a:xfrm>
          </p:grpSpPr>
          <p:sp>
            <p:nvSpPr>
              <p:cNvPr id="12924" name="Google Shape;12924;p33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33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33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33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33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33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335"/>
            <p:cNvGrpSpPr/>
            <p:nvPr/>
          </p:nvGrpSpPr>
          <p:grpSpPr>
            <a:xfrm>
              <a:off x="5458937" y="4033243"/>
              <a:ext cx="961020" cy="589186"/>
              <a:chOff x="2856267" y="3315245"/>
              <a:chExt cx="446737" cy="273887"/>
            </a:xfrm>
          </p:grpSpPr>
          <p:sp>
            <p:nvSpPr>
              <p:cNvPr id="12931" name="Google Shape;12931;p335"/>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335"/>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335"/>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335"/>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335"/>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335"/>
            <p:cNvGrpSpPr/>
            <p:nvPr/>
          </p:nvGrpSpPr>
          <p:grpSpPr>
            <a:xfrm>
              <a:off x="218815" y="3946300"/>
              <a:ext cx="767639" cy="575285"/>
              <a:chOff x="1286413" y="3306853"/>
              <a:chExt cx="450519" cy="337648"/>
            </a:xfrm>
          </p:grpSpPr>
          <p:sp>
            <p:nvSpPr>
              <p:cNvPr id="12937" name="Google Shape;12937;p33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33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33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335"/>
            <p:cNvGrpSpPr/>
            <p:nvPr/>
          </p:nvGrpSpPr>
          <p:grpSpPr>
            <a:xfrm>
              <a:off x="8251040" y="3946300"/>
              <a:ext cx="767639" cy="575285"/>
              <a:chOff x="1286413" y="3306853"/>
              <a:chExt cx="450519" cy="337648"/>
            </a:xfrm>
          </p:grpSpPr>
          <p:sp>
            <p:nvSpPr>
              <p:cNvPr id="12941" name="Google Shape;12941;p33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33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33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2944" name="Shape 12944"/>
        <p:cNvGrpSpPr/>
        <p:nvPr/>
      </p:nvGrpSpPr>
      <p:grpSpPr>
        <a:xfrm>
          <a:off x="0" y="0"/>
          <a:ext cx="0" cy="0"/>
          <a:chOff x="0" y="0"/>
          <a:chExt cx="0" cy="0"/>
        </a:xfrm>
      </p:grpSpPr>
      <p:grpSp>
        <p:nvGrpSpPr>
          <p:cNvPr id="12945" name="Google Shape;12945;p336"/>
          <p:cNvGrpSpPr/>
          <p:nvPr/>
        </p:nvGrpSpPr>
        <p:grpSpPr>
          <a:xfrm>
            <a:off x="90357" y="527530"/>
            <a:ext cx="6575097" cy="4016700"/>
            <a:chOff x="2682681" y="986909"/>
            <a:chExt cx="1036199" cy="633000"/>
          </a:xfrm>
        </p:grpSpPr>
        <p:sp>
          <p:nvSpPr>
            <p:cNvPr id="12946" name="Google Shape;12946;p33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33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33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336"/>
          <p:cNvGrpSpPr/>
          <p:nvPr/>
        </p:nvGrpSpPr>
        <p:grpSpPr>
          <a:xfrm flipH="1">
            <a:off x="-619337" y="3803055"/>
            <a:ext cx="10360375" cy="1242270"/>
            <a:chOff x="76188" y="3708930"/>
            <a:chExt cx="10360375" cy="1242270"/>
          </a:xfrm>
        </p:grpSpPr>
        <p:grpSp>
          <p:nvGrpSpPr>
            <p:cNvPr id="12950" name="Google Shape;12950;p336"/>
            <p:cNvGrpSpPr/>
            <p:nvPr/>
          </p:nvGrpSpPr>
          <p:grpSpPr>
            <a:xfrm>
              <a:off x="76188" y="4147734"/>
              <a:ext cx="10360375" cy="803466"/>
              <a:chOff x="76200" y="4340034"/>
              <a:chExt cx="10360375" cy="803466"/>
            </a:xfrm>
          </p:grpSpPr>
          <p:sp>
            <p:nvSpPr>
              <p:cNvPr id="12951" name="Google Shape;12951;p33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336"/>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33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33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33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33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7" name="Google Shape;12957;p336"/>
            <p:cNvGrpSpPr/>
            <p:nvPr/>
          </p:nvGrpSpPr>
          <p:grpSpPr>
            <a:xfrm>
              <a:off x="6221512" y="3708930"/>
              <a:ext cx="1307895" cy="575273"/>
              <a:chOff x="2161713" y="3315239"/>
              <a:chExt cx="607984" cy="267420"/>
            </a:xfrm>
          </p:grpSpPr>
          <p:sp>
            <p:nvSpPr>
              <p:cNvPr id="12958" name="Google Shape;12958;p3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3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33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3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3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336"/>
            <p:cNvGrpSpPr/>
            <p:nvPr/>
          </p:nvGrpSpPr>
          <p:grpSpPr>
            <a:xfrm>
              <a:off x="2631902" y="3737325"/>
              <a:ext cx="767639" cy="575285"/>
              <a:chOff x="1286413" y="3306853"/>
              <a:chExt cx="450519" cy="337648"/>
            </a:xfrm>
          </p:grpSpPr>
          <p:sp>
            <p:nvSpPr>
              <p:cNvPr id="12964" name="Google Shape;12964;p3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3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3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7" name="Google Shape;12967;p336"/>
          <p:cNvGrpSpPr/>
          <p:nvPr/>
        </p:nvGrpSpPr>
        <p:grpSpPr>
          <a:xfrm>
            <a:off x="5070563" y="527532"/>
            <a:ext cx="2450065" cy="2803943"/>
            <a:chOff x="102290" y="527532"/>
            <a:chExt cx="2450065" cy="2803943"/>
          </a:xfrm>
        </p:grpSpPr>
        <p:grpSp>
          <p:nvGrpSpPr>
            <p:cNvPr id="12968" name="Google Shape;12968;p336"/>
            <p:cNvGrpSpPr/>
            <p:nvPr/>
          </p:nvGrpSpPr>
          <p:grpSpPr>
            <a:xfrm>
              <a:off x="201255" y="1440643"/>
              <a:ext cx="2351100" cy="1890832"/>
              <a:chOff x="74805" y="1836043"/>
              <a:chExt cx="2351100" cy="1890832"/>
            </a:xfrm>
          </p:grpSpPr>
          <p:sp>
            <p:nvSpPr>
              <p:cNvPr id="12969" name="Google Shape;12969;p336"/>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336"/>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336"/>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336"/>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336"/>
            <p:cNvGrpSpPr/>
            <p:nvPr/>
          </p:nvGrpSpPr>
          <p:grpSpPr>
            <a:xfrm>
              <a:off x="102290" y="527532"/>
              <a:ext cx="2296130" cy="608633"/>
              <a:chOff x="5929275" y="535002"/>
              <a:chExt cx="2136332" cy="566276"/>
            </a:xfrm>
          </p:grpSpPr>
          <p:sp>
            <p:nvSpPr>
              <p:cNvPr id="12974" name="Google Shape;12974;p336"/>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336"/>
              <p:cNvGrpSpPr/>
              <p:nvPr/>
            </p:nvGrpSpPr>
            <p:grpSpPr>
              <a:xfrm>
                <a:off x="6876827" y="921163"/>
                <a:ext cx="776516" cy="180115"/>
                <a:chOff x="6876827" y="921163"/>
                <a:chExt cx="776516" cy="180115"/>
              </a:xfrm>
            </p:grpSpPr>
            <p:sp>
              <p:nvSpPr>
                <p:cNvPr id="12976" name="Google Shape;12976;p336"/>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336"/>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8" name="Google Shape;12978;p336"/>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336"/>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336"/>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336"/>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336"/>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336"/>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336"/>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336"/>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336"/>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336"/>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336"/>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336"/>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336"/>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336"/>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336"/>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336"/>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336"/>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336"/>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336"/>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7" name="Google Shape;12997;p336"/>
              <p:cNvGrpSpPr/>
              <p:nvPr/>
            </p:nvGrpSpPr>
            <p:grpSpPr>
              <a:xfrm>
                <a:off x="6586301" y="705419"/>
                <a:ext cx="866784" cy="271871"/>
                <a:chOff x="6586301" y="705419"/>
                <a:chExt cx="866784" cy="271871"/>
              </a:xfrm>
            </p:grpSpPr>
            <p:sp>
              <p:nvSpPr>
                <p:cNvPr id="12998" name="Google Shape;12998;p336"/>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336"/>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0" name="Google Shape;13000;p336"/>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336"/>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336"/>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336"/>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4" name="Google Shape;13004;p336"/>
              <p:cNvGrpSpPr/>
              <p:nvPr/>
            </p:nvGrpSpPr>
            <p:grpSpPr>
              <a:xfrm>
                <a:off x="6642174" y="775366"/>
                <a:ext cx="74427" cy="81472"/>
                <a:chOff x="6642174" y="775366"/>
                <a:chExt cx="74427" cy="81472"/>
              </a:xfrm>
            </p:grpSpPr>
            <p:sp>
              <p:nvSpPr>
                <p:cNvPr id="13005" name="Google Shape;13005;p336"/>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336"/>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7" name="Google Shape;13007;p336"/>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336"/>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336"/>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336"/>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336"/>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336"/>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336"/>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336"/>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336"/>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336"/>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7" name="Google Shape;13017;p336"/>
              <p:cNvGrpSpPr/>
              <p:nvPr/>
            </p:nvGrpSpPr>
            <p:grpSpPr>
              <a:xfrm>
                <a:off x="7278258" y="775366"/>
                <a:ext cx="74427" cy="81472"/>
                <a:chOff x="7278258" y="775366"/>
                <a:chExt cx="74427" cy="81472"/>
              </a:xfrm>
            </p:grpSpPr>
            <p:sp>
              <p:nvSpPr>
                <p:cNvPr id="13018" name="Google Shape;13018;p336"/>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336"/>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0" name="Google Shape;13020;p336"/>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336"/>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336"/>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336"/>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336"/>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336"/>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336"/>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336"/>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336"/>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336"/>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336"/>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336"/>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336"/>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336"/>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336"/>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336"/>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336"/>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336"/>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336"/>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336"/>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336"/>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336"/>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336"/>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336"/>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336"/>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5" name="Google Shape;13045;p336"/>
              <p:cNvGrpSpPr/>
              <p:nvPr/>
            </p:nvGrpSpPr>
            <p:grpSpPr>
              <a:xfrm>
                <a:off x="6586020" y="1067968"/>
                <a:ext cx="773287" cy="33310"/>
                <a:chOff x="6586020" y="1067968"/>
                <a:chExt cx="773287" cy="33310"/>
              </a:xfrm>
            </p:grpSpPr>
            <p:sp>
              <p:nvSpPr>
                <p:cNvPr id="13046" name="Google Shape;13046;p336"/>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336"/>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336"/>
              <p:cNvGrpSpPr/>
              <p:nvPr/>
            </p:nvGrpSpPr>
            <p:grpSpPr>
              <a:xfrm>
                <a:off x="6584452" y="921163"/>
                <a:ext cx="776516" cy="180115"/>
                <a:chOff x="6584452" y="921163"/>
                <a:chExt cx="776516" cy="180115"/>
              </a:xfrm>
            </p:grpSpPr>
            <p:sp>
              <p:nvSpPr>
                <p:cNvPr id="13049" name="Google Shape;13049;p336"/>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336"/>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051" name="Google Shape;13051;p336"/>
          <p:cNvGrpSpPr/>
          <p:nvPr/>
        </p:nvGrpSpPr>
        <p:grpSpPr>
          <a:xfrm flipH="1">
            <a:off x="-49312" y="4040425"/>
            <a:ext cx="10436575" cy="1197200"/>
            <a:chOff x="-646237" y="3946300"/>
            <a:chExt cx="10436575" cy="1197200"/>
          </a:xfrm>
        </p:grpSpPr>
        <p:grpSp>
          <p:nvGrpSpPr>
            <p:cNvPr id="13052" name="Google Shape;13052;p336"/>
            <p:cNvGrpSpPr/>
            <p:nvPr/>
          </p:nvGrpSpPr>
          <p:grpSpPr>
            <a:xfrm>
              <a:off x="-646237" y="4340034"/>
              <a:ext cx="10436575" cy="803466"/>
              <a:chOff x="0" y="4340034"/>
              <a:chExt cx="10436575" cy="803466"/>
            </a:xfrm>
          </p:grpSpPr>
          <p:sp>
            <p:nvSpPr>
              <p:cNvPr id="13053" name="Google Shape;13053;p33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33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33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33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33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33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336"/>
            <p:cNvGrpSpPr/>
            <p:nvPr/>
          </p:nvGrpSpPr>
          <p:grpSpPr>
            <a:xfrm>
              <a:off x="3964812" y="4033230"/>
              <a:ext cx="1307895" cy="575273"/>
              <a:chOff x="2161713" y="3315239"/>
              <a:chExt cx="607984" cy="267420"/>
            </a:xfrm>
          </p:grpSpPr>
          <p:sp>
            <p:nvSpPr>
              <p:cNvPr id="13060" name="Google Shape;13060;p3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3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33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3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3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336"/>
            <p:cNvGrpSpPr/>
            <p:nvPr/>
          </p:nvGrpSpPr>
          <p:grpSpPr>
            <a:xfrm>
              <a:off x="218815" y="3946300"/>
              <a:ext cx="767639" cy="575285"/>
              <a:chOff x="1286413" y="3306853"/>
              <a:chExt cx="450519" cy="337648"/>
            </a:xfrm>
          </p:grpSpPr>
          <p:sp>
            <p:nvSpPr>
              <p:cNvPr id="13066" name="Google Shape;13066;p3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3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3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336"/>
            <p:cNvGrpSpPr/>
            <p:nvPr/>
          </p:nvGrpSpPr>
          <p:grpSpPr>
            <a:xfrm>
              <a:off x="8251040" y="3946300"/>
              <a:ext cx="767639" cy="575285"/>
              <a:chOff x="1286413" y="3306853"/>
              <a:chExt cx="450519" cy="337648"/>
            </a:xfrm>
          </p:grpSpPr>
          <p:sp>
            <p:nvSpPr>
              <p:cNvPr id="13070" name="Google Shape;13070;p3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3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3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3" name="Google Shape;13073;p336"/>
          <p:cNvGrpSpPr/>
          <p:nvPr/>
        </p:nvGrpSpPr>
        <p:grpSpPr>
          <a:xfrm flipH="1">
            <a:off x="7002022" y="1019193"/>
            <a:ext cx="1875013" cy="3823907"/>
            <a:chOff x="640550" y="1023118"/>
            <a:chExt cx="1875013" cy="3823907"/>
          </a:xfrm>
        </p:grpSpPr>
        <p:sp>
          <p:nvSpPr>
            <p:cNvPr id="13074" name="Google Shape;13074;p336"/>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336"/>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336"/>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336"/>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336"/>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336"/>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336"/>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336"/>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336"/>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336"/>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336"/>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336"/>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336"/>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336"/>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336"/>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336"/>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336"/>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336"/>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336"/>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336"/>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336"/>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336"/>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336"/>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336"/>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336"/>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336"/>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336"/>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336"/>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336"/>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336"/>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336"/>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336"/>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336"/>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336"/>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336"/>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9" name="Google Shape;13109;p336"/>
            <p:cNvGrpSpPr/>
            <p:nvPr/>
          </p:nvGrpSpPr>
          <p:grpSpPr>
            <a:xfrm>
              <a:off x="1327428" y="1581507"/>
              <a:ext cx="298039" cy="336327"/>
              <a:chOff x="1327428" y="1581507"/>
              <a:chExt cx="298039" cy="336327"/>
            </a:xfrm>
          </p:grpSpPr>
          <p:sp>
            <p:nvSpPr>
              <p:cNvPr id="13110" name="Google Shape;13110;p336"/>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336"/>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2" name="Google Shape;13112;p336"/>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336"/>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336"/>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336"/>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336"/>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336"/>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336"/>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336"/>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336"/>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336"/>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336"/>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336"/>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336"/>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336"/>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336"/>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336"/>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336"/>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336"/>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336"/>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3131" name="Shape 13131"/>
        <p:cNvGrpSpPr/>
        <p:nvPr/>
      </p:nvGrpSpPr>
      <p:grpSpPr>
        <a:xfrm>
          <a:off x="0" y="0"/>
          <a:ext cx="0" cy="0"/>
          <a:chOff x="0" y="0"/>
          <a:chExt cx="0" cy="0"/>
        </a:xfrm>
      </p:grpSpPr>
      <p:sp>
        <p:nvSpPr>
          <p:cNvPr id="13132" name="Google Shape;13132;p337"/>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3" name="Google Shape;13133;p337"/>
          <p:cNvGrpSpPr/>
          <p:nvPr/>
        </p:nvGrpSpPr>
        <p:grpSpPr>
          <a:xfrm flipH="1">
            <a:off x="6004081" y="198074"/>
            <a:ext cx="3214398" cy="3673808"/>
            <a:chOff x="-37754" y="198074"/>
            <a:chExt cx="3214398" cy="3673808"/>
          </a:xfrm>
        </p:grpSpPr>
        <p:grpSp>
          <p:nvGrpSpPr>
            <p:cNvPr id="13134" name="Google Shape;13134;p337"/>
            <p:cNvGrpSpPr/>
            <p:nvPr/>
          </p:nvGrpSpPr>
          <p:grpSpPr>
            <a:xfrm rot="-827937">
              <a:off x="168141" y="1502034"/>
              <a:ext cx="2802606" cy="2065425"/>
              <a:chOff x="325375" y="3506952"/>
              <a:chExt cx="3087600" cy="1587749"/>
            </a:xfrm>
          </p:grpSpPr>
          <p:sp>
            <p:nvSpPr>
              <p:cNvPr id="13135" name="Google Shape;13135;p337"/>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337"/>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337"/>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337"/>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337"/>
            <p:cNvGrpSpPr/>
            <p:nvPr/>
          </p:nvGrpSpPr>
          <p:grpSpPr>
            <a:xfrm rot="-826804">
              <a:off x="192190" y="387642"/>
              <a:ext cx="1704039" cy="929658"/>
              <a:chOff x="3710932" y="3098628"/>
              <a:chExt cx="1303451" cy="711113"/>
            </a:xfrm>
          </p:grpSpPr>
          <p:sp>
            <p:nvSpPr>
              <p:cNvPr id="13140" name="Google Shape;13140;p337"/>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337"/>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337"/>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337"/>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337"/>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337"/>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337"/>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337"/>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337"/>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337"/>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337"/>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337"/>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337"/>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337"/>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337"/>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337"/>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337"/>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337"/>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337"/>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337"/>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337"/>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337"/>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337"/>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337"/>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337"/>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337"/>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337"/>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337"/>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337"/>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337"/>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337"/>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337"/>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337"/>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337"/>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337"/>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337"/>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337"/>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337"/>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337"/>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337"/>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337"/>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337"/>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337"/>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337"/>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337"/>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337"/>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337"/>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337"/>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337"/>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337"/>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337"/>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337"/>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337"/>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337"/>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337"/>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337"/>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337"/>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337"/>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337"/>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337"/>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337"/>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337"/>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337"/>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337"/>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337"/>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337"/>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337"/>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337"/>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337"/>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337"/>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337"/>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337"/>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337"/>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337"/>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337"/>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337"/>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337"/>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337"/>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337"/>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337"/>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337"/>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337"/>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337"/>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337"/>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337"/>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337"/>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337"/>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337"/>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337"/>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337"/>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337"/>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337"/>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337"/>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337"/>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337"/>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337"/>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337"/>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337"/>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337"/>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337"/>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337"/>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337"/>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337"/>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337"/>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337"/>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337"/>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337"/>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337"/>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337"/>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337"/>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337"/>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337"/>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337"/>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337"/>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337"/>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337"/>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337"/>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337"/>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337"/>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337"/>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337"/>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337"/>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337"/>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337"/>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337"/>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337"/>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337"/>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337"/>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337"/>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337"/>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337"/>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337"/>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337"/>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337"/>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74" name="Google Shape;13274;p337"/>
          <p:cNvGrpSpPr/>
          <p:nvPr/>
        </p:nvGrpSpPr>
        <p:grpSpPr>
          <a:xfrm>
            <a:off x="-609612" y="3632730"/>
            <a:ext cx="10436575" cy="1242270"/>
            <a:chOff x="-12" y="3708930"/>
            <a:chExt cx="10436575" cy="1242270"/>
          </a:xfrm>
        </p:grpSpPr>
        <p:grpSp>
          <p:nvGrpSpPr>
            <p:cNvPr id="13275" name="Google Shape;13275;p337"/>
            <p:cNvGrpSpPr/>
            <p:nvPr/>
          </p:nvGrpSpPr>
          <p:grpSpPr>
            <a:xfrm>
              <a:off x="-12" y="4147734"/>
              <a:ext cx="10436575" cy="803466"/>
              <a:chOff x="0" y="4340034"/>
              <a:chExt cx="10436575" cy="803466"/>
            </a:xfrm>
          </p:grpSpPr>
          <p:sp>
            <p:nvSpPr>
              <p:cNvPr id="13276" name="Google Shape;13276;p33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33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33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33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33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33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337"/>
            <p:cNvGrpSpPr/>
            <p:nvPr/>
          </p:nvGrpSpPr>
          <p:grpSpPr>
            <a:xfrm>
              <a:off x="6221512" y="3708930"/>
              <a:ext cx="1307895" cy="575273"/>
              <a:chOff x="2161713" y="3315239"/>
              <a:chExt cx="607984" cy="267420"/>
            </a:xfrm>
          </p:grpSpPr>
          <p:sp>
            <p:nvSpPr>
              <p:cNvPr id="13283" name="Google Shape;13283;p33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33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33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33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33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337"/>
            <p:cNvGrpSpPr/>
            <p:nvPr/>
          </p:nvGrpSpPr>
          <p:grpSpPr>
            <a:xfrm>
              <a:off x="2631902" y="3737325"/>
              <a:ext cx="767639" cy="575285"/>
              <a:chOff x="1286413" y="3306853"/>
              <a:chExt cx="450519" cy="337648"/>
            </a:xfrm>
          </p:grpSpPr>
          <p:sp>
            <p:nvSpPr>
              <p:cNvPr id="13289" name="Google Shape;13289;p3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3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3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2" name="Google Shape;13292;p337"/>
          <p:cNvGrpSpPr/>
          <p:nvPr/>
        </p:nvGrpSpPr>
        <p:grpSpPr>
          <a:xfrm flipH="1">
            <a:off x="-861403" y="856901"/>
            <a:ext cx="3423695" cy="3913780"/>
            <a:chOff x="1634550" y="-170011"/>
            <a:chExt cx="4580806" cy="5236526"/>
          </a:xfrm>
        </p:grpSpPr>
        <p:grpSp>
          <p:nvGrpSpPr>
            <p:cNvPr id="13293" name="Google Shape;13293;p337"/>
            <p:cNvGrpSpPr/>
            <p:nvPr/>
          </p:nvGrpSpPr>
          <p:grpSpPr>
            <a:xfrm>
              <a:off x="1634550" y="-170011"/>
              <a:ext cx="4580806" cy="5236526"/>
              <a:chOff x="5036915" y="454813"/>
              <a:chExt cx="1005180" cy="1149067"/>
            </a:xfrm>
          </p:grpSpPr>
          <p:sp>
            <p:nvSpPr>
              <p:cNvPr id="13294" name="Google Shape;13294;p337"/>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337"/>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337"/>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337"/>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337"/>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337"/>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337"/>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337"/>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337"/>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337"/>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337"/>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337"/>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337"/>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337"/>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337"/>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337"/>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337"/>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337"/>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337"/>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337"/>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337"/>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337"/>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337"/>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337"/>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337"/>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337"/>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337"/>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337"/>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337"/>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337"/>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337"/>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337"/>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337"/>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337"/>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337"/>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337"/>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337"/>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337"/>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337"/>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337"/>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4" name="Google Shape;13334;p337"/>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337"/>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337"/>
          <p:cNvGrpSpPr/>
          <p:nvPr/>
        </p:nvGrpSpPr>
        <p:grpSpPr>
          <a:xfrm>
            <a:off x="-1218112" y="4098700"/>
            <a:ext cx="10436575" cy="1197200"/>
            <a:chOff x="-646237" y="3946300"/>
            <a:chExt cx="10436575" cy="1197200"/>
          </a:xfrm>
        </p:grpSpPr>
        <p:grpSp>
          <p:nvGrpSpPr>
            <p:cNvPr id="13337" name="Google Shape;13337;p337"/>
            <p:cNvGrpSpPr/>
            <p:nvPr/>
          </p:nvGrpSpPr>
          <p:grpSpPr>
            <a:xfrm>
              <a:off x="-646237" y="4340034"/>
              <a:ext cx="10436575" cy="803466"/>
              <a:chOff x="0" y="4340034"/>
              <a:chExt cx="10436575" cy="803466"/>
            </a:xfrm>
          </p:grpSpPr>
          <p:sp>
            <p:nvSpPr>
              <p:cNvPr id="13338" name="Google Shape;13338;p33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33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33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33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33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33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337"/>
            <p:cNvGrpSpPr/>
            <p:nvPr/>
          </p:nvGrpSpPr>
          <p:grpSpPr>
            <a:xfrm>
              <a:off x="3964812" y="4033230"/>
              <a:ext cx="1307895" cy="575273"/>
              <a:chOff x="2161713" y="3315239"/>
              <a:chExt cx="607984" cy="267420"/>
            </a:xfrm>
          </p:grpSpPr>
          <p:sp>
            <p:nvSpPr>
              <p:cNvPr id="13345" name="Google Shape;13345;p33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33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33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33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33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337"/>
            <p:cNvGrpSpPr/>
            <p:nvPr/>
          </p:nvGrpSpPr>
          <p:grpSpPr>
            <a:xfrm>
              <a:off x="218815" y="3946300"/>
              <a:ext cx="767639" cy="575285"/>
              <a:chOff x="1286413" y="3306853"/>
              <a:chExt cx="450519" cy="337648"/>
            </a:xfrm>
          </p:grpSpPr>
          <p:sp>
            <p:nvSpPr>
              <p:cNvPr id="13351" name="Google Shape;13351;p3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3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3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337"/>
            <p:cNvGrpSpPr/>
            <p:nvPr/>
          </p:nvGrpSpPr>
          <p:grpSpPr>
            <a:xfrm>
              <a:off x="8251040" y="3946300"/>
              <a:ext cx="767639" cy="575285"/>
              <a:chOff x="1286413" y="3306853"/>
              <a:chExt cx="450519" cy="337648"/>
            </a:xfrm>
          </p:grpSpPr>
          <p:sp>
            <p:nvSpPr>
              <p:cNvPr id="13355" name="Google Shape;13355;p3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3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3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361" name="Shape 13361"/>
        <p:cNvGrpSpPr/>
        <p:nvPr/>
      </p:nvGrpSpPr>
      <p:grpSpPr>
        <a:xfrm>
          <a:off x="0" y="0"/>
          <a:ext cx="0" cy="0"/>
          <a:chOff x="0" y="0"/>
          <a:chExt cx="0" cy="0"/>
        </a:xfrm>
      </p:grpSpPr>
      <p:grpSp>
        <p:nvGrpSpPr>
          <p:cNvPr id="13362" name="Google Shape;13362;p339"/>
          <p:cNvGrpSpPr/>
          <p:nvPr/>
        </p:nvGrpSpPr>
        <p:grpSpPr>
          <a:xfrm flipH="1">
            <a:off x="3048671" y="527530"/>
            <a:ext cx="6575097" cy="4016700"/>
            <a:chOff x="2682681" y="986909"/>
            <a:chExt cx="1036199" cy="633000"/>
          </a:xfrm>
        </p:grpSpPr>
        <p:sp>
          <p:nvSpPr>
            <p:cNvPr id="13363" name="Google Shape;13363;p33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33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33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6" name="Google Shape;13366;p339"/>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367" name="Google Shape;13367;p339"/>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368" name="Shape 13368"/>
        <p:cNvGrpSpPr/>
        <p:nvPr/>
      </p:nvGrpSpPr>
      <p:grpSpPr>
        <a:xfrm>
          <a:off x="0" y="0"/>
          <a:ext cx="0" cy="0"/>
          <a:chOff x="0" y="0"/>
          <a:chExt cx="0" cy="0"/>
        </a:xfrm>
      </p:grpSpPr>
      <p:sp>
        <p:nvSpPr>
          <p:cNvPr id="13369" name="Google Shape;13369;p340"/>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340"/>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371" name="Google Shape;13371;p340"/>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3372" name="Google Shape;13372;p340"/>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533" name="Shape 533"/>
        <p:cNvGrpSpPr/>
        <p:nvPr/>
      </p:nvGrpSpPr>
      <p:grpSpPr>
        <a:xfrm>
          <a:off x="0" y="0"/>
          <a:ext cx="0" cy="0"/>
          <a:chOff x="0" y="0"/>
          <a:chExt cx="0" cy="0"/>
        </a:xfrm>
      </p:grpSpPr>
      <p:sp>
        <p:nvSpPr>
          <p:cNvPr id="534" name="Google Shape;534;p35"/>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36" name="Google Shape;536;p35"/>
          <p:cNvGrpSpPr/>
          <p:nvPr/>
        </p:nvGrpSpPr>
        <p:grpSpPr>
          <a:xfrm>
            <a:off x="-646250" y="4380968"/>
            <a:ext cx="10436575" cy="1228057"/>
            <a:chOff x="-12" y="3723143"/>
            <a:chExt cx="10436575" cy="1228057"/>
          </a:xfrm>
        </p:grpSpPr>
        <p:grpSp>
          <p:nvGrpSpPr>
            <p:cNvPr id="537" name="Google Shape;537;p35"/>
            <p:cNvGrpSpPr/>
            <p:nvPr/>
          </p:nvGrpSpPr>
          <p:grpSpPr>
            <a:xfrm>
              <a:off x="-12" y="4147734"/>
              <a:ext cx="10436575" cy="803466"/>
              <a:chOff x="0" y="4340034"/>
              <a:chExt cx="10436575" cy="803466"/>
            </a:xfrm>
          </p:grpSpPr>
          <p:sp>
            <p:nvSpPr>
              <p:cNvPr id="538" name="Google Shape;538;p3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5"/>
            <p:cNvGrpSpPr/>
            <p:nvPr/>
          </p:nvGrpSpPr>
          <p:grpSpPr>
            <a:xfrm>
              <a:off x="5596725" y="3723143"/>
              <a:ext cx="4136037" cy="764961"/>
              <a:chOff x="1871276" y="3321846"/>
              <a:chExt cx="1922665" cy="355597"/>
            </a:xfrm>
          </p:grpSpPr>
          <p:sp>
            <p:nvSpPr>
              <p:cNvPr id="545" name="Google Shape;545;p35"/>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35"/>
            <p:cNvGrpSpPr/>
            <p:nvPr/>
          </p:nvGrpSpPr>
          <p:grpSpPr>
            <a:xfrm>
              <a:off x="1121352" y="3841682"/>
              <a:ext cx="886310" cy="603938"/>
              <a:chOff x="399888" y="3368103"/>
              <a:chExt cx="520166" cy="354465"/>
            </a:xfrm>
          </p:grpSpPr>
          <p:sp>
            <p:nvSpPr>
              <p:cNvPr id="551" name="Google Shape;551;p35"/>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 name="Google Shape;554;p35"/>
          <p:cNvGrpSpPr/>
          <p:nvPr/>
        </p:nvGrpSpPr>
        <p:grpSpPr>
          <a:xfrm>
            <a:off x="-1255837" y="4479700"/>
            <a:ext cx="10436575" cy="1197200"/>
            <a:chOff x="-646237" y="3946300"/>
            <a:chExt cx="10436575" cy="1197200"/>
          </a:xfrm>
        </p:grpSpPr>
        <p:grpSp>
          <p:nvGrpSpPr>
            <p:cNvPr id="555" name="Google Shape;555;p35"/>
            <p:cNvGrpSpPr/>
            <p:nvPr/>
          </p:nvGrpSpPr>
          <p:grpSpPr>
            <a:xfrm>
              <a:off x="-646237" y="4340034"/>
              <a:ext cx="10436575" cy="803466"/>
              <a:chOff x="0" y="4340034"/>
              <a:chExt cx="10436575" cy="803466"/>
            </a:xfrm>
          </p:grpSpPr>
          <p:sp>
            <p:nvSpPr>
              <p:cNvPr id="556" name="Google Shape;556;p3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35"/>
            <p:cNvGrpSpPr/>
            <p:nvPr/>
          </p:nvGrpSpPr>
          <p:grpSpPr>
            <a:xfrm>
              <a:off x="4147874" y="4033230"/>
              <a:ext cx="1427591" cy="651211"/>
              <a:chOff x="2246810" y="3315239"/>
              <a:chExt cx="663625" cy="302720"/>
            </a:xfrm>
          </p:grpSpPr>
          <p:sp>
            <p:nvSpPr>
              <p:cNvPr id="563" name="Google Shape;563;p35"/>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5"/>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35"/>
            <p:cNvGrpSpPr/>
            <p:nvPr/>
          </p:nvGrpSpPr>
          <p:grpSpPr>
            <a:xfrm>
              <a:off x="218815" y="3946300"/>
              <a:ext cx="1970514" cy="686835"/>
              <a:chOff x="1286413" y="3306853"/>
              <a:chExt cx="1156473" cy="403119"/>
            </a:xfrm>
          </p:grpSpPr>
          <p:sp>
            <p:nvSpPr>
              <p:cNvPr id="569" name="Google Shape;569;p35"/>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5"/>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5"/>
            <p:cNvGrpSpPr/>
            <p:nvPr/>
          </p:nvGrpSpPr>
          <p:grpSpPr>
            <a:xfrm>
              <a:off x="8404881" y="3960537"/>
              <a:ext cx="818445" cy="575245"/>
              <a:chOff x="1376700" y="3315210"/>
              <a:chExt cx="480336" cy="337625"/>
            </a:xfrm>
          </p:grpSpPr>
          <p:sp>
            <p:nvSpPr>
              <p:cNvPr id="573" name="Google Shape;573;p35"/>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5"/>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6" name="Google Shape;576;p35"/>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577" name="Google Shape;577;p35"/>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578" name="Google Shape;578;p35"/>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79" name="Google Shape;579;p35"/>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373" name="Shape 13373"/>
        <p:cNvGrpSpPr/>
        <p:nvPr/>
      </p:nvGrpSpPr>
      <p:grpSpPr>
        <a:xfrm>
          <a:off x="0" y="0"/>
          <a:ext cx="0" cy="0"/>
          <a:chOff x="0" y="0"/>
          <a:chExt cx="0" cy="0"/>
        </a:xfrm>
      </p:grpSpPr>
      <p:sp>
        <p:nvSpPr>
          <p:cNvPr id="13374" name="Google Shape;13374;p34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375" name="Google Shape;13375;p341"/>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376" name="Shape 13376"/>
        <p:cNvGrpSpPr/>
        <p:nvPr/>
      </p:nvGrpSpPr>
      <p:grpSpPr>
        <a:xfrm>
          <a:off x="0" y="0"/>
          <a:ext cx="0" cy="0"/>
          <a:chOff x="0" y="0"/>
          <a:chExt cx="0" cy="0"/>
        </a:xfrm>
      </p:grpSpPr>
      <p:sp>
        <p:nvSpPr>
          <p:cNvPr id="13377" name="Google Shape;13377;p342"/>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342"/>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379" name="Google Shape;13379;p342"/>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380" name="Google Shape;13380;p342"/>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381" name="Google Shape;13381;p342"/>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382" name="Google Shape;13382;p34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383" name="Google Shape;13383;p342"/>
          <p:cNvGrpSpPr/>
          <p:nvPr/>
        </p:nvGrpSpPr>
        <p:grpSpPr>
          <a:xfrm>
            <a:off x="-609612" y="4089930"/>
            <a:ext cx="10436575" cy="1242270"/>
            <a:chOff x="-12" y="3708930"/>
            <a:chExt cx="10436575" cy="1242270"/>
          </a:xfrm>
        </p:grpSpPr>
        <p:grpSp>
          <p:nvGrpSpPr>
            <p:cNvPr id="13384" name="Google Shape;13384;p342"/>
            <p:cNvGrpSpPr/>
            <p:nvPr/>
          </p:nvGrpSpPr>
          <p:grpSpPr>
            <a:xfrm>
              <a:off x="-12" y="4147734"/>
              <a:ext cx="10436575" cy="803466"/>
              <a:chOff x="0" y="4340034"/>
              <a:chExt cx="10436575" cy="803466"/>
            </a:xfrm>
          </p:grpSpPr>
          <p:sp>
            <p:nvSpPr>
              <p:cNvPr id="13385" name="Google Shape;13385;p34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34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34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34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34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34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342"/>
            <p:cNvGrpSpPr/>
            <p:nvPr/>
          </p:nvGrpSpPr>
          <p:grpSpPr>
            <a:xfrm>
              <a:off x="6221512" y="3708930"/>
              <a:ext cx="1307895" cy="575273"/>
              <a:chOff x="2161713" y="3315239"/>
              <a:chExt cx="607984" cy="267420"/>
            </a:xfrm>
          </p:grpSpPr>
          <p:sp>
            <p:nvSpPr>
              <p:cNvPr id="13392" name="Google Shape;13392;p34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34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34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34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34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342"/>
            <p:cNvGrpSpPr/>
            <p:nvPr/>
          </p:nvGrpSpPr>
          <p:grpSpPr>
            <a:xfrm>
              <a:off x="2631902" y="3737325"/>
              <a:ext cx="767639" cy="575285"/>
              <a:chOff x="1286413" y="3306853"/>
              <a:chExt cx="450519" cy="337648"/>
            </a:xfrm>
          </p:grpSpPr>
          <p:sp>
            <p:nvSpPr>
              <p:cNvPr id="13398" name="Google Shape;13398;p34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3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3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01" name="Google Shape;13401;p342"/>
          <p:cNvGrpSpPr/>
          <p:nvPr/>
        </p:nvGrpSpPr>
        <p:grpSpPr>
          <a:xfrm>
            <a:off x="-1255837" y="4327300"/>
            <a:ext cx="10436575" cy="1197200"/>
            <a:chOff x="-646237" y="3946300"/>
            <a:chExt cx="10436575" cy="1197200"/>
          </a:xfrm>
        </p:grpSpPr>
        <p:grpSp>
          <p:nvGrpSpPr>
            <p:cNvPr id="13402" name="Google Shape;13402;p342"/>
            <p:cNvGrpSpPr/>
            <p:nvPr/>
          </p:nvGrpSpPr>
          <p:grpSpPr>
            <a:xfrm>
              <a:off x="-646237" y="4340034"/>
              <a:ext cx="10436575" cy="803466"/>
              <a:chOff x="0" y="4340034"/>
              <a:chExt cx="10436575" cy="803466"/>
            </a:xfrm>
          </p:grpSpPr>
          <p:sp>
            <p:nvSpPr>
              <p:cNvPr id="13403" name="Google Shape;13403;p34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34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34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34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34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34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342"/>
            <p:cNvGrpSpPr/>
            <p:nvPr/>
          </p:nvGrpSpPr>
          <p:grpSpPr>
            <a:xfrm>
              <a:off x="3964812" y="4033230"/>
              <a:ext cx="1307895" cy="575273"/>
              <a:chOff x="2161713" y="3315239"/>
              <a:chExt cx="607984" cy="267420"/>
            </a:xfrm>
          </p:grpSpPr>
          <p:sp>
            <p:nvSpPr>
              <p:cNvPr id="13410" name="Google Shape;13410;p34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34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34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34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34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342"/>
            <p:cNvGrpSpPr/>
            <p:nvPr/>
          </p:nvGrpSpPr>
          <p:grpSpPr>
            <a:xfrm>
              <a:off x="218815" y="3946300"/>
              <a:ext cx="767639" cy="575285"/>
              <a:chOff x="1286413" y="3306853"/>
              <a:chExt cx="450519" cy="337648"/>
            </a:xfrm>
          </p:grpSpPr>
          <p:sp>
            <p:nvSpPr>
              <p:cNvPr id="13416" name="Google Shape;13416;p34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3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3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342"/>
            <p:cNvGrpSpPr/>
            <p:nvPr/>
          </p:nvGrpSpPr>
          <p:grpSpPr>
            <a:xfrm>
              <a:off x="8251040" y="3946300"/>
              <a:ext cx="767639" cy="575285"/>
              <a:chOff x="1286413" y="3306853"/>
              <a:chExt cx="450519" cy="337648"/>
            </a:xfrm>
          </p:grpSpPr>
          <p:sp>
            <p:nvSpPr>
              <p:cNvPr id="13420" name="Google Shape;13420;p34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3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3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23" name="Shape 13423"/>
        <p:cNvGrpSpPr/>
        <p:nvPr/>
      </p:nvGrpSpPr>
      <p:grpSpPr>
        <a:xfrm>
          <a:off x="0" y="0"/>
          <a:ext cx="0" cy="0"/>
          <a:chOff x="0" y="0"/>
          <a:chExt cx="0" cy="0"/>
        </a:xfrm>
      </p:grpSpPr>
      <p:sp>
        <p:nvSpPr>
          <p:cNvPr id="13424" name="Google Shape;13424;p343"/>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34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426" name="Google Shape;13426;p343"/>
          <p:cNvGrpSpPr/>
          <p:nvPr/>
        </p:nvGrpSpPr>
        <p:grpSpPr>
          <a:xfrm flipH="1">
            <a:off x="-570037" y="4089930"/>
            <a:ext cx="10360375" cy="1242270"/>
            <a:chOff x="-12" y="3708930"/>
            <a:chExt cx="10360375" cy="1242270"/>
          </a:xfrm>
        </p:grpSpPr>
        <p:grpSp>
          <p:nvGrpSpPr>
            <p:cNvPr id="13427" name="Google Shape;13427;p343"/>
            <p:cNvGrpSpPr/>
            <p:nvPr/>
          </p:nvGrpSpPr>
          <p:grpSpPr>
            <a:xfrm>
              <a:off x="-12" y="4147734"/>
              <a:ext cx="10360375" cy="803466"/>
              <a:chOff x="0" y="4340034"/>
              <a:chExt cx="10360375" cy="803466"/>
            </a:xfrm>
          </p:grpSpPr>
          <p:sp>
            <p:nvSpPr>
              <p:cNvPr id="13428" name="Google Shape;13428;p34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34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34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34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343"/>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34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343"/>
            <p:cNvGrpSpPr/>
            <p:nvPr/>
          </p:nvGrpSpPr>
          <p:grpSpPr>
            <a:xfrm>
              <a:off x="8602912" y="3708930"/>
              <a:ext cx="1307895" cy="651473"/>
              <a:chOff x="3268723" y="3315239"/>
              <a:chExt cx="607984" cy="302842"/>
            </a:xfrm>
          </p:grpSpPr>
          <p:sp>
            <p:nvSpPr>
              <p:cNvPr id="13435" name="Google Shape;13435;p343"/>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343"/>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343"/>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343"/>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343"/>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0" name="Google Shape;13440;p343"/>
            <p:cNvGrpSpPr/>
            <p:nvPr/>
          </p:nvGrpSpPr>
          <p:grpSpPr>
            <a:xfrm>
              <a:off x="4921452" y="3737325"/>
              <a:ext cx="767639" cy="575285"/>
              <a:chOff x="2630124" y="3306853"/>
              <a:chExt cx="450519" cy="337648"/>
            </a:xfrm>
          </p:grpSpPr>
          <p:sp>
            <p:nvSpPr>
              <p:cNvPr id="13441" name="Google Shape;13441;p343"/>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343"/>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343"/>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44" name="Google Shape;13444;p343"/>
          <p:cNvGrpSpPr/>
          <p:nvPr/>
        </p:nvGrpSpPr>
        <p:grpSpPr>
          <a:xfrm flipH="1">
            <a:off x="-12" y="4251100"/>
            <a:ext cx="10436575" cy="1197200"/>
            <a:chOff x="-646237" y="3946300"/>
            <a:chExt cx="10436575" cy="1197200"/>
          </a:xfrm>
        </p:grpSpPr>
        <p:grpSp>
          <p:nvGrpSpPr>
            <p:cNvPr id="13445" name="Google Shape;13445;p343"/>
            <p:cNvGrpSpPr/>
            <p:nvPr/>
          </p:nvGrpSpPr>
          <p:grpSpPr>
            <a:xfrm>
              <a:off x="-646237" y="4340034"/>
              <a:ext cx="10436575" cy="803466"/>
              <a:chOff x="0" y="4340034"/>
              <a:chExt cx="10436575" cy="803466"/>
            </a:xfrm>
          </p:grpSpPr>
          <p:sp>
            <p:nvSpPr>
              <p:cNvPr id="13446" name="Google Shape;13446;p34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34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34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34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34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34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343"/>
            <p:cNvGrpSpPr/>
            <p:nvPr/>
          </p:nvGrpSpPr>
          <p:grpSpPr>
            <a:xfrm>
              <a:off x="4557562" y="4033230"/>
              <a:ext cx="1346145" cy="626573"/>
              <a:chOff x="2437257" y="3315239"/>
              <a:chExt cx="625765" cy="291267"/>
            </a:xfrm>
          </p:grpSpPr>
          <p:sp>
            <p:nvSpPr>
              <p:cNvPr id="13453" name="Google Shape;13453;p343"/>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343"/>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343"/>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343"/>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343"/>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343"/>
            <p:cNvGrpSpPr/>
            <p:nvPr/>
          </p:nvGrpSpPr>
          <p:grpSpPr>
            <a:xfrm>
              <a:off x="598690" y="3946300"/>
              <a:ext cx="767639" cy="575285"/>
              <a:chOff x="1509357" y="3306853"/>
              <a:chExt cx="450519" cy="337648"/>
            </a:xfrm>
          </p:grpSpPr>
          <p:sp>
            <p:nvSpPr>
              <p:cNvPr id="13459" name="Google Shape;13459;p343"/>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343"/>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343"/>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2" name="Google Shape;13462;p343"/>
            <p:cNvGrpSpPr/>
            <p:nvPr/>
          </p:nvGrpSpPr>
          <p:grpSpPr>
            <a:xfrm>
              <a:off x="8472090" y="3946300"/>
              <a:ext cx="767639" cy="575285"/>
              <a:chOff x="1416144" y="3306853"/>
              <a:chExt cx="450519" cy="337648"/>
            </a:xfrm>
          </p:grpSpPr>
          <p:sp>
            <p:nvSpPr>
              <p:cNvPr id="13463" name="Google Shape;13463;p343"/>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343"/>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343"/>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466" name="Shape 13466"/>
        <p:cNvGrpSpPr/>
        <p:nvPr/>
      </p:nvGrpSpPr>
      <p:grpSpPr>
        <a:xfrm>
          <a:off x="0" y="0"/>
          <a:ext cx="0" cy="0"/>
          <a:chOff x="0" y="0"/>
          <a:chExt cx="0" cy="0"/>
        </a:xfrm>
      </p:grpSpPr>
      <p:sp>
        <p:nvSpPr>
          <p:cNvPr id="13467" name="Google Shape;13467;p344"/>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344"/>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469" name="Google Shape;13469;p344"/>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70" name="Shape 13470"/>
        <p:cNvGrpSpPr/>
        <p:nvPr/>
      </p:nvGrpSpPr>
      <p:grpSpPr>
        <a:xfrm>
          <a:off x="0" y="0"/>
          <a:ext cx="0" cy="0"/>
          <a:chOff x="0" y="0"/>
          <a:chExt cx="0" cy="0"/>
        </a:xfrm>
      </p:grpSpPr>
      <p:grpSp>
        <p:nvGrpSpPr>
          <p:cNvPr id="13471" name="Google Shape;13471;p345"/>
          <p:cNvGrpSpPr/>
          <p:nvPr/>
        </p:nvGrpSpPr>
        <p:grpSpPr>
          <a:xfrm flipH="1">
            <a:off x="3048671" y="874430"/>
            <a:ext cx="6575097" cy="4016700"/>
            <a:chOff x="2682681" y="986909"/>
            <a:chExt cx="1036199" cy="633000"/>
          </a:xfrm>
        </p:grpSpPr>
        <p:sp>
          <p:nvSpPr>
            <p:cNvPr id="13472" name="Google Shape;13472;p34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34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34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5" name="Google Shape;13475;p345"/>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476" name="Shape 13476"/>
        <p:cNvGrpSpPr/>
        <p:nvPr/>
      </p:nvGrpSpPr>
      <p:grpSpPr>
        <a:xfrm>
          <a:off x="0" y="0"/>
          <a:ext cx="0" cy="0"/>
          <a:chOff x="0" y="0"/>
          <a:chExt cx="0" cy="0"/>
        </a:xfrm>
      </p:grpSpPr>
      <p:sp>
        <p:nvSpPr>
          <p:cNvPr id="13477" name="Google Shape;13477;p346"/>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346"/>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479" name="Google Shape;13479;p346"/>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480" name="Shape 13480"/>
        <p:cNvGrpSpPr/>
        <p:nvPr/>
      </p:nvGrpSpPr>
      <p:grpSpPr>
        <a:xfrm>
          <a:off x="0" y="0"/>
          <a:ext cx="0" cy="0"/>
          <a:chOff x="0" y="0"/>
          <a:chExt cx="0" cy="0"/>
        </a:xfrm>
      </p:grpSpPr>
      <p:sp>
        <p:nvSpPr>
          <p:cNvPr id="13481" name="Google Shape;13481;p347"/>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347"/>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483" name="Shape 13483"/>
        <p:cNvGrpSpPr/>
        <p:nvPr/>
      </p:nvGrpSpPr>
      <p:grpSpPr>
        <a:xfrm>
          <a:off x="0" y="0"/>
          <a:ext cx="0" cy="0"/>
          <a:chOff x="0" y="0"/>
          <a:chExt cx="0" cy="0"/>
        </a:xfrm>
      </p:grpSpPr>
      <p:grpSp>
        <p:nvGrpSpPr>
          <p:cNvPr id="13484" name="Google Shape;13484;p348"/>
          <p:cNvGrpSpPr/>
          <p:nvPr/>
        </p:nvGrpSpPr>
        <p:grpSpPr>
          <a:xfrm>
            <a:off x="447051" y="527488"/>
            <a:ext cx="6994654" cy="4273001"/>
            <a:chOff x="2682681" y="986909"/>
            <a:chExt cx="1036199" cy="633000"/>
          </a:xfrm>
        </p:grpSpPr>
        <p:sp>
          <p:nvSpPr>
            <p:cNvPr id="13485" name="Google Shape;13485;p34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34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34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8" name="Google Shape;13488;p348"/>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489" name="Google Shape;13489;p348"/>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490" name="Shape 13490"/>
        <p:cNvGrpSpPr/>
        <p:nvPr/>
      </p:nvGrpSpPr>
      <p:grpSpPr>
        <a:xfrm>
          <a:off x="0" y="0"/>
          <a:ext cx="0" cy="0"/>
          <a:chOff x="0" y="0"/>
          <a:chExt cx="0" cy="0"/>
        </a:xfrm>
      </p:grpSpPr>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3491" name="Shape 13491"/>
        <p:cNvGrpSpPr/>
        <p:nvPr/>
      </p:nvGrpSpPr>
      <p:grpSpPr>
        <a:xfrm>
          <a:off x="0" y="0"/>
          <a:ext cx="0" cy="0"/>
          <a:chOff x="0" y="0"/>
          <a:chExt cx="0" cy="0"/>
        </a:xfrm>
      </p:grpSpPr>
      <p:sp>
        <p:nvSpPr>
          <p:cNvPr id="13492" name="Google Shape;13492;p350"/>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350"/>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3494" name="Google Shape;13494;p350"/>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3495" name="Google Shape;13495;p350"/>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3496" name="Google Shape;13496;p350"/>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3497" name="Google Shape;13497;p350"/>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3498" name="Google Shape;13498;p350"/>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3499" name="Google Shape;13499;p350"/>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3500" name="Google Shape;13500;p350"/>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3501" name="Google Shape;13501;p350"/>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502" name="Google Shape;13502;p350"/>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503" name="Google Shape;13503;p350"/>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504" name="Google Shape;13504;p350"/>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505" name="Google Shape;13505;p350"/>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580" name="Shape 580"/>
        <p:cNvGrpSpPr/>
        <p:nvPr/>
      </p:nvGrpSpPr>
      <p:grpSpPr>
        <a:xfrm>
          <a:off x="0" y="0"/>
          <a:ext cx="0" cy="0"/>
          <a:chOff x="0" y="0"/>
          <a:chExt cx="0" cy="0"/>
        </a:xfrm>
      </p:grpSpPr>
      <p:sp>
        <p:nvSpPr>
          <p:cNvPr id="581" name="Google Shape;581;p36"/>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83" name="Google Shape;583;p36"/>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84" name="Google Shape;584;p36"/>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85" name="Google Shape;585;p36"/>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86" name="Google Shape;586;p3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87" name="Google Shape;587;p36"/>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588" name="Google Shape;588;p36"/>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589" name="Google Shape;589;p36"/>
          <p:cNvGrpSpPr/>
          <p:nvPr/>
        </p:nvGrpSpPr>
        <p:grpSpPr>
          <a:xfrm>
            <a:off x="-12" y="4394730"/>
            <a:ext cx="10436575" cy="1242270"/>
            <a:chOff x="-12" y="3708930"/>
            <a:chExt cx="10436575" cy="1242270"/>
          </a:xfrm>
        </p:grpSpPr>
        <p:grpSp>
          <p:nvGrpSpPr>
            <p:cNvPr id="590" name="Google Shape;590;p36"/>
            <p:cNvGrpSpPr/>
            <p:nvPr/>
          </p:nvGrpSpPr>
          <p:grpSpPr>
            <a:xfrm>
              <a:off x="-12" y="4147734"/>
              <a:ext cx="10436575" cy="803466"/>
              <a:chOff x="0" y="4340034"/>
              <a:chExt cx="10436575" cy="803466"/>
            </a:xfrm>
          </p:grpSpPr>
          <p:sp>
            <p:nvSpPr>
              <p:cNvPr id="591" name="Google Shape;591;p3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36"/>
            <p:cNvGrpSpPr/>
            <p:nvPr/>
          </p:nvGrpSpPr>
          <p:grpSpPr>
            <a:xfrm>
              <a:off x="6221512" y="3708930"/>
              <a:ext cx="1307895" cy="575273"/>
              <a:chOff x="2161713" y="3315239"/>
              <a:chExt cx="607984" cy="267420"/>
            </a:xfrm>
          </p:grpSpPr>
          <p:sp>
            <p:nvSpPr>
              <p:cNvPr id="598" name="Google Shape;598;p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36"/>
            <p:cNvGrpSpPr/>
            <p:nvPr/>
          </p:nvGrpSpPr>
          <p:grpSpPr>
            <a:xfrm>
              <a:off x="2631902" y="3841982"/>
              <a:ext cx="767639" cy="622988"/>
              <a:chOff x="1286413" y="3368279"/>
              <a:chExt cx="450519" cy="365646"/>
            </a:xfrm>
          </p:grpSpPr>
          <p:sp>
            <p:nvSpPr>
              <p:cNvPr id="604" name="Google Shape;604;p36"/>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6"/>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506" name="Shape 13506"/>
        <p:cNvGrpSpPr/>
        <p:nvPr/>
      </p:nvGrpSpPr>
      <p:grpSpPr>
        <a:xfrm>
          <a:off x="0" y="0"/>
          <a:ext cx="0" cy="0"/>
          <a:chOff x="0" y="0"/>
          <a:chExt cx="0" cy="0"/>
        </a:xfrm>
      </p:grpSpPr>
      <p:sp>
        <p:nvSpPr>
          <p:cNvPr id="13507" name="Google Shape;13507;p351"/>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351"/>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3509" name="Google Shape;13509;p351"/>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3510" name="Shape 13510"/>
        <p:cNvGrpSpPr/>
        <p:nvPr/>
      </p:nvGrpSpPr>
      <p:grpSpPr>
        <a:xfrm>
          <a:off x="0" y="0"/>
          <a:ext cx="0" cy="0"/>
          <a:chOff x="0" y="0"/>
          <a:chExt cx="0" cy="0"/>
        </a:xfrm>
      </p:grpSpPr>
      <p:sp>
        <p:nvSpPr>
          <p:cNvPr id="13511" name="Google Shape;13511;p352"/>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2" name="Google Shape;13512;p352"/>
          <p:cNvGrpSpPr/>
          <p:nvPr/>
        </p:nvGrpSpPr>
        <p:grpSpPr>
          <a:xfrm>
            <a:off x="-12" y="4089930"/>
            <a:ext cx="10436575" cy="1242270"/>
            <a:chOff x="-12" y="3708930"/>
            <a:chExt cx="10436575" cy="1242270"/>
          </a:xfrm>
        </p:grpSpPr>
        <p:grpSp>
          <p:nvGrpSpPr>
            <p:cNvPr id="13513" name="Google Shape;13513;p352"/>
            <p:cNvGrpSpPr/>
            <p:nvPr/>
          </p:nvGrpSpPr>
          <p:grpSpPr>
            <a:xfrm>
              <a:off x="-12" y="4147734"/>
              <a:ext cx="10436575" cy="803466"/>
              <a:chOff x="0" y="4340034"/>
              <a:chExt cx="10436575" cy="803466"/>
            </a:xfrm>
          </p:grpSpPr>
          <p:sp>
            <p:nvSpPr>
              <p:cNvPr id="13514" name="Google Shape;13514;p35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35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35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35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35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35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352"/>
            <p:cNvGrpSpPr/>
            <p:nvPr/>
          </p:nvGrpSpPr>
          <p:grpSpPr>
            <a:xfrm>
              <a:off x="6221512" y="3708930"/>
              <a:ext cx="1635933" cy="618661"/>
              <a:chOff x="2161713" y="3315239"/>
              <a:chExt cx="760475" cy="287589"/>
            </a:xfrm>
          </p:grpSpPr>
          <p:sp>
            <p:nvSpPr>
              <p:cNvPr id="13521" name="Google Shape;13521;p35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35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352"/>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35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352"/>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352"/>
            <p:cNvGrpSpPr/>
            <p:nvPr/>
          </p:nvGrpSpPr>
          <p:grpSpPr>
            <a:xfrm>
              <a:off x="3332641" y="3765794"/>
              <a:ext cx="812522" cy="636925"/>
              <a:chOff x="1697669" y="3323563"/>
              <a:chExt cx="476860" cy="373826"/>
            </a:xfrm>
          </p:grpSpPr>
          <p:sp>
            <p:nvSpPr>
              <p:cNvPr id="13527" name="Google Shape;13527;p352"/>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352"/>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352"/>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30" name="Google Shape;13530;p352"/>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531" name="Google Shape;13531;p352"/>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532" name="Google Shape;13532;p352"/>
          <p:cNvGrpSpPr/>
          <p:nvPr/>
        </p:nvGrpSpPr>
        <p:grpSpPr>
          <a:xfrm>
            <a:off x="-577062" y="4327300"/>
            <a:ext cx="10436575" cy="1197200"/>
            <a:chOff x="-646237" y="3946300"/>
            <a:chExt cx="10436575" cy="1197200"/>
          </a:xfrm>
        </p:grpSpPr>
        <p:grpSp>
          <p:nvGrpSpPr>
            <p:cNvPr id="13533" name="Google Shape;13533;p352"/>
            <p:cNvGrpSpPr/>
            <p:nvPr/>
          </p:nvGrpSpPr>
          <p:grpSpPr>
            <a:xfrm>
              <a:off x="-646237" y="4340034"/>
              <a:ext cx="10436575" cy="803466"/>
              <a:chOff x="0" y="4340034"/>
              <a:chExt cx="10436575" cy="803466"/>
            </a:xfrm>
          </p:grpSpPr>
          <p:sp>
            <p:nvSpPr>
              <p:cNvPr id="13534" name="Google Shape;13534;p35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35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35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35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35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35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352"/>
            <p:cNvGrpSpPr/>
            <p:nvPr/>
          </p:nvGrpSpPr>
          <p:grpSpPr>
            <a:xfrm>
              <a:off x="1782274" y="4033230"/>
              <a:ext cx="3570783" cy="575273"/>
              <a:chOff x="1147145" y="3315239"/>
              <a:chExt cx="1659903" cy="267420"/>
            </a:xfrm>
          </p:grpSpPr>
          <p:sp>
            <p:nvSpPr>
              <p:cNvPr id="13541" name="Google Shape;13541;p352"/>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35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352"/>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352"/>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35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352"/>
            <p:cNvGrpSpPr/>
            <p:nvPr/>
          </p:nvGrpSpPr>
          <p:grpSpPr>
            <a:xfrm>
              <a:off x="218815" y="3974757"/>
              <a:ext cx="1075685" cy="633725"/>
              <a:chOff x="1286413" y="3323555"/>
              <a:chExt cx="631308" cy="371948"/>
            </a:xfrm>
          </p:grpSpPr>
          <p:sp>
            <p:nvSpPr>
              <p:cNvPr id="13547" name="Google Shape;13547;p352"/>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35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35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352"/>
            <p:cNvGrpSpPr/>
            <p:nvPr/>
          </p:nvGrpSpPr>
          <p:grpSpPr>
            <a:xfrm>
              <a:off x="8035704" y="3946300"/>
              <a:ext cx="805846" cy="651185"/>
              <a:chOff x="1160034" y="3306853"/>
              <a:chExt cx="472942" cy="382195"/>
            </a:xfrm>
          </p:grpSpPr>
          <p:sp>
            <p:nvSpPr>
              <p:cNvPr id="13551" name="Google Shape;13551;p35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35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352"/>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3554" name="Shape 13554"/>
        <p:cNvGrpSpPr/>
        <p:nvPr/>
      </p:nvGrpSpPr>
      <p:grpSpPr>
        <a:xfrm>
          <a:off x="0" y="0"/>
          <a:ext cx="0" cy="0"/>
          <a:chOff x="0" y="0"/>
          <a:chExt cx="0" cy="0"/>
        </a:xfrm>
      </p:grpSpPr>
      <p:sp>
        <p:nvSpPr>
          <p:cNvPr id="13555" name="Google Shape;13555;p353"/>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6" name="Google Shape;13556;p353"/>
          <p:cNvGrpSpPr/>
          <p:nvPr/>
        </p:nvGrpSpPr>
        <p:grpSpPr>
          <a:xfrm>
            <a:off x="0" y="4226144"/>
            <a:ext cx="10436575" cy="1199656"/>
            <a:chOff x="-12" y="3751544"/>
            <a:chExt cx="10436575" cy="1199656"/>
          </a:xfrm>
        </p:grpSpPr>
        <p:grpSp>
          <p:nvGrpSpPr>
            <p:cNvPr id="13557" name="Google Shape;13557;p353"/>
            <p:cNvGrpSpPr/>
            <p:nvPr/>
          </p:nvGrpSpPr>
          <p:grpSpPr>
            <a:xfrm>
              <a:off x="-12" y="4147734"/>
              <a:ext cx="10436575" cy="803466"/>
              <a:chOff x="0" y="4340034"/>
              <a:chExt cx="10436575" cy="803466"/>
            </a:xfrm>
          </p:grpSpPr>
          <p:sp>
            <p:nvSpPr>
              <p:cNvPr id="13558" name="Google Shape;13558;p35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35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35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35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35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35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353"/>
            <p:cNvGrpSpPr/>
            <p:nvPr/>
          </p:nvGrpSpPr>
          <p:grpSpPr>
            <a:xfrm>
              <a:off x="6596724" y="3802458"/>
              <a:ext cx="1345278" cy="619084"/>
              <a:chOff x="2336133" y="3358716"/>
              <a:chExt cx="625362" cy="287785"/>
            </a:xfrm>
          </p:grpSpPr>
          <p:sp>
            <p:nvSpPr>
              <p:cNvPr id="13565" name="Google Shape;13565;p353"/>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353"/>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35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353"/>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353"/>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353"/>
            <p:cNvGrpSpPr/>
            <p:nvPr/>
          </p:nvGrpSpPr>
          <p:grpSpPr>
            <a:xfrm>
              <a:off x="1054502" y="3751544"/>
              <a:ext cx="1020660" cy="579838"/>
              <a:chOff x="360654" y="3315199"/>
              <a:chExt cx="599014" cy="340320"/>
            </a:xfrm>
          </p:grpSpPr>
          <p:sp>
            <p:nvSpPr>
              <p:cNvPr id="13571" name="Google Shape;13571;p353"/>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353"/>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353"/>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74" name="Google Shape;13574;p353"/>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575" name="Google Shape;13575;p353"/>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576" name="Google Shape;13576;p353"/>
          <p:cNvGrpSpPr/>
          <p:nvPr/>
        </p:nvGrpSpPr>
        <p:grpSpPr>
          <a:xfrm>
            <a:off x="-798637" y="4327300"/>
            <a:ext cx="10436575" cy="1197200"/>
            <a:chOff x="-646237" y="3946300"/>
            <a:chExt cx="10436575" cy="1197200"/>
          </a:xfrm>
        </p:grpSpPr>
        <p:grpSp>
          <p:nvGrpSpPr>
            <p:cNvPr id="13577" name="Google Shape;13577;p353"/>
            <p:cNvGrpSpPr/>
            <p:nvPr/>
          </p:nvGrpSpPr>
          <p:grpSpPr>
            <a:xfrm>
              <a:off x="-646237" y="4340034"/>
              <a:ext cx="10436575" cy="803466"/>
              <a:chOff x="0" y="4340034"/>
              <a:chExt cx="10436575" cy="803466"/>
            </a:xfrm>
          </p:grpSpPr>
          <p:sp>
            <p:nvSpPr>
              <p:cNvPr id="13578" name="Google Shape;13578;p35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35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35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35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35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35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353"/>
            <p:cNvGrpSpPr/>
            <p:nvPr/>
          </p:nvGrpSpPr>
          <p:grpSpPr>
            <a:xfrm>
              <a:off x="3964812" y="4033230"/>
              <a:ext cx="1307895" cy="575273"/>
              <a:chOff x="2161713" y="3315239"/>
              <a:chExt cx="607984" cy="267420"/>
            </a:xfrm>
          </p:grpSpPr>
          <p:sp>
            <p:nvSpPr>
              <p:cNvPr id="13585" name="Google Shape;13585;p35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35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35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35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35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353"/>
            <p:cNvGrpSpPr/>
            <p:nvPr/>
          </p:nvGrpSpPr>
          <p:grpSpPr>
            <a:xfrm>
              <a:off x="218815" y="3946300"/>
              <a:ext cx="767639" cy="575285"/>
              <a:chOff x="1286413" y="3306853"/>
              <a:chExt cx="450519" cy="337648"/>
            </a:xfrm>
          </p:grpSpPr>
          <p:sp>
            <p:nvSpPr>
              <p:cNvPr id="13591" name="Google Shape;13591;p3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3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3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353"/>
            <p:cNvGrpSpPr/>
            <p:nvPr/>
          </p:nvGrpSpPr>
          <p:grpSpPr>
            <a:xfrm>
              <a:off x="8251040" y="3946300"/>
              <a:ext cx="767639" cy="575285"/>
              <a:chOff x="1286413" y="3306853"/>
              <a:chExt cx="450519" cy="337648"/>
            </a:xfrm>
          </p:grpSpPr>
          <p:sp>
            <p:nvSpPr>
              <p:cNvPr id="13595" name="Google Shape;13595;p35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35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35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3598" name="Shape 13598"/>
        <p:cNvGrpSpPr/>
        <p:nvPr/>
      </p:nvGrpSpPr>
      <p:grpSpPr>
        <a:xfrm>
          <a:off x="0" y="0"/>
          <a:ext cx="0" cy="0"/>
          <a:chOff x="0" y="0"/>
          <a:chExt cx="0" cy="0"/>
        </a:xfrm>
      </p:grpSpPr>
      <p:sp>
        <p:nvSpPr>
          <p:cNvPr id="13599" name="Google Shape;13599;p354"/>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354"/>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601" name="Google Shape;13601;p354"/>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602" name="Google Shape;13602;p354"/>
          <p:cNvGrpSpPr/>
          <p:nvPr/>
        </p:nvGrpSpPr>
        <p:grpSpPr>
          <a:xfrm>
            <a:off x="-609612" y="4089930"/>
            <a:ext cx="10436575" cy="1242270"/>
            <a:chOff x="-12" y="3708930"/>
            <a:chExt cx="10436575" cy="1242270"/>
          </a:xfrm>
        </p:grpSpPr>
        <p:grpSp>
          <p:nvGrpSpPr>
            <p:cNvPr id="13603" name="Google Shape;13603;p354"/>
            <p:cNvGrpSpPr/>
            <p:nvPr/>
          </p:nvGrpSpPr>
          <p:grpSpPr>
            <a:xfrm>
              <a:off x="-12" y="4147734"/>
              <a:ext cx="10436575" cy="803466"/>
              <a:chOff x="0" y="4340034"/>
              <a:chExt cx="10436575" cy="803466"/>
            </a:xfrm>
          </p:grpSpPr>
          <p:sp>
            <p:nvSpPr>
              <p:cNvPr id="13604" name="Google Shape;13604;p35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35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35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35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35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35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354"/>
            <p:cNvGrpSpPr/>
            <p:nvPr/>
          </p:nvGrpSpPr>
          <p:grpSpPr>
            <a:xfrm>
              <a:off x="6221512" y="3708930"/>
              <a:ext cx="1307895" cy="575273"/>
              <a:chOff x="2161713" y="3315239"/>
              <a:chExt cx="607984" cy="267420"/>
            </a:xfrm>
          </p:grpSpPr>
          <p:sp>
            <p:nvSpPr>
              <p:cNvPr id="13611" name="Google Shape;13611;p35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35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35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35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35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354"/>
            <p:cNvGrpSpPr/>
            <p:nvPr/>
          </p:nvGrpSpPr>
          <p:grpSpPr>
            <a:xfrm>
              <a:off x="2631902" y="3737325"/>
              <a:ext cx="767639" cy="575285"/>
              <a:chOff x="1286413" y="3306853"/>
              <a:chExt cx="450519" cy="337648"/>
            </a:xfrm>
          </p:grpSpPr>
          <p:sp>
            <p:nvSpPr>
              <p:cNvPr id="13617" name="Google Shape;13617;p3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3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3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20" name="Google Shape;13620;p354"/>
          <p:cNvGrpSpPr/>
          <p:nvPr/>
        </p:nvGrpSpPr>
        <p:grpSpPr>
          <a:xfrm>
            <a:off x="-1255837" y="4327300"/>
            <a:ext cx="10436575" cy="1197200"/>
            <a:chOff x="-646237" y="3946300"/>
            <a:chExt cx="10436575" cy="1197200"/>
          </a:xfrm>
        </p:grpSpPr>
        <p:grpSp>
          <p:nvGrpSpPr>
            <p:cNvPr id="13621" name="Google Shape;13621;p354"/>
            <p:cNvGrpSpPr/>
            <p:nvPr/>
          </p:nvGrpSpPr>
          <p:grpSpPr>
            <a:xfrm>
              <a:off x="-646237" y="4340034"/>
              <a:ext cx="10436575" cy="803466"/>
              <a:chOff x="0" y="4340034"/>
              <a:chExt cx="10436575" cy="803466"/>
            </a:xfrm>
          </p:grpSpPr>
          <p:sp>
            <p:nvSpPr>
              <p:cNvPr id="13622" name="Google Shape;13622;p35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35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35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35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35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35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354"/>
            <p:cNvGrpSpPr/>
            <p:nvPr/>
          </p:nvGrpSpPr>
          <p:grpSpPr>
            <a:xfrm>
              <a:off x="3964812" y="4033230"/>
              <a:ext cx="1307895" cy="575273"/>
              <a:chOff x="2161713" y="3315239"/>
              <a:chExt cx="607984" cy="267420"/>
            </a:xfrm>
          </p:grpSpPr>
          <p:sp>
            <p:nvSpPr>
              <p:cNvPr id="13629" name="Google Shape;13629;p35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35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35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35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35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354"/>
            <p:cNvGrpSpPr/>
            <p:nvPr/>
          </p:nvGrpSpPr>
          <p:grpSpPr>
            <a:xfrm>
              <a:off x="1574040" y="4047462"/>
              <a:ext cx="730335" cy="575245"/>
              <a:chOff x="2081779" y="3366228"/>
              <a:chExt cx="428626" cy="337625"/>
            </a:xfrm>
          </p:grpSpPr>
          <p:sp>
            <p:nvSpPr>
              <p:cNvPr id="13635" name="Google Shape;13635;p354"/>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354"/>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354"/>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354"/>
            <p:cNvGrpSpPr/>
            <p:nvPr/>
          </p:nvGrpSpPr>
          <p:grpSpPr>
            <a:xfrm>
              <a:off x="8251040" y="3946300"/>
              <a:ext cx="767639" cy="575285"/>
              <a:chOff x="1286413" y="3306853"/>
              <a:chExt cx="450519" cy="337648"/>
            </a:xfrm>
          </p:grpSpPr>
          <p:sp>
            <p:nvSpPr>
              <p:cNvPr id="13639" name="Google Shape;13639;p3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3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3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3642" name="Shape 13642"/>
        <p:cNvGrpSpPr/>
        <p:nvPr/>
      </p:nvGrpSpPr>
      <p:grpSpPr>
        <a:xfrm>
          <a:off x="0" y="0"/>
          <a:ext cx="0" cy="0"/>
          <a:chOff x="0" y="0"/>
          <a:chExt cx="0" cy="0"/>
        </a:xfrm>
      </p:grpSpPr>
      <p:grpSp>
        <p:nvGrpSpPr>
          <p:cNvPr id="13643" name="Google Shape;13643;p355"/>
          <p:cNvGrpSpPr/>
          <p:nvPr/>
        </p:nvGrpSpPr>
        <p:grpSpPr>
          <a:xfrm flipH="1">
            <a:off x="2296749" y="382609"/>
            <a:ext cx="7317430" cy="4470181"/>
            <a:chOff x="2682681" y="986909"/>
            <a:chExt cx="1036199" cy="633000"/>
          </a:xfrm>
        </p:grpSpPr>
        <p:sp>
          <p:nvSpPr>
            <p:cNvPr id="13644" name="Google Shape;13644;p35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35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35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47" name="Google Shape;13647;p355"/>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648" name="Google Shape;13648;p355"/>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649" name="Google Shape;13649;p355"/>
          <p:cNvGrpSpPr/>
          <p:nvPr/>
        </p:nvGrpSpPr>
        <p:grpSpPr>
          <a:xfrm>
            <a:off x="-1255837" y="4089930"/>
            <a:ext cx="10436575" cy="1242270"/>
            <a:chOff x="-12" y="3708930"/>
            <a:chExt cx="10436575" cy="1242270"/>
          </a:xfrm>
        </p:grpSpPr>
        <p:grpSp>
          <p:nvGrpSpPr>
            <p:cNvPr id="13650" name="Google Shape;13650;p355"/>
            <p:cNvGrpSpPr/>
            <p:nvPr/>
          </p:nvGrpSpPr>
          <p:grpSpPr>
            <a:xfrm>
              <a:off x="-12" y="4147734"/>
              <a:ext cx="10436575" cy="803466"/>
              <a:chOff x="0" y="4340034"/>
              <a:chExt cx="10436575" cy="803466"/>
            </a:xfrm>
          </p:grpSpPr>
          <p:sp>
            <p:nvSpPr>
              <p:cNvPr id="13651" name="Google Shape;13651;p35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35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35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35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35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35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355"/>
            <p:cNvGrpSpPr/>
            <p:nvPr/>
          </p:nvGrpSpPr>
          <p:grpSpPr>
            <a:xfrm>
              <a:off x="6221512" y="3708930"/>
              <a:ext cx="1307895" cy="575273"/>
              <a:chOff x="2161713" y="3315239"/>
              <a:chExt cx="607984" cy="267420"/>
            </a:xfrm>
          </p:grpSpPr>
          <p:sp>
            <p:nvSpPr>
              <p:cNvPr id="13658" name="Google Shape;13658;p35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35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35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35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35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3" name="Google Shape;13663;p355"/>
            <p:cNvGrpSpPr/>
            <p:nvPr/>
          </p:nvGrpSpPr>
          <p:grpSpPr>
            <a:xfrm>
              <a:off x="2631902" y="3737325"/>
              <a:ext cx="767639" cy="575285"/>
              <a:chOff x="1286413" y="3306853"/>
              <a:chExt cx="450519" cy="337648"/>
            </a:xfrm>
          </p:grpSpPr>
          <p:sp>
            <p:nvSpPr>
              <p:cNvPr id="13664" name="Google Shape;13664;p3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3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3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67" name="Google Shape;13667;p355"/>
          <p:cNvGrpSpPr/>
          <p:nvPr/>
        </p:nvGrpSpPr>
        <p:grpSpPr>
          <a:xfrm>
            <a:off x="-175512" y="4327300"/>
            <a:ext cx="10436575" cy="1197200"/>
            <a:chOff x="-646237" y="3946300"/>
            <a:chExt cx="10436575" cy="1197200"/>
          </a:xfrm>
        </p:grpSpPr>
        <p:grpSp>
          <p:nvGrpSpPr>
            <p:cNvPr id="13668" name="Google Shape;13668;p355"/>
            <p:cNvGrpSpPr/>
            <p:nvPr/>
          </p:nvGrpSpPr>
          <p:grpSpPr>
            <a:xfrm>
              <a:off x="-646237" y="4340034"/>
              <a:ext cx="10436575" cy="803466"/>
              <a:chOff x="0" y="4340034"/>
              <a:chExt cx="10436575" cy="803466"/>
            </a:xfrm>
          </p:grpSpPr>
          <p:sp>
            <p:nvSpPr>
              <p:cNvPr id="13669" name="Google Shape;13669;p35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35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35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35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35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35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5" name="Google Shape;13675;p355"/>
            <p:cNvGrpSpPr/>
            <p:nvPr/>
          </p:nvGrpSpPr>
          <p:grpSpPr>
            <a:xfrm>
              <a:off x="3964812" y="4033230"/>
              <a:ext cx="1307895" cy="575273"/>
              <a:chOff x="2161713" y="3315239"/>
              <a:chExt cx="607984" cy="267420"/>
            </a:xfrm>
          </p:grpSpPr>
          <p:sp>
            <p:nvSpPr>
              <p:cNvPr id="13676" name="Google Shape;13676;p35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35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35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35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35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1" name="Google Shape;13681;p355"/>
            <p:cNvGrpSpPr/>
            <p:nvPr/>
          </p:nvGrpSpPr>
          <p:grpSpPr>
            <a:xfrm>
              <a:off x="218815" y="3946300"/>
              <a:ext cx="767639" cy="575285"/>
              <a:chOff x="1286413" y="3306853"/>
              <a:chExt cx="450519" cy="337648"/>
            </a:xfrm>
          </p:grpSpPr>
          <p:sp>
            <p:nvSpPr>
              <p:cNvPr id="13682" name="Google Shape;13682;p3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3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3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355"/>
            <p:cNvGrpSpPr/>
            <p:nvPr/>
          </p:nvGrpSpPr>
          <p:grpSpPr>
            <a:xfrm>
              <a:off x="8251040" y="3946300"/>
              <a:ext cx="767639" cy="575285"/>
              <a:chOff x="1286413" y="3306853"/>
              <a:chExt cx="450519" cy="337648"/>
            </a:xfrm>
          </p:grpSpPr>
          <p:sp>
            <p:nvSpPr>
              <p:cNvPr id="13686" name="Google Shape;13686;p35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35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35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3689" name="Shape 13689"/>
        <p:cNvGrpSpPr/>
        <p:nvPr/>
      </p:nvGrpSpPr>
      <p:grpSpPr>
        <a:xfrm>
          <a:off x="0" y="0"/>
          <a:ext cx="0" cy="0"/>
          <a:chOff x="0" y="0"/>
          <a:chExt cx="0" cy="0"/>
        </a:xfrm>
      </p:grpSpPr>
      <p:sp>
        <p:nvSpPr>
          <p:cNvPr id="13690" name="Google Shape;13690;p356"/>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35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692" name="Google Shape;13692;p356"/>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3693" name="Google Shape;13693;p356"/>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3694" name="Google Shape;13694;p356"/>
          <p:cNvGrpSpPr/>
          <p:nvPr/>
        </p:nvGrpSpPr>
        <p:grpSpPr>
          <a:xfrm>
            <a:off x="-1260012" y="4284668"/>
            <a:ext cx="10436575" cy="1123732"/>
            <a:chOff x="-12" y="3827468"/>
            <a:chExt cx="10436575" cy="1123732"/>
          </a:xfrm>
        </p:grpSpPr>
        <p:grpSp>
          <p:nvGrpSpPr>
            <p:cNvPr id="13695" name="Google Shape;13695;p356"/>
            <p:cNvGrpSpPr/>
            <p:nvPr/>
          </p:nvGrpSpPr>
          <p:grpSpPr>
            <a:xfrm>
              <a:off x="-12" y="4147734"/>
              <a:ext cx="10436575" cy="803466"/>
              <a:chOff x="0" y="4340034"/>
              <a:chExt cx="10436575" cy="803466"/>
            </a:xfrm>
          </p:grpSpPr>
          <p:sp>
            <p:nvSpPr>
              <p:cNvPr id="13696" name="Google Shape;13696;p35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35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35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35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35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35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356"/>
            <p:cNvGrpSpPr/>
            <p:nvPr/>
          </p:nvGrpSpPr>
          <p:grpSpPr>
            <a:xfrm>
              <a:off x="1441312" y="3827468"/>
              <a:ext cx="8923278" cy="640911"/>
              <a:chOff x="-60396" y="3370342"/>
              <a:chExt cx="4148047" cy="297932"/>
            </a:xfrm>
          </p:grpSpPr>
          <p:sp>
            <p:nvSpPr>
              <p:cNvPr id="13703" name="Google Shape;13703;p356"/>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356"/>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356"/>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356"/>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356"/>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356"/>
            <p:cNvGrpSpPr/>
            <p:nvPr/>
          </p:nvGrpSpPr>
          <p:grpSpPr>
            <a:xfrm>
              <a:off x="1670256" y="3841707"/>
              <a:ext cx="4262785" cy="673413"/>
              <a:chOff x="722033" y="3368117"/>
              <a:chExt cx="2501781" cy="395242"/>
            </a:xfrm>
          </p:grpSpPr>
          <p:sp>
            <p:nvSpPr>
              <p:cNvPr id="13709" name="Google Shape;13709;p356"/>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356"/>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356"/>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12" name="Google Shape;13712;p356"/>
          <p:cNvGrpSpPr/>
          <p:nvPr/>
        </p:nvGrpSpPr>
        <p:grpSpPr>
          <a:xfrm>
            <a:off x="-341437" y="4403500"/>
            <a:ext cx="10436575" cy="1197200"/>
            <a:chOff x="-646237" y="3946300"/>
            <a:chExt cx="10436575" cy="1197200"/>
          </a:xfrm>
        </p:grpSpPr>
        <p:grpSp>
          <p:nvGrpSpPr>
            <p:cNvPr id="13713" name="Google Shape;13713;p356"/>
            <p:cNvGrpSpPr/>
            <p:nvPr/>
          </p:nvGrpSpPr>
          <p:grpSpPr>
            <a:xfrm>
              <a:off x="-646237" y="4340034"/>
              <a:ext cx="10436575" cy="803466"/>
              <a:chOff x="0" y="4340034"/>
              <a:chExt cx="10436575" cy="803466"/>
            </a:xfrm>
          </p:grpSpPr>
          <p:sp>
            <p:nvSpPr>
              <p:cNvPr id="13714" name="Google Shape;13714;p35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35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35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35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35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35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356"/>
            <p:cNvGrpSpPr/>
            <p:nvPr/>
          </p:nvGrpSpPr>
          <p:grpSpPr>
            <a:xfrm>
              <a:off x="4308937" y="4033230"/>
              <a:ext cx="3914202" cy="583186"/>
              <a:chOff x="2321682" y="3315239"/>
              <a:chExt cx="1819544" cy="271098"/>
            </a:xfrm>
          </p:grpSpPr>
          <p:sp>
            <p:nvSpPr>
              <p:cNvPr id="13721" name="Google Shape;13721;p356"/>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35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35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35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35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356"/>
            <p:cNvGrpSpPr/>
            <p:nvPr/>
          </p:nvGrpSpPr>
          <p:grpSpPr>
            <a:xfrm>
              <a:off x="-394271" y="3974757"/>
              <a:ext cx="4674696" cy="723875"/>
              <a:chOff x="926599" y="3323555"/>
              <a:chExt cx="2743527" cy="424859"/>
            </a:xfrm>
          </p:grpSpPr>
          <p:sp>
            <p:nvSpPr>
              <p:cNvPr id="13727" name="Google Shape;13727;p356"/>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3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356"/>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356"/>
            <p:cNvGrpSpPr/>
            <p:nvPr/>
          </p:nvGrpSpPr>
          <p:grpSpPr>
            <a:xfrm>
              <a:off x="8251040" y="3946300"/>
              <a:ext cx="767639" cy="575285"/>
              <a:chOff x="1286413" y="3306853"/>
              <a:chExt cx="450519" cy="337648"/>
            </a:xfrm>
          </p:grpSpPr>
          <p:sp>
            <p:nvSpPr>
              <p:cNvPr id="13731" name="Google Shape;13731;p35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35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35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734" name="Shape 13734"/>
        <p:cNvGrpSpPr/>
        <p:nvPr/>
      </p:nvGrpSpPr>
      <p:grpSpPr>
        <a:xfrm>
          <a:off x="0" y="0"/>
          <a:ext cx="0" cy="0"/>
          <a:chOff x="0" y="0"/>
          <a:chExt cx="0" cy="0"/>
        </a:xfrm>
      </p:grpSpPr>
      <p:sp>
        <p:nvSpPr>
          <p:cNvPr id="13735" name="Google Shape;13735;p357"/>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357"/>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737" name="Google Shape;13737;p357"/>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738" name="Google Shape;13738;p35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739" name="Google Shape;13739;p357"/>
          <p:cNvGrpSpPr/>
          <p:nvPr/>
        </p:nvGrpSpPr>
        <p:grpSpPr>
          <a:xfrm>
            <a:off x="-1054412" y="4150168"/>
            <a:ext cx="10350815" cy="1242270"/>
            <a:chOff x="76188" y="3708930"/>
            <a:chExt cx="10350815" cy="1242270"/>
          </a:xfrm>
        </p:grpSpPr>
        <p:grpSp>
          <p:nvGrpSpPr>
            <p:cNvPr id="13740" name="Google Shape;13740;p357"/>
            <p:cNvGrpSpPr/>
            <p:nvPr/>
          </p:nvGrpSpPr>
          <p:grpSpPr>
            <a:xfrm>
              <a:off x="76188" y="4147734"/>
              <a:ext cx="10350815" cy="803466"/>
              <a:chOff x="76200" y="4340034"/>
              <a:chExt cx="10350815" cy="803466"/>
            </a:xfrm>
          </p:grpSpPr>
          <p:sp>
            <p:nvSpPr>
              <p:cNvPr id="13741" name="Google Shape;13741;p35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357"/>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357"/>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35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357"/>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35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357"/>
            <p:cNvGrpSpPr/>
            <p:nvPr/>
          </p:nvGrpSpPr>
          <p:grpSpPr>
            <a:xfrm>
              <a:off x="6221512" y="3708930"/>
              <a:ext cx="1307895" cy="575273"/>
              <a:chOff x="2161713" y="3315239"/>
              <a:chExt cx="607984" cy="267420"/>
            </a:xfrm>
          </p:grpSpPr>
          <p:sp>
            <p:nvSpPr>
              <p:cNvPr id="13748" name="Google Shape;13748;p35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35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35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35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35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3" name="Google Shape;13753;p357"/>
            <p:cNvGrpSpPr/>
            <p:nvPr/>
          </p:nvGrpSpPr>
          <p:grpSpPr>
            <a:xfrm>
              <a:off x="2631902" y="3737325"/>
              <a:ext cx="767639" cy="575285"/>
              <a:chOff x="1286413" y="3306853"/>
              <a:chExt cx="450519" cy="337648"/>
            </a:xfrm>
          </p:grpSpPr>
          <p:sp>
            <p:nvSpPr>
              <p:cNvPr id="13754" name="Google Shape;13754;p3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3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3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7" name="Google Shape;13757;p357"/>
          <p:cNvGrpSpPr/>
          <p:nvPr/>
        </p:nvGrpSpPr>
        <p:grpSpPr>
          <a:xfrm>
            <a:off x="-814262" y="4413900"/>
            <a:ext cx="10436575" cy="1197200"/>
            <a:chOff x="-646237" y="3946300"/>
            <a:chExt cx="10436575" cy="1197200"/>
          </a:xfrm>
        </p:grpSpPr>
        <p:grpSp>
          <p:nvGrpSpPr>
            <p:cNvPr id="13758" name="Google Shape;13758;p357"/>
            <p:cNvGrpSpPr/>
            <p:nvPr/>
          </p:nvGrpSpPr>
          <p:grpSpPr>
            <a:xfrm>
              <a:off x="-646237" y="4340034"/>
              <a:ext cx="10436575" cy="803466"/>
              <a:chOff x="0" y="4340034"/>
              <a:chExt cx="10436575" cy="803466"/>
            </a:xfrm>
          </p:grpSpPr>
          <p:sp>
            <p:nvSpPr>
              <p:cNvPr id="13759" name="Google Shape;13759;p35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35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35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35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35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35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357"/>
            <p:cNvGrpSpPr/>
            <p:nvPr/>
          </p:nvGrpSpPr>
          <p:grpSpPr>
            <a:xfrm>
              <a:off x="3964812" y="4033230"/>
              <a:ext cx="1307895" cy="575273"/>
              <a:chOff x="2161713" y="3315239"/>
              <a:chExt cx="607984" cy="267420"/>
            </a:xfrm>
          </p:grpSpPr>
          <p:sp>
            <p:nvSpPr>
              <p:cNvPr id="13766" name="Google Shape;13766;p35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35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35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35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35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357"/>
            <p:cNvGrpSpPr/>
            <p:nvPr/>
          </p:nvGrpSpPr>
          <p:grpSpPr>
            <a:xfrm>
              <a:off x="218815" y="3946300"/>
              <a:ext cx="767639" cy="575285"/>
              <a:chOff x="1286413" y="3306853"/>
              <a:chExt cx="450519" cy="337648"/>
            </a:xfrm>
          </p:grpSpPr>
          <p:sp>
            <p:nvSpPr>
              <p:cNvPr id="13772" name="Google Shape;13772;p3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3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3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357"/>
            <p:cNvGrpSpPr/>
            <p:nvPr/>
          </p:nvGrpSpPr>
          <p:grpSpPr>
            <a:xfrm>
              <a:off x="8251040" y="3946300"/>
              <a:ext cx="767639" cy="575285"/>
              <a:chOff x="1286413" y="3306853"/>
              <a:chExt cx="450519" cy="337648"/>
            </a:xfrm>
          </p:grpSpPr>
          <p:sp>
            <p:nvSpPr>
              <p:cNvPr id="13776" name="Google Shape;13776;p35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35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35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3779" name="Shape 13779"/>
        <p:cNvGrpSpPr/>
        <p:nvPr/>
      </p:nvGrpSpPr>
      <p:grpSpPr>
        <a:xfrm>
          <a:off x="0" y="0"/>
          <a:ext cx="0" cy="0"/>
          <a:chOff x="0" y="0"/>
          <a:chExt cx="0" cy="0"/>
        </a:xfrm>
      </p:grpSpPr>
      <p:sp>
        <p:nvSpPr>
          <p:cNvPr id="13780" name="Google Shape;13780;p358"/>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358"/>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782" name="Google Shape;13782;p358"/>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783" name="Google Shape;13783;p358"/>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784" name="Google Shape;13784;p358"/>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785" name="Google Shape;13785;p35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786" name="Google Shape;13786;p358"/>
          <p:cNvGrpSpPr/>
          <p:nvPr/>
        </p:nvGrpSpPr>
        <p:grpSpPr>
          <a:xfrm>
            <a:off x="-1260287" y="4293764"/>
            <a:ext cx="10436575" cy="1181286"/>
            <a:chOff x="-12" y="3769914"/>
            <a:chExt cx="10436575" cy="1181286"/>
          </a:xfrm>
        </p:grpSpPr>
        <p:grpSp>
          <p:nvGrpSpPr>
            <p:cNvPr id="13787" name="Google Shape;13787;p358"/>
            <p:cNvGrpSpPr/>
            <p:nvPr/>
          </p:nvGrpSpPr>
          <p:grpSpPr>
            <a:xfrm>
              <a:off x="-12" y="4147734"/>
              <a:ext cx="10436575" cy="803466"/>
              <a:chOff x="0" y="4340034"/>
              <a:chExt cx="10436575" cy="803466"/>
            </a:xfrm>
          </p:grpSpPr>
          <p:sp>
            <p:nvSpPr>
              <p:cNvPr id="13788" name="Google Shape;13788;p35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35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35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35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35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35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358"/>
            <p:cNvGrpSpPr/>
            <p:nvPr/>
          </p:nvGrpSpPr>
          <p:grpSpPr>
            <a:xfrm>
              <a:off x="5844875" y="3769914"/>
              <a:ext cx="4480058" cy="632815"/>
              <a:chOff x="1986631" y="3343588"/>
              <a:chExt cx="2082585" cy="294168"/>
            </a:xfrm>
          </p:grpSpPr>
          <p:sp>
            <p:nvSpPr>
              <p:cNvPr id="13795" name="Google Shape;13795;p358"/>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358"/>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358"/>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358"/>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358"/>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358"/>
            <p:cNvGrpSpPr/>
            <p:nvPr/>
          </p:nvGrpSpPr>
          <p:grpSpPr>
            <a:xfrm>
              <a:off x="2631902" y="3827462"/>
              <a:ext cx="862689" cy="575245"/>
              <a:chOff x="1286413" y="3359757"/>
              <a:chExt cx="506303" cy="337625"/>
            </a:xfrm>
          </p:grpSpPr>
          <p:sp>
            <p:nvSpPr>
              <p:cNvPr id="13801" name="Google Shape;13801;p358"/>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35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358"/>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4" name="Google Shape;13804;p358"/>
          <p:cNvGrpSpPr/>
          <p:nvPr/>
        </p:nvGrpSpPr>
        <p:grpSpPr>
          <a:xfrm>
            <a:off x="-1255837" y="4397075"/>
            <a:ext cx="10436575" cy="1203625"/>
            <a:chOff x="-646237" y="3939875"/>
            <a:chExt cx="10436575" cy="1203625"/>
          </a:xfrm>
        </p:grpSpPr>
        <p:grpSp>
          <p:nvGrpSpPr>
            <p:cNvPr id="13805" name="Google Shape;13805;p358"/>
            <p:cNvGrpSpPr/>
            <p:nvPr/>
          </p:nvGrpSpPr>
          <p:grpSpPr>
            <a:xfrm>
              <a:off x="-646237" y="4340034"/>
              <a:ext cx="10436575" cy="803466"/>
              <a:chOff x="0" y="4340034"/>
              <a:chExt cx="10436575" cy="803466"/>
            </a:xfrm>
          </p:grpSpPr>
          <p:sp>
            <p:nvSpPr>
              <p:cNvPr id="13806" name="Google Shape;13806;p35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35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35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35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35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35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358"/>
            <p:cNvGrpSpPr/>
            <p:nvPr/>
          </p:nvGrpSpPr>
          <p:grpSpPr>
            <a:xfrm>
              <a:off x="1235925" y="4061651"/>
              <a:ext cx="4036783" cy="637002"/>
              <a:chOff x="893171" y="3328451"/>
              <a:chExt cx="1876526" cy="296115"/>
            </a:xfrm>
          </p:grpSpPr>
          <p:sp>
            <p:nvSpPr>
              <p:cNvPr id="13813" name="Google Shape;13813;p358"/>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358"/>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35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35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35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358"/>
            <p:cNvGrpSpPr/>
            <p:nvPr/>
          </p:nvGrpSpPr>
          <p:grpSpPr>
            <a:xfrm>
              <a:off x="629615" y="3960537"/>
              <a:ext cx="5355260" cy="647960"/>
              <a:chOff x="1527507" y="3315210"/>
              <a:chExt cx="3142943" cy="380303"/>
            </a:xfrm>
          </p:grpSpPr>
          <p:sp>
            <p:nvSpPr>
              <p:cNvPr id="13819" name="Google Shape;13819;p358"/>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358"/>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358"/>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358"/>
            <p:cNvGrpSpPr/>
            <p:nvPr/>
          </p:nvGrpSpPr>
          <p:grpSpPr>
            <a:xfrm>
              <a:off x="7390590" y="3939875"/>
              <a:ext cx="1920385" cy="625232"/>
              <a:chOff x="781424" y="3303082"/>
              <a:chExt cx="1127053" cy="366963"/>
            </a:xfrm>
          </p:grpSpPr>
          <p:sp>
            <p:nvSpPr>
              <p:cNvPr id="13823" name="Google Shape;13823;p358"/>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358"/>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35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3826" name="Shape 13826"/>
        <p:cNvGrpSpPr/>
        <p:nvPr/>
      </p:nvGrpSpPr>
      <p:grpSpPr>
        <a:xfrm>
          <a:off x="0" y="0"/>
          <a:ext cx="0" cy="0"/>
          <a:chOff x="0" y="0"/>
          <a:chExt cx="0" cy="0"/>
        </a:xfrm>
      </p:grpSpPr>
      <p:sp>
        <p:nvSpPr>
          <p:cNvPr id="13827" name="Google Shape;13827;p359"/>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35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3829" name="Google Shape;13829;p359"/>
          <p:cNvGrpSpPr/>
          <p:nvPr/>
        </p:nvGrpSpPr>
        <p:grpSpPr>
          <a:xfrm>
            <a:off x="-646250" y="4380968"/>
            <a:ext cx="10436575" cy="1228057"/>
            <a:chOff x="-12" y="3723143"/>
            <a:chExt cx="10436575" cy="1228057"/>
          </a:xfrm>
        </p:grpSpPr>
        <p:grpSp>
          <p:nvGrpSpPr>
            <p:cNvPr id="13830" name="Google Shape;13830;p359"/>
            <p:cNvGrpSpPr/>
            <p:nvPr/>
          </p:nvGrpSpPr>
          <p:grpSpPr>
            <a:xfrm>
              <a:off x="-12" y="4147734"/>
              <a:ext cx="10436575" cy="803466"/>
              <a:chOff x="0" y="4340034"/>
              <a:chExt cx="10436575" cy="803466"/>
            </a:xfrm>
          </p:grpSpPr>
          <p:sp>
            <p:nvSpPr>
              <p:cNvPr id="13831" name="Google Shape;13831;p35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35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35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35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35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35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359"/>
            <p:cNvGrpSpPr/>
            <p:nvPr/>
          </p:nvGrpSpPr>
          <p:grpSpPr>
            <a:xfrm>
              <a:off x="5596725" y="3723143"/>
              <a:ext cx="4136037" cy="764961"/>
              <a:chOff x="1871276" y="3321846"/>
              <a:chExt cx="1922665" cy="355597"/>
            </a:xfrm>
          </p:grpSpPr>
          <p:sp>
            <p:nvSpPr>
              <p:cNvPr id="13838" name="Google Shape;13838;p359"/>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359"/>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359"/>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359"/>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359"/>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359"/>
            <p:cNvGrpSpPr/>
            <p:nvPr/>
          </p:nvGrpSpPr>
          <p:grpSpPr>
            <a:xfrm>
              <a:off x="1121352" y="3841682"/>
              <a:ext cx="886310" cy="603938"/>
              <a:chOff x="399888" y="3368103"/>
              <a:chExt cx="520166" cy="354465"/>
            </a:xfrm>
          </p:grpSpPr>
          <p:sp>
            <p:nvSpPr>
              <p:cNvPr id="13844" name="Google Shape;13844;p359"/>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359"/>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359"/>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47" name="Google Shape;13847;p359"/>
          <p:cNvGrpSpPr/>
          <p:nvPr/>
        </p:nvGrpSpPr>
        <p:grpSpPr>
          <a:xfrm>
            <a:off x="-1255837" y="4479700"/>
            <a:ext cx="10436575" cy="1197200"/>
            <a:chOff x="-646237" y="3946300"/>
            <a:chExt cx="10436575" cy="1197200"/>
          </a:xfrm>
        </p:grpSpPr>
        <p:grpSp>
          <p:nvGrpSpPr>
            <p:cNvPr id="13848" name="Google Shape;13848;p359"/>
            <p:cNvGrpSpPr/>
            <p:nvPr/>
          </p:nvGrpSpPr>
          <p:grpSpPr>
            <a:xfrm>
              <a:off x="-646237" y="4340034"/>
              <a:ext cx="10436575" cy="803466"/>
              <a:chOff x="0" y="4340034"/>
              <a:chExt cx="10436575" cy="803466"/>
            </a:xfrm>
          </p:grpSpPr>
          <p:sp>
            <p:nvSpPr>
              <p:cNvPr id="13849" name="Google Shape;13849;p35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35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35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35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35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35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359"/>
            <p:cNvGrpSpPr/>
            <p:nvPr/>
          </p:nvGrpSpPr>
          <p:grpSpPr>
            <a:xfrm>
              <a:off x="4147874" y="4033230"/>
              <a:ext cx="1427591" cy="651211"/>
              <a:chOff x="2246810" y="3315239"/>
              <a:chExt cx="663625" cy="302720"/>
            </a:xfrm>
          </p:grpSpPr>
          <p:sp>
            <p:nvSpPr>
              <p:cNvPr id="13856" name="Google Shape;13856;p359"/>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35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35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35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359"/>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359"/>
            <p:cNvGrpSpPr/>
            <p:nvPr/>
          </p:nvGrpSpPr>
          <p:grpSpPr>
            <a:xfrm>
              <a:off x="218815" y="3946300"/>
              <a:ext cx="1970514" cy="686835"/>
              <a:chOff x="1286413" y="3306853"/>
              <a:chExt cx="1156473" cy="403119"/>
            </a:xfrm>
          </p:grpSpPr>
          <p:sp>
            <p:nvSpPr>
              <p:cNvPr id="13862" name="Google Shape;13862;p359"/>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35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359"/>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5" name="Google Shape;13865;p359"/>
            <p:cNvGrpSpPr/>
            <p:nvPr/>
          </p:nvGrpSpPr>
          <p:grpSpPr>
            <a:xfrm>
              <a:off x="8404881" y="3960537"/>
              <a:ext cx="818445" cy="575245"/>
              <a:chOff x="1376700" y="3315210"/>
              <a:chExt cx="480336" cy="337625"/>
            </a:xfrm>
          </p:grpSpPr>
          <p:sp>
            <p:nvSpPr>
              <p:cNvPr id="13866" name="Google Shape;13866;p359"/>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359"/>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35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869" name="Google Shape;13869;p359"/>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3870" name="Google Shape;13870;p359"/>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3871" name="Google Shape;13871;p359"/>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872" name="Google Shape;13872;p359"/>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3873" name="Shape 13873"/>
        <p:cNvGrpSpPr/>
        <p:nvPr/>
      </p:nvGrpSpPr>
      <p:grpSpPr>
        <a:xfrm>
          <a:off x="0" y="0"/>
          <a:ext cx="0" cy="0"/>
          <a:chOff x="0" y="0"/>
          <a:chExt cx="0" cy="0"/>
        </a:xfrm>
      </p:grpSpPr>
      <p:sp>
        <p:nvSpPr>
          <p:cNvPr id="13874" name="Google Shape;13874;p360"/>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360"/>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876" name="Google Shape;13876;p360"/>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877" name="Google Shape;13877;p360"/>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878" name="Google Shape;13878;p360"/>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879" name="Google Shape;13879;p36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880" name="Google Shape;13880;p360"/>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881" name="Google Shape;13881;p360"/>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3882" name="Google Shape;13882;p360"/>
          <p:cNvGrpSpPr/>
          <p:nvPr/>
        </p:nvGrpSpPr>
        <p:grpSpPr>
          <a:xfrm>
            <a:off x="-12" y="4394730"/>
            <a:ext cx="10436575" cy="1242270"/>
            <a:chOff x="-12" y="3708930"/>
            <a:chExt cx="10436575" cy="1242270"/>
          </a:xfrm>
        </p:grpSpPr>
        <p:grpSp>
          <p:nvGrpSpPr>
            <p:cNvPr id="13883" name="Google Shape;13883;p360"/>
            <p:cNvGrpSpPr/>
            <p:nvPr/>
          </p:nvGrpSpPr>
          <p:grpSpPr>
            <a:xfrm>
              <a:off x="-12" y="4147734"/>
              <a:ext cx="10436575" cy="803466"/>
              <a:chOff x="0" y="4340034"/>
              <a:chExt cx="10436575" cy="803466"/>
            </a:xfrm>
          </p:grpSpPr>
          <p:sp>
            <p:nvSpPr>
              <p:cNvPr id="13884" name="Google Shape;13884;p36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36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36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36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36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36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360"/>
            <p:cNvGrpSpPr/>
            <p:nvPr/>
          </p:nvGrpSpPr>
          <p:grpSpPr>
            <a:xfrm>
              <a:off x="6221512" y="3708930"/>
              <a:ext cx="1307895" cy="575273"/>
              <a:chOff x="2161713" y="3315239"/>
              <a:chExt cx="607984" cy="267420"/>
            </a:xfrm>
          </p:grpSpPr>
          <p:sp>
            <p:nvSpPr>
              <p:cNvPr id="13891" name="Google Shape;13891;p36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36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36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36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36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360"/>
            <p:cNvGrpSpPr/>
            <p:nvPr/>
          </p:nvGrpSpPr>
          <p:grpSpPr>
            <a:xfrm>
              <a:off x="2631902" y="3841982"/>
              <a:ext cx="767639" cy="622988"/>
              <a:chOff x="1286413" y="3368279"/>
              <a:chExt cx="450519" cy="365646"/>
            </a:xfrm>
          </p:grpSpPr>
          <p:sp>
            <p:nvSpPr>
              <p:cNvPr id="13897" name="Google Shape;13897;p360"/>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360"/>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360"/>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607" name="Shape 607"/>
        <p:cNvGrpSpPr/>
        <p:nvPr/>
      </p:nvGrpSpPr>
      <p:grpSpPr>
        <a:xfrm>
          <a:off x="0" y="0"/>
          <a:ext cx="0" cy="0"/>
          <a:chOff x="0" y="0"/>
          <a:chExt cx="0" cy="0"/>
        </a:xfrm>
      </p:grpSpPr>
      <p:sp>
        <p:nvSpPr>
          <p:cNvPr id="608" name="Google Shape;608;p37"/>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10" name="Google Shape;610;p37"/>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11" name="Google Shape;611;p37"/>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2" name="Google Shape;612;p37"/>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3" name="Google Shape;613;p37"/>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4" name="Google Shape;614;p37"/>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15" name="Google Shape;615;p37"/>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16" name="Google Shape;616;p37"/>
          <p:cNvGrpSpPr/>
          <p:nvPr/>
        </p:nvGrpSpPr>
        <p:grpSpPr>
          <a:xfrm>
            <a:off x="-12" y="4113700"/>
            <a:ext cx="10436575" cy="1228050"/>
            <a:chOff x="-12" y="3723150"/>
            <a:chExt cx="10436575" cy="1228050"/>
          </a:xfrm>
        </p:grpSpPr>
        <p:grpSp>
          <p:nvGrpSpPr>
            <p:cNvPr id="617" name="Google Shape;617;p37"/>
            <p:cNvGrpSpPr/>
            <p:nvPr/>
          </p:nvGrpSpPr>
          <p:grpSpPr>
            <a:xfrm>
              <a:off x="-12" y="4147734"/>
              <a:ext cx="10436575" cy="803466"/>
              <a:chOff x="0" y="4340034"/>
              <a:chExt cx="10436575" cy="803466"/>
            </a:xfrm>
          </p:grpSpPr>
          <p:sp>
            <p:nvSpPr>
              <p:cNvPr id="618" name="Google Shape;618;p3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37"/>
            <p:cNvGrpSpPr/>
            <p:nvPr/>
          </p:nvGrpSpPr>
          <p:grpSpPr>
            <a:xfrm>
              <a:off x="104387" y="3799080"/>
              <a:ext cx="8912870" cy="692298"/>
              <a:chOff x="-681874" y="3357146"/>
              <a:chExt cx="4143209" cy="321820"/>
            </a:xfrm>
          </p:grpSpPr>
          <p:sp>
            <p:nvSpPr>
              <p:cNvPr id="625" name="Google Shape;625;p37"/>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37"/>
            <p:cNvGrpSpPr/>
            <p:nvPr/>
          </p:nvGrpSpPr>
          <p:grpSpPr>
            <a:xfrm>
              <a:off x="463427" y="3723150"/>
              <a:ext cx="3073248" cy="589460"/>
              <a:chOff x="13759" y="3298534"/>
              <a:chExt cx="1803655" cy="345968"/>
            </a:xfrm>
          </p:grpSpPr>
          <p:sp>
            <p:nvSpPr>
              <p:cNvPr id="631" name="Google Shape;631;p37"/>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 name="Google Shape;634;p37"/>
          <p:cNvGrpSpPr/>
          <p:nvPr/>
        </p:nvGrpSpPr>
        <p:grpSpPr>
          <a:xfrm>
            <a:off x="-1255837" y="4327300"/>
            <a:ext cx="10436575" cy="1197200"/>
            <a:chOff x="-646237" y="3946300"/>
            <a:chExt cx="10436575" cy="1197200"/>
          </a:xfrm>
        </p:grpSpPr>
        <p:grpSp>
          <p:nvGrpSpPr>
            <p:cNvPr id="635" name="Google Shape;635;p37"/>
            <p:cNvGrpSpPr/>
            <p:nvPr/>
          </p:nvGrpSpPr>
          <p:grpSpPr>
            <a:xfrm>
              <a:off x="-646237" y="4340034"/>
              <a:ext cx="10436575" cy="803466"/>
              <a:chOff x="0" y="4340034"/>
              <a:chExt cx="10436575" cy="803466"/>
            </a:xfrm>
          </p:grpSpPr>
          <p:sp>
            <p:nvSpPr>
              <p:cNvPr id="636" name="Google Shape;636;p3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37"/>
            <p:cNvGrpSpPr/>
            <p:nvPr/>
          </p:nvGrpSpPr>
          <p:grpSpPr>
            <a:xfrm>
              <a:off x="1218442" y="4079995"/>
              <a:ext cx="5307715" cy="618659"/>
              <a:chOff x="885044" y="3336978"/>
              <a:chExt cx="2467328" cy="287588"/>
            </a:xfrm>
          </p:grpSpPr>
          <p:sp>
            <p:nvSpPr>
              <p:cNvPr id="643" name="Google Shape;643;p3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37"/>
            <p:cNvGrpSpPr/>
            <p:nvPr/>
          </p:nvGrpSpPr>
          <p:grpSpPr>
            <a:xfrm>
              <a:off x="218815" y="3946300"/>
              <a:ext cx="767639" cy="575285"/>
              <a:chOff x="1286413" y="3306853"/>
              <a:chExt cx="450519" cy="337648"/>
            </a:xfrm>
          </p:grpSpPr>
          <p:sp>
            <p:nvSpPr>
              <p:cNvPr id="649" name="Google Shape;649;p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37"/>
            <p:cNvGrpSpPr/>
            <p:nvPr/>
          </p:nvGrpSpPr>
          <p:grpSpPr>
            <a:xfrm>
              <a:off x="6363790" y="3974757"/>
              <a:ext cx="2803089" cy="680488"/>
              <a:chOff x="178806" y="3323555"/>
              <a:chExt cx="1645102" cy="399394"/>
            </a:xfrm>
          </p:grpSpPr>
          <p:sp>
            <p:nvSpPr>
              <p:cNvPr id="653" name="Google Shape;653;p37"/>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3900" name="Shape 13900"/>
        <p:cNvGrpSpPr/>
        <p:nvPr/>
      </p:nvGrpSpPr>
      <p:grpSpPr>
        <a:xfrm>
          <a:off x="0" y="0"/>
          <a:ext cx="0" cy="0"/>
          <a:chOff x="0" y="0"/>
          <a:chExt cx="0" cy="0"/>
        </a:xfrm>
      </p:grpSpPr>
      <p:sp>
        <p:nvSpPr>
          <p:cNvPr id="13901" name="Google Shape;13901;p361"/>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36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903" name="Google Shape;13903;p361"/>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904" name="Google Shape;13904;p361"/>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05" name="Google Shape;13905;p361"/>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06" name="Google Shape;13906;p361"/>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07" name="Google Shape;13907;p361"/>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908" name="Google Shape;13908;p361"/>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3909" name="Google Shape;13909;p361"/>
          <p:cNvGrpSpPr/>
          <p:nvPr/>
        </p:nvGrpSpPr>
        <p:grpSpPr>
          <a:xfrm>
            <a:off x="-12" y="4113700"/>
            <a:ext cx="10436575" cy="1228050"/>
            <a:chOff x="-12" y="3723150"/>
            <a:chExt cx="10436575" cy="1228050"/>
          </a:xfrm>
        </p:grpSpPr>
        <p:grpSp>
          <p:nvGrpSpPr>
            <p:cNvPr id="13910" name="Google Shape;13910;p361"/>
            <p:cNvGrpSpPr/>
            <p:nvPr/>
          </p:nvGrpSpPr>
          <p:grpSpPr>
            <a:xfrm>
              <a:off x="-12" y="4147734"/>
              <a:ext cx="10436575" cy="803466"/>
              <a:chOff x="0" y="4340034"/>
              <a:chExt cx="10436575" cy="803466"/>
            </a:xfrm>
          </p:grpSpPr>
          <p:sp>
            <p:nvSpPr>
              <p:cNvPr id="13911" name="Google Shape;13911;p36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36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36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36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36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36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361"/>
            <p:cNvGrpSpPr/>
            <p:nvPr/>
          </p:nvGrpSpPr>
          <p:grpSpPr>
            <a:xfrm>
              <a:off x="104387" y="3799080"/>
              <a:ext cx="8912870" cy="692298"/>
              <a:chOff x="-681874" y="3357146"/>
              <a:chExt cx="4143209" cy="321820"/>
            </a:xfrm>
          </p:grpSpPr>
          <p:sp>
            <p:nvSpPr>
              <p:cNvPr id="13918" name="Google Shape;13918;p361"/>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361"/>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361"/>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361"/>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361"/>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361"/>
            <p:cNvGrpSpPr/>
            <p:nvPr/>
          </p:nvGrpSpPr>
          <p:grpSpPr>
            <a:xfrm>
              <a:off x="463427" y="3723150"/>
              <a:ext cx="3073248" cy="589460"/>
              <a:chOff x="13759" y="3298534"/>
              <a:chExt cx="1803655" cy="345968"/>
            </a:xfrm>
          </p:grpSpPr>
          <p:sp>
            <p:nvSpPr>
              <p:cNvPr id="13924" name="Google Shape;13924;p361"/>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361"/>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3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27" name="Google Shape;13927;p361"/>
          <p:cNvGrpSpPr/>
          <p:nvPr/>
        </p:nvGrpSpPr>
        <p:grpSpPr>
          <a:xfrm>
            <a:off x="-1255837" y="4327300"/>
            <a:ext cx="10436575" cy="1197200"/>
            <a:chOff x="-646237" y="3946300"/>
            <a:chExt cx="10436575" cy="1197200"/>
          </a:xfrm>
        </p:grpSpPr>
        <p:grpSp>
          <p:nvGrpSpPr>
            <p:cNvPr id="13928" name="Google Shape;13928;p361"/>
            <p:cNvGrpSpPr/>
            <p:nvPr/>
          </p:nvGrpSpPr>
          <p:grpSpPr>
            <a:xfrm>
              <a:off x="-646237" y="4340034"/>
              <a:ext cx="10436575" cy="803466"/>
              <a:chOff x="0" y="4340034"/>
              <a:chExt cx="10436575" cy="803466"/>
            </a:xfrm>
          </p:grpSpPr>
          <p:sp>
            <p:nvSpPr>
              <p:cNvPr id="13929" name="Google Shape;13929;p36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36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36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36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36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36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5" name="Google Shape;13935;p361"/>
            <p:cNvGrpSpPr/>
            <p:nvPr/>
          </p:nvGrpSpPr>
          <p:grpSpPr>
            <a:xfrm>
              <a:off x="1218442" y="4079995"/>
              <a:ext cx="5307715" cy="618659"/>
              <a:chOff x="885044" y="3336978"/>
              <a:chExt cx="2467328" cy="287588"/>
            </a:xfrm>
          </p:grpSpPr>
          <p:sp>
            <p:nvSpPr>
              <p:cNvPr id="13936" name="Google Shape;13936;p36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361"/>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361"/>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36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361"/>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1" name="Google Shape;13941;p361"/>
            <p:cNvGrpSpPr/>
            <p:nvPr/>
          </p:nvGrpSpPr>
          <p:grpSpPr>
            <a:xfrm>
              <a:off x="218815" y="3946300"/>
              <a:ext cx="767639" cy="575285"/>
              <a:chOff x="1286413" y="3306853"/>
              <a:chExt cx="450519" cy="337648"/>
            </a:xfrm>
          </p:grpSpPr>
          <p:sp>
            <p:nvSpPr>
              <p:cNvPr id="13942" name="Google Shape;13942;p3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3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3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361"/>
            <p:cNvGrpSpPr/>
            <p:nvPr/>
          </p:nvGrpSpPr>
          <p:grpSpPr>
            <a:xfrm>
              <a:off x="6363790" y="3974757"/>
              <a:ext cx="2803089" cy="680488"/>
              <a:chOff x="178806" y="3323555"/>
              <a:chExt cx="1645102" cy="399394"/>
            </a:xfrm>
          </p:grpSpPr>
          <p:sp>
            <p:nvSpPr>
              <p:cNvPr id="13946" name="Google Shape;13946;p361"/>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361"/>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361"/>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949" name="Shape 13949"/>
        <p:cNvGrpSpPr/>
        <p:nvPr/>
      </p:nvGrpSpPr>
      <p:grpSpPr>
        <a:xfrm>
          <a:off x="0" y="0"/>
          <a:ext cx="0" cy="0"/>
          <a:chOff x="0" y="0"/>
          <a:chExt cx="0" cy="0"/>
        </a:xfrm>
      </p:grpSpPr>
      <p:sp>
        <p:nvSpPr>
          <p:cNvPr id="13950" name="Google Shape;13950;p362"/>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362"/>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952" name="Google Shape;13952;p362"/>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53" name="Google Shape;13953;p362"/>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54" name="Google Shape;13954;p362"/>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55" name="Google Shape;13955;p362"/>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56" name="Google Shape;13956;p36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957" name="Google Shape;13957;p362"/>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958" name="Google Shape;13958;p362"/>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3959" name="Google Shape;13959;p362"/>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3960" name="Google Shape;13960;p362"/>
          <p:cNvGrpSpPr/>
          <p:nvPr/>
        </p:nvGrpSpPr>
        <p:grpSpPr>
          <a:xfrm>
            <a:off x="-15150" y="4244600"/>
            <a:ext cx="10436575" cy="1163800"/>
            <a:chOff x="-12" y="3787400"/>
            <a:chExt cx="10436575" cy="1163800"/>
          </a:xfrm>
        </p:grpSpPr>
        <p:grpSp>
          <p:nvGrpSpPr>
            <p:cNvPr id="13961" name="Google Shape;13961;p362"/>
            <p:cNvGrpSpPr/>
            <p:nvPr/>
          </p:nvGrpSpPr>
          <p:grpSpPr>
            <a:xfrm>
              <a:off x="-12" y="4147734"/>
              <a:ext cx="10436575" cy="803466"/>
              <a:chOff x="0" y="4340034"/>
              <a:chExt cx="10436575" cy="803466"/>
            </a:xfrm>
          </p:grpSpPr>
          <p:sp>
            <p:nvSpPr>
              <p:cNvPr id="13962" name="Google Shape;13962;p36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36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36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36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36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36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362"/>
            <p:cNvGrpSpPr/>
            <p:nvPr/>
          </p:nvGrpSpPr>
          <p:grpSpPr>
            <a:xfrm>
              <a:off x="6572505" y="3856155"/>
              <a:ext cx="1369485" cy="620136"/>
              <a:chOff x="2324874" y="3383678"/>
              <a:chExt cx="636614" cy="288274"/>
            </a:xfrm>
          </p:grpSpPr>
          <p:sp>
            <p:nvSpPr>
              <p:cNvPr id="13969" name="Google Shape;13969;p362"/>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362"/>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362"/>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362"/>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362"/>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362"/>
            <p:cNvGrpSpPr/>
            <p:nvPr/>
          </p:nvGrpSpPr>
          <p:grpSpPr>
            <a:xfrm>
              <a:off x="208577" y="3787400"/>
              <a:ext cx="796535" cy="575245"/>
              <a:chOff x="-135810" y="3336243"/>
              <a:chExt cx="467478" cy="337625"/>
            </a:xfrm>
          </p:grpSpPr>
          <p:sp>
            <p:nvSpPr>
              <p:cNvPr id="13975" name="Google Shape;13975;p362"/>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362"/>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362"/>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78" name="Google Shape;13978;p362"/>
          <p:cNvGrpSpPr/>
          <p:nvPr/>
        </p:nvGrpSpPr>
        <p:grpSpPr>
          <a:xfrm>
            <a:off x="-710912" y="4308175"/>
            <a:ext cx="10436575" cy="1197200"/>
            <a:chOff x="-646237" y="3946300"/>
            <a:chExt cx="10436575" cy="1197200"/>
          </a:xfrm>
        </p:grpSpPr>
        <p:grpSp>
          <p:nvGrpSpPr>
            <p:cNvPr id="13979" name="Google Shape;13979;p362"/>
            <p:cNvGrpSpPr/>
            <p:nvPr/>
          </p:nvGrpSpPr>
          <p:grpSpPr>
            <a:xfrm>
              <a:off x="-646237" y="4340034"/>
              <a:ext cx="10436575" cy="803466"/>
              <a:chOff x="0" y="4340034"/>
              <a:chExt cx="10436575" cy="803466"/>
            </a:xfrm>
          </p:grpSpPr>
          <p:sp>
            <p:nvSpPr>
              <p:cNvPr id="13980" name="Google Shape;13980;p36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36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36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36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36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36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362"/>
            <p:cNvGrpSpPr/>
            <p:nvPr/>
          </p:nvGrpSpPr>
          <p:grpSpPr>
            <a:xfrm>
              <a:off x="3964812" y="4033230"/>
              <a:ext cx="1307895" cy="575273"/>
              <a:chOff x="2161713" y="3315239"/>
              <a:chExt cx="607984" cy="267420"/>
            </a:xfrm>
          </p:grpSpPr>
          <p:sp>
            <p:nvSpPr>
              <p:cNvPr id="13987" name="Google Shape;13987;p36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36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36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36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36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362"/>
            <p:cNvGrpSpPr/>
            <p:nvPr/>
          </p:nvGrpSpPr>
          <p:grpSpPr>
            <a:xfrm>
              <a:off x="1497369" y="3974757"/>
              <a:ext cx="751060" cy="666838"/>
              <a:chOff x="2036782" y="3323555"/>
              <a:chExt cx="440789" cy="391383"/>
            </a:xfrm>
          </p:grpSpPr>
          <p:sp>
            <p:nvSpPr>
              <p:cNvPr id="13993" name="Google Shape;13993;p362"/>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362"/>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362"/>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6" name="Google Shape;13996;p362"/>
            <p:cNvGrpSpPr/>
            <p:nvPr/>
          </p:nvGrpSpPr>
          <p:grpSpPr>
            <a:xfrm>
              <a:off x="8251040" y="3946300"/>
              <a:ext cx="767639" cy="575285"/>
              <a:chOff x="1286413" y="3306853"/>
              <a:chExt cx="450519" cy="337648"/>
            </a:xfrm>
          </p:grpSpPr>
          <p:sp>
            <p:nvSpPr>
              <p:cNvPr id="13997" name="Google Shape;13997;p3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3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3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4000" name="Shape 14000"/>
        <p:cNvGrpSpPr/>
        <p:nvPr/>
      </p:nvGrpSpPr>
      <p:grpSpPr>
        <a:xfrm>
          <a:off x="0" y="0"/>
          <a:ext cx="0" cy="0"/>
          <a:chOff x="0" y="0"/>
          <a:chExt cx="0" cy="0"/>
        </a:xfrm>
      </p:grpSpPr>
      <p:sp>
        <p:nvSpPr>
          <p:cNvPr id="14001" name="Google Shape;14001;p363"/>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36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4003" name="Google Shape;14003;p363"/>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4" name="Google Shape;14004;p363"/>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5" name="Google Shape;14005;p363"/>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6" name="Google Shape;14006;p363"/>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7" name="Google Shape;14007;p363"/>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8" name="Google Shape;14008;p363"/>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09" name="Google Shape;14009;p363"/>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010" name="Google Shape;14010;p363"/>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011" name="Google Shape;14011;p363"/>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012" name="Google Shape;14012;p363"/>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013" name="Google Shape;14013;p363"/>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014" name="Google Shape;14014;p363"/>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4015" name="Google Shape;14015;p363"/>
          <p:cNvGrpSpPr/>
          <p:nvPr/>
        </p:nvGrpSpPr>
        <p:grpSpPr>
          <a:xfrm>
            <a:off x="-1255837" y="4335082"/>
            <a:ext cx="10436575" cy="1225718"/>
            <a:chOff x="-12" y="3725482"/>
            <a:chExt cx="10436575" cy="1225718"/>
          </a:xfrm>
        </p:grpSpPr>
        <p:grpSp>
          <p:nvGrpSpPr>
            <p:cNvPr id="14016" name="Google Shape;14016;p363"/>
            <p:cNvGrpSpPr/>
            <p:nvPr/>
          </p:nvGrpSpPr>
          <p:grpSpPr>
            <a:xfrm>
              <a:off x="-12" y="4147734"/>
              <a:ext cx="10436575" cy="803466"/>
              <a:chOff x="0" y="4340034"/>
              <a:chExt cx="10436575" cy="803466"/>
            </a:xfrm>
          </p:grpSpPr>
          <p:sp>
            <p:nvSpPr>
              <p:cNvPr id="14017" name="Google Shape;14017;p36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36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36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36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36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36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363"/>
            <p:cNvGrpSpPr/>
            <p:nvPr/>
          </p:nvGrpSpPr>
          <p:grpSpPr>
            <a:xfrm>
              <a:off x="6642162" y="3737318"/>
              <a:ext cx="1215283" cy="620748"/>
              <a:chOff x="2357255" y="3328436"/>
              <a:chExt cx="564932" cy="288559"/>
            </a:xfrm>
          </p:grpSpPr>
          <p:sp>
            <p:nvSpPr>
              <p:cNvPr id="14024" name="Google Shape;14024;p363"/>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363"/>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363"/>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363"/>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363"/>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9" name="Google Shape;14029;p363"/>
            <p:cNvGrpSpPr/>
            <p:nvPr/>
          </p:nvGrpSpPr>
          <p:grpSpPr>
            <a:xfrm>
              <a:off x="3736816" y="3725482"/>
              <a:ext cx="822471" cy="589200"/>
              <a:chOff x="1934874" y="3299902"/>
              <a:chExt cx="482699" cy="345815"/>
            </a:xfrm>
          </p:grpSpPr>
          <p:sp>
            <p:nvSpPr>
              <p:cNvPr id="14030" name="Google Shape;14030;p363"/>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363"/>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363"/>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33" name="Google Shape;14033;p363"/>
          <p:cNvGrpSpPr/>
          <p:nvPr/>
        </p:nvGrpSpPr>
        <p:grpSpPr>
          <a:xfrm>
            <a:off x="-541125" y="4488875"/>
            <a:ext cx="10436575" cy="1197200"/>
            <a:chOff x="-646237" y="3946300"/>
            <a:chExt cx="10436575" cy="1197200"/>
          </a:xfrm>
        </p:grpSpPr>
        <p:grpSp>
          <p:nvGrpSpPr>
            <p:cNvPr id="14034" name="Google Shape;14034;p363"/>
            <p:cNvGrpSpPr/>
            <p:nvPr/>
          </p:nvGrpSpPr>
          <p:grpSpPr>
            <a:xfrm>
              <a:off x="-646237" y="4340034"/>
              <a:ext cx="10436575" cy="803466"/>
              <a:chOff x="0" y="4340034"/>
              <a:chExt cx="10436575" cy="803466"/>
            </a:xfrm>
          </p:grpSpPr>
          <p:sp>
            <p:nvSpPr>
              <p:cNvPr id="14035" name="Google Shape;14035;p36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36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36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36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36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36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363"/>
            <p:cNvGrpSpPr/>
            <p:nvPr/>
          </p:nvGrpSpPr>
          <p:grpSpPr>
            <a:xfrm>
              <a:off x="3964812" y="4033230"/>
              <a:ext cx="1307895" cy="575273"/>
              <a:chOff x="2161713" y="3315239"/>
              <a:chExt cx="607984" cy="267420"/>
            </a:xfrm>
          </p:grpSpPr>
          <p:sp>
            <p:nvSpPr>
              <p:cNvPr id="14042" name="Google Shape;14042;p36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36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36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36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36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7" name="Google Shape;14047;p363"/>
            <p:cNvGrpSpPr/>
            <p:nvPr/>
          </p:nvGrpSpPr>
          <p:grpSpPr>
            <a:xfrm>
              <a:off x="67904" y="3974757"/>
              <a:ext cx="776471" cy="633738"/>
              <a:chOff x="1197845" y="3323555"/>
              <a:chExt cx="455702" cy="371955"/>
            </a:xfrm>
          </p:grpSpPr>
          <p:sp>
            <p:nvSpPr>
              <p:cNvPr id="14048" name="Google Shape;14048;p363"/>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3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363"/>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363"/>
            <p:cNvGrpSpPr/>
            <p:nvPr/>
          </p:nvGrpSpPr>
          <p:grpSpPr>
            <a:xfrm>
              <a:off x="8251040" y="3946300"/>
              <a:ext cx="767639" cy="575285"/>
              <a:chOff x="1286413" y="3306853"/>
              <a:chExt cx="450519" cy="337648"/>
            </a:xfrm>
          </p:grpSpPr>
          <p:sp>
            <p:nvSpPr>
              <p:cNvPr id="14052" name="Google Shape;14052;p3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3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3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4055" name="Shape 14055"/>
        <p:cNvGrpSpPr/>
        <p:nvPr/>
      </p:nvGrpSpPr>
      <p:grpSpPr>
        <a:xfrm>
          <a:off x="0" y="0"/>
          <a:ext cx="0" cy="0"/>
          <a:chOff x="0" y="0"/>
          <a:chExt cx="0" cy="0"/>
        </a:xfrm>
      </p:grpSpPr>
      <p:sp>
        <p:nvSpPr>
          <p:cNvPr id="14056" name="Google Shape;14056;p364"/>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364"/>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058" name="Google Shape;14058;p364"/>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59" name="Google Shape;14059;p364"/>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060" name="Google Shape;14060;p364"/>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61" name="Google Shape;14061;p364"/>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062" name="Google Shape;14062;p364"/>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4063" name="Google Shape;14063;p364"/>
          <p:cNvGrpSpPr/>
          <p:nvPr/>
        </p:nvGrpSpPr>
        <p:grpSpPr>
          <a:xfrm flipH="1">
            <a:off x="-1111506" y="4128330"/>
            <a:ext cx="10436575" cy="1242270"/>
            <a:chOff x="-12" y="3708930"/>
            <a:chExt cx="10436575" cy="1242270"/>
          </a:xfrm>
        </p:grpSpPr>
        <p:grpSp>
          <p:nvGrpSpPr>
            <p:cNvPr id="14064" name="Google Shape;14064;p364"/>
            <p:cNvGrpSpPr/>
            <p:nvPr/>
          </p:nvGrpSpPr>
          <p:grpSpPr>
            <a:xfrm>
              <a:off x="-12" y="4147734"/>
              <a:ext cx="10436575" cy="803466"/>
              <a:chOff x="0" y="4340034"/>
              <a:chExt cx="10436575" cy="803466"/>
            </a:xfrm>
          </p:grpSpPr>
          <p:sp>
            <p:nvSpPr>
              <p:cNvPr id="14065" name="Google Shape;14065;p36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36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36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36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36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36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364"/>
            <p:cNvGrpSpPr/>
            <p:nvPr/>
          </p:nvGrpSpPr>
          <p:grpSpPr>
            <a:xfrm>
              <a:off x="6221512" y="3708930"/>
              <a:ext cx="1307895" cy="575273"/>
              <a:chOff x="2161713" y="3315239"/>
              <a:chExt cx="607984" cy="267420"/>
            </a:xfrm>
          </p:grpSpPr>
          <p:sp>
            <p:nvSpPr>
              <p:cNvPr id="14072" name="Google Shape;14072;p36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3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36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3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3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364"/>
            <p:cNvGrpSpPr/>
            <p:nvPr/>
          </p:nvGrpSpPr>
          <p:grpSpPr>
            <a:xfrm>
              <a:off x="2574527" y="3799087"/>
              <a:ext cx="911064" cy="589422"/>
              <a:chOff x="1252740" y="3343103"/>
              <a:chExt cx="534693" cy="345946"/>
            </a:xfrm>
          </p:grpSpPr>
          <p:sp>
            <p:nvSpPr>
              <p:cNvPr id="14078" name="Google Shape;14078;p364"/>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364"/>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364"/>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81" name="Google Shape;14081;p364"/>
          <p:cNvGrpSpPr/>
          <p:nvPr/>
        </p:nvGrpSpPr>
        <p:grpSpPr>
          <a:xfrm flipH="1">
            <a:off x="-594687" y="4222525"/>
            <a:ext cx="10436575" cy="1197200"/>
            <a:chOff x="-646237" y="3946300"/>
            <a:chExt cx="10436575" cy="1197200"/>
          </a:xfrm>
        </p:grpSpPr>
        <p:grpSp>
          <p:nvGrpSpPr>
            <p:cNvPr id="14082" name="Google Shape;14082;p364"/>
            <p:cNvGrpSpPr/>
            <p:nvPr/>
          </p:nvGrpSpPr>
          <p:grpSpPr>
            <a:xfrm>
              <a:off x="-646237" y="4340034"/>
              <a:ext cx="10436575" cy="803466"/>
              <a:chOff x="0" y="4340034"/>
              <a:chExt cx="10436575" cy="803466"/>
            </a:xfrm>
          </p:grpSpPr>
          <p:sp>
            <p:nvSpPr>
              <p:cNvPr id="14083" name="Google Shape;14083;p36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36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36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36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36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36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364"/>
            <p:cNvGrpSpPr/>
            <p:nvPr/>
          </p:nvGrpSpPr>
          <p:grpSpPr>
            <a:xfrm>
              <a:off x="3964812" y="4033230"/>
              <a:ext cx="1307895" cy="575273"/>
              <a:chOff x="2161713" y="3315239"/>
              <a:chExt cx="607984" cy="267420"/>
            </a:xfrm>
          </p:grpSpPr>
          <p:sp>
            <p:nvSpPr>
              <p:cNvPr id="14090" name="Google Shape;14090;p36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3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36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3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3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364"/>
            <p:cNvGrpSpPr/>
            <p:nvPr/>
          </p:nvGrpSpPr>
          <p:grpSpPr>
            <a:xfrm>
              <a:off x="218815" y="3946300"/>
              <a:ext cx="767639" cy="575285"/>
              <a:chOff x="1286413" y="3306853"/>
              <a:chExt cx="450519" cy="337648"/>
            </a:xfrm>
          </p:grpSpPr>
          <p:sp>
            <p:nvSpPr>
              <p:cNvPr id="14096" name="Google Shape;14096;p3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3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3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9" name="Google Shape;14099;p364"/>
            <p:cNvGrpSpPr/>
            <p:nvPr/>
          </p:nvGrpSpPr>
          <p:grpSpPr>
            <a:xfrm>
              <a:off x="8251040" y="3946300"/>
              <a:ext cx="767639" cy="575285"/>
              <a:chOff x="1286413" y="3306853"/>
              <a:chExt cx="450519" cy="337648"/>
            </a:xfrm>
          </p:grpSpPr>
          <p:sp>
            <p:nvSpPr>
              <p:cNvPr id="14100" name="Google Shape;14100;p3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3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3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4103" name="Shape 14103"/>
        <p:cNvGrpSpPr/>
        <p:nvPr/>
      </p:nvGrpSpPr>
      <p:grpSpPr>
        <a:xfrm>
          <a:off x="0" y="0"/>
          <a:ext cx="0" cy="0"/>
          <a:chOff x="0" y="0"/>
          <a:chExt cx="0" cy="0"/>
        </a:xfrm>
      </p:grpSpPr>
      <p:sp>
        <p:nvSpPr>
          <p:cNvPr id="14104" name="Google Shape;14104;p365"/>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365"/>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106" name="Google Shape;14106;p365"/>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107" name="Google Shape;14107;p365"/>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108" name="Google Shape;14108;p365"/>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109" name="Google Shape;14109;p365"/>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110" name="Google Shape;14110;p365"/>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111" name="Google Shape;14111;p365"/>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4112" name="Google Shape;14112;p365"/>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4113" name="Google Shape;14113;p365"/>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4114" name="Google Shape;14114;p365"/>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115" name="Google Shape;14115;p365"/>
          <p:cNvGrpSpPr/>
          <p:nvPr/>
        </p:nvGrpSpPr>
        <p:grpSpPr>
          <a:xfrm>
            <a:off x="-471912" y="4272544"/>
            <a:ext cx="10436575" cy="1246781"/>
            <a:chOff x="-646237" y="3896719"/>
            <a:chExt cx="10436575" cy="1246781"/>
          </a:xfrm>
        </p:grpSpPr>
        <p:grpSp>
          <p:nvGrpSpPr>
            <p:cNvPr id="14116" name="Google Shape;14116;p365"/>
            <p:cNvGrpSpPr/>
            <p:nvPr/>
          </p:nvGrpSpPr>
          <p:grpSpPr>
            <a:xfrm>
              <a:off x="-646237" y="4340034"/>
              <a:ext cx="10436575" cy="803466"/>
              <a:chOff x="0" y="4340034"/>
              <a:chExt cx="10436575" cy="803466"/>
            </a:xfrm>
          </p:grpSpPr>
          <p:sp>
            <p:nvSpPr>
              <p:cNvPr id="14117" name="Google Shape;14117;p36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36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36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36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36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36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365"/>
            <p:cNvGrpSpPr/>
            <p:nvPr/>
          </p:nvGrpSpPr>
          <p:grpSpPr>
            <a:xfrm>
              <a:off x="2413750" y="3960530"/>
              <a:ext cx="3830820" cy="647986"/>
              <a:chOff x="1440691" y="3281444"/>
              <a:chExt cx="1780783" cy="301221"/>
            </a:xfrm>
          </p:grpSpPr>
          <p:sp>
            <p:nvSpPr>
              <p:cNvPr id="14124" name="Google Shape;14124;p365"/>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365"/>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365"/>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365"/>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365"/>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9" name="Google Shape;14129;p365"/>
            <p:cNvGrpSpPr/>
            <p:nvPr/>
          </p:nvGrpSpPr>
          <p:grpSpPr>
            <a:xfrm>
              <a:off x="-13121" y="3896719"/>
              <a:ext cx="822446" cy="624825"/>
              <a:chOff x="1150292" y="3277753"/>
              <a:chExt cx="482684" cy="366725"/>
            </a:xfrm>
          </p:grpSpPr>
          <p:sp>
            <p:nvSpPr>
              <p:cNvPr id="14130" name="Google Shape;14130;p3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3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365"/>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3" name="Google Shape;14133;p365"/>
            <p:cNvGrpSpPr/>
            <p:nvPr/>
          </p:nvGrpSpPr>
          <p:grpSpPr>
            <a:xfrm>
              <a:off x="7913827" y="3945050"/>
              <a:ext cx="1148298" cy="688097"/>
              <a:chOff x="1088506" y="3306120"/>
              <a:chExt cx="673923" cy="403860"/>
            </a:xfrm>
          </p:grpSpPr>
          <p:sp>
            <p:nvSpPr>
              <p:cNvPr id="14134" name="Google Shape;14134;p365"/>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365"/>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365"/>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37" name="Google Shape;14137;p365"/>
          <p:cNvGrpSpPr/>
          <p:nvPr/>
        </p:nvGrpSpPr>
        <p:grpSpPr>
          <a:xfrm>
            <a:off x="-12" y="4180343"/>
            <a:ext cx="10436575" cy="1228057"/>
            <a:chOff x="-12" y="3723143"/>
            <a:chExt cx="10436575" cy="1228057"/>
          </a:xfrm>
        </p:grpSpPr>
        <p:grpSp>
          <p:nvGrpSpPr>
            <p:cNvPr id="14138" name="Google Shape;14138;p365"/>
            <p:cNvGrpSpPr/>
            <p:nvPr/>
          </p:nvGrpSpPr>
          <p:grpSpPr>
            <a:xfrm>
              <a:off x="-12" y="4147734"/>
              <a:ext cx="10436575" cy="803466"/>
              <a:chOff x="0" y="4340034"/>
              <a:chExt cx="10436575" cy="803466"/>
            </a:xfrm>
          </p:grpSpPr>
          <p:sp>
            <p:nvSpPr>
              <p:cNvPr id="14139" name="Google Shape;14139;p36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36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36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36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36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36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365"/>
            <p:cNvGrpSpPr/>
            <p:nvPr/>
          </p:nvGrpSpPr>
          <p:grpSpPr>
            <a:xfrm>
              <a:off x="5596725" y="3723143"/>
              <a:ext cx="3321858" cy="692036"/>
              <a:chOff x="1871276" y="3321846"/>
              <a:chExt cx="1544188" cy="321698"/>
            </a:xfrm>
          </p:grpSpPr>
          <p:sp>
            <p:nvSpPr>
              <p:cNvPr id="14146" name="Google Shape;14146;p365"/>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365"/>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365"/>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365"/>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365"/>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1" name="Google Shape;14151;p365"/>
            <p:cNvGrpSpPr/>
            <p:nvPr/>
          </p:nvGrpSpPr>
          <p:grpSpPr>
            <a:xfrm>
              <a:off x="2631902" y="3737325"/>
              <a:ext cx="767639" cy="575285"/>
              <a:chOff x="1286413" y="3306853"/>
              <a:chExt cx="450519" cy="337648"/>
            </a:xfrm>
          </p:grpSpPr>
          <p:sp>
            <p:nvSpPr>
              <p:cNvPr id="14152" name="Google Shape;14152;p3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3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3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155" name="Shape 14155"/>
        <p:cNvGrpSpPr/>
        <p:nvPr/>
      </p:nvGrpSpPr>
      <p:grpSpPr>
        <a:xfrm>
          <a:off x="0" y="0"/>
          <a:ext cx="0" cy="0"/>
          <a:chOff x="0" y="0"/>
          <a:chExt cx="0" cy="0"/>
        </a:xfrm>
      </p:grpSpPr>
      <p:sp>
        <p:nvSpPr>
          <p:cNvPr id="14156" name="Google Shape;14156;p366"/>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36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158" name="Google Shape;14158;p366"/>
          <p:cNvGrpSpPr/>
          <p:nvPr/>
        </p:nvGrpSpPr>
        <p:grpSpPr>
          <a:xfrm>
            <a:off x="116988" y="4668405"/>
            <a:ext cx="10436575" cy="1089870"/>
            <a:chOff x="-12" y="3861330"/>
            <a:chExt cx="10436575" cy="1089870"/>
          </a:xfrm>
        </p:grpSpPr>
        <p:grpSp>
          <p:nvGrpSpPr>
            <p:cNvPr id="14159" name="Google Shape;14159;p366"/>
            <p:cNvGrpSpPr/>
            <p:nvPr/>
          </p:nvGrpSpPr>
          <p:grpSpPr>
            <a:xfrm>
              <a:off x="-12" y="4147734"/>
              <a:ext cx="10436575" cy="803466"/>
              <a:chOff x="0" y="4340034"/>
              <a:chExt cx="10436575" cy="803466"/>
            </a:xfrm>
          </p:grpSpPr>
          <p:sp>
            <p:nvSpPr>
              <p:cNvPr id="14160" name="Google Shape;14160;p36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36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36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36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36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36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366"/>
            <p:cNvGrpSpPr/>
            <p:nvPr/>
          </p:nvGrpSpPr>
          <p:grpSpPr>
            <a:xfrm>
              <a:off x="6221512" y="3861330"/>
              <a:ext cx="1307895" cy="575273"/>
              <a:chOff x="2161713" y="3386084"/>
              <a:chExt cx="607984" cy="267420"/>
            </a:xfrm>
          </p:grpSpPr>
          <p:sp>
            <p:nvSpPr>
              <p:cNvPr id="14167" name="Google Shape;14167;p366"/>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366"/>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366"/>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366"/>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366"/>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2" name="Google Shape;14172;p366"/>
            <p:cNvGrpSpPr/>
            <p:nvPr/>
          </p:nvGrpSpPr>
          <p:grpSpPr>
            <a:xfrm>
              <a:off x="2631902" y="3889225"/>
              <a:ext cx="843839" cy="575785"/>
              <a:chOff x="1286413" y="3396007"/>
              <a:chExt cx="495240" cy="337941"/>
            </a:xfrm>
          </p:grpSpPr>
          <p:sp>
            <p:nvSpPr>
              <p:cNvPr id="14173" name="Google Shape;14173;p366"/>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3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366"/>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76" name="Google Shape;14176;p366"/>
          <p:cNvGrpSpPr/>
          <p:nvPr/>
        </p:nvGrpSpPr>
        <p:grpSpPr>
          <a:xfrm>
            <a:off x="-1292575" y="4595975"/>
            <a:ext cx="10436575" cy="1197200"/>
            <a:chOff x="-646237" y="3946300"/>
            <a:chExt cx="10436575" cy="1197200"/>
          </a:xfrm>
        </p:grpSpPr>
        <p:grpSp>
          <p:nvGrpSpPr>
            <p:cNvPr id="14177" name="Google Shape;14177;p366"/>
            <p:cNvGrpSpPr/>
            <p:nvPr/>
          </p:nvGrpSpPr>
          <p:grpSpPr>
            <a:xfrm>
              <a:off x="-646237" y="4340034"/>
              <a:ext cx="10436575" cy="803466"/>
              <a:chOff x="0" y="4340034"/>
              <a:chExt cx="10436575" cy="803466"/>
            </a:xfrm>
          </p:grpSpPr>
          <p:sp>
            <p:nvSpPr>
              <p:cNvPr id="14178" name="Google Shape;14178;p36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36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36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36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36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36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366"/>
            <p:cNvGrpSpPr/>
            <p:nvPr/>
          </p:nvGrpSpPr>
          <p:grpSpPr>
            <a:xfrm>
              <a:off x="3964812" y="4033230"/>
              <a:ext cx="1307895" cy="575273"/>
              <a:chOff x="2161713" y="3315239"/>
              <a:chExt cx="607984" cy="267420"/>
            </a:xfrm>
          </p:grpSpPr>
          <p:sp>
            <p:nvSpPr>
              <p:cNvPr id="14185" name="Google Shape;14185;p36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36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36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36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36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366"/>
            <p:cNvGrpSpPr/>
            <p:nvPr/>
          </p:nvGrpSpPr>
          <p:grpSpPr>
            <a:xfrm>
              <a:off x="218815" y="3946300"/>
              <a:ext cx="767639" cy="575285"/>
              <a:chOff x="1286413" y="3306853"/>
              <a:chExt cx="450519" cy="337648"/>
            </a:xfrm>
          </p:grpSpPr>
          <p:sp>
            <p:nvSpPr>
              <p:cNvPr id="14191" name="Google Shape;14191;p36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3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36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366"/>
            <p:cNvGrpSpPr/>
            <p:nvPr/>
          </p:nvGrpSpPr>
          <p:grpSpPr>
            <a:xfrm>
              <a:off x="8251040" y="3946300"/>
              <a:ext cx="767639" cy="575285"/>
              <a:chOff x="1286413" y="3306853"/>
              <a:chExt cx="450519" cy="337648"/>
            </a:xfrm>
          </p:grpSpPr>
          <p:sp>
            <p:nvSpPr>
              <p:cNvPr id="14195" name="Google Shape;14195;p36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3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36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4198" name="Shape 14198"/>
        <p:cNvGrpSpPr/>
        <p:nvPr/>
      </p:nvGrpSpPr>
      <p:grpSpPr>
        <a:xfrm>
          <a:off x="0" y="0"/>
          <a:ext cx="0" cy="0"/>
          <a:chOff x="0" y="0"/>
          <a:chExt cx="0" cy="0"/>
        </a:xfrm>
      </p:grpSpPr>
      <p:sp>
        <p:nvSpPr>
          <p:cNvPr id="14199" name="Google Shape;14199;p367"/>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36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201" name="Google Shape;14201;p367"/>
          <p:cNvGrpSpPr/>
          <p:nvPr/>
        </p:nvGrpSpPr>
        <p:grpSpPr>
          <a:xfrm>
            <a:off x="-1292587" y="4284980"/>
            <a:ext cx="10436575" cy="1242270"/>
            <a:chOff x="-12" y="3708930"/>
            <a:chExt cx="10436575" cy="1242270"/>
          </a:xfrm>
        </p:grpSpPr>
        <p:grpSp>
          <p:nvGrpSpPr>
            <p:cNvPr id="14202" name="Google Shape;14202;p367"/>
            <p:cNvGrpSpPr/>
            <p:nvPr/>
          </p:nvGrpSpPr>
          <p:grpSpPr>
            <a:xfrm>
              <a:off x="-12" y="4147734"/>
              <a:ext cx="10436575" cy="803466"/>
              <a:chOff x="0" y="4340034"/>
              <a:chExt cx="10436575" cy="803466"/>
            </a:xfrm>
          </p:grpSpPr>
          <p:sp>
            <p:nvSpPr>
              <p:cNvPr id="14203" name="Google Shape;14203;p36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36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36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36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36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36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367"/>
            <p:cNvGrpSpPr/>
            <p:nvPr/>
          </p:nvGrpSpPr>
          <p:grpSpPr>
            <a:xfrm>
              <a:off x="6221512" y="3708930"/>
              <a:ext cx="1307895" cy="575273"/>
              <a:chOff x="2161713" y="3315239"/>
              <a:chExt cx="607984" cy="267420"/>
            </a:xfrm>
          </p:grpSpPr>
          <p:sp>
            <p:nvSpPr>
              <p:cNvPr id="14210" name="Google Shape;14210;p36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36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36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36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36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5" name="Google Shape;14215;p367"/>
            <p:cNvGrpSpPr/>
            <p:nvPr/>
          </p:nvGrpSpPr>
          <p:grpSpPr>
            <a:xfrm>
              <a:off x="2631902" y="3737325"/>
              <a:ext cx="767639" cy="575285"/>
              <a:chOff x="1286413" y="3306853"/>
              <a:chExt cx="450519" cy="337648"/>
            </a:xfrm>
          </p:grpSpPr>
          <p:sp>
            <p:nvSpPr>
              <p:cNvPr id="14216" name="Google Shape;14216;p36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36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3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19" name="Google Shape;14219;p367"/>
          <p:cNvGrpSpPr/>
          <p:nvPr/>
        </p:nvGrpSpPr>
        <p:grpSpPr>
          <a:xfrm>
            <a:off x="-414487" y="4307512"/>
            <a:ext cx="10436575" cy="1197200"/>
            <a:chOff x="-646237" y="3946300"/>
            <a:chExt cx="10436575" cy="1197200"/>
          </a:xfrm>
        </p:grpSpPr>
        <p:grpSp>
          <p:nvGrpSpPr>
            <p:cNvPr id="14220" name="Google Shape;14220;p367"/>
            <p:cNvGrpSpPr/>
            <p:nvPr/>
          </p:nvGrpSpPr>
          <p:grpSpPr>
            <a:xfrm>
              <a:off x="-646237" y="4340034"/>
              <a:ext cx="10436575" cy="803466"/>
              <a:chOff x="0" y="4340034"/>
              <a:chExt cx="10436575" cy="803466"/>
            </a:xfrm>
          </p:grpSpPr>
          <p:sp>
            <p:nvSpPr>
              <p:cNvPr id="14221" name="Google Shape;14221;p36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36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36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36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36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36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367"/>
            <p:cNvGrpSpPr/>
            <p:nvPr/>
          </p:nvGrpSpPr>
          <p:grpSpPr>
            <a:xfrm>
              <a:off x="4308937" y="3999385"/>
              <a:ext cx="1768315" cy="609119"/>
              <a:chOff x="2321682" y="3299506"/>
              <a:chExt cx="822013" cy="283153"/>
            </a:xfrm>
          </p:grpSpPr>
          <p:sp>
            <p:nvSpPr>
              <p:cNvPr id="14228" name="Google Shape;14228;p367"/>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36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36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36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36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367"/>
            <p:cNvGrpSpPr/>
            <p:nvPr/>
          </p:nvGrpSpPr>
          <p:grpSpPr>
            <a:xfrm>
              <a:off x="940804" y="3960562"/>
              <a:ext cx="1146746" cy="604557"/>
              <a:chOff x="1710140" y="3315224"/>
              <a:chExt cx="673012" cy="354829"/>
            </a:xfrm>
          </p:grpSpPr>
          <p:sp>
            <p:nvSpPr>
              <p:cNvPr id="14234" name="Google Shape;14234;p367"/>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367"/>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367"/>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367"/>
            <p:cNvGrpSpPr/>
            <p:nvPr/>
          </p:nvGrpSpPr>
          <p:grpSpPr>
            <a:xfrm>
              <a:off x="-320185" y="3946300"/>
              <a:ext cx="9338864" cy="575285"/>
              <a:chOff x="-3743944" y="3306853"/>
              <a:chExt cx="5480876" cy="337648"/>
            </a:xfrm>
          </p:grpSpPr>
          <p:sp>
            <p:nvSpPr>
              <p:cNvPr id="14238" name="Google Shape;14238;p36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367"/>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3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4241" name="Shape 14241"/>
        <p:cNvGrpSpPr/>
        <p:nvPr/>
      </p:nvGrpSpPr>
      <p:grpSpPr>
        <a:xfrm>
          <a:off x="0" y="0"/>
          <a:ext cx="0" cy="0"/>
          <a:chOff x="0" y="0"/>
          <a:chExt cx="0" cy="0"/>
        </a:xfrm>
      </p:grpSpPr>
      <p:sp>
        <p:nvSpPr>
          <p:cNvPr id="14242" name="Google Shape;14242;p368"/>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36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244" name="Google Shape;14244;p368"/>
          <p:cNvGrpSpPr/>
          <p:nvPr/>
        </p:nvGrpSpPr>
        <p:grpSpPr>
          <a:xfrm>
            <a:off x="-646250" y="4380968"/>
            <a:ext cx="10436575" cy="1228057"/>
            <a:chOff x="-12" y="3723143"/>
            <a:chExt cx="10436575" cy="1228057"/>
          </a:xfrm>
        </p:grpSpPr>
        <p:grpSp>
          <p:nvGrpSpPr>
            <p:cNvPr id="14245" name="Google Shape;14245;p368"/>
            <p:cNvGrpSpPr/>
            <p:nvPr/>
          </p:nvGrpSpPr>
          <p:grpSpPr>
            <a:xfrm>
              <a:off x="-12" y="4147734"/>
              <a:ext cx="10436575" cy="803466"/>
              <a:chOff x="0" y="4340034"/>
              <a:chExt cx="10436575" cy="803466"/>
            </a:xfrm>
          </p:grpSpPr>
          <p:sp>
            <p:nvSpPr>
              <p:cNvPr id="14246" name="Google Shape;14246;p36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36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36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36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36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36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368"/>
            <p:cNvGrpSpPr/>
            <p:nvPr/>
          </p:nvGrpSpPr>
          <p:grpSpPr>
            <a:xfrm>
              <a:off x="5596725" y="3723143"/>
              <a:ext cx="4136037" cy="764961"/>
              <a:chOff x="1871276" y="3321846"/>
              <a:chExt cx="1922665" cy="355597"/>
            </a:xfrm>
          </p:grpSpPr>
          <p:sp>
            <p:nvSpPr>
              <p:cNvPr id="14253" name="Google Shape;14253;p368"/>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368"/>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368"/>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368"/>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368"/>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368"/>
            <p:cNvGrpSpPr/>
            <p:nvPr/>
          </p:nvGrpSpPr>
          <p:grpSpPr>
            <a:xfrm>
              <a:off x="1121352" y="3841682"/>
              <a:ext cx="886310" cy="603938"/>
              <a:chOff x="399888" y="3368103"/>
              <a:chExt cx="520166" cy="354465"/>
            </a:xfrm>
          </p:grpSpPr>
          <p:sp>
            <p:nvSpPr>
              <p:cNvPr id="14259" name="Google Shape;14259;p368"/>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368"/>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368"/>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2" name="Google Shape;14262;p368"/>
          <p:cNvGrpSpPr/>
          <p:nvPr/>
        </p:nvGrpSpPr>
        <p:grpSpPr>
          <a:xfrm>
            <a:off x="-1255837" y="4479700"/>
            <a:ext cx="10436575" cy="1197200"/>
            <a:chOff x="-646237" y="3946300"/>
            <a:chExt cx="10436575" cy="1197200"/>
          </a:xfrm>
        </p:grpSpPr>
        <p:grpSp>
          <p:nvGrpSpPr>
            <p:cNvPr id="14263" name="Google Shape;14263;p368"/>
            <p:cNvGrpSpPr/>
            <p:nvPr/>
          </p:nvGrpSpPr>
          <p:grpSpPr>
            <a:xfrm>
              <a:off x="-646237" y="4340034"/>
              <a:ext cx="10436575" cy="803466"/>
              <a:chOff x="0" y="4340034"/>
              <a:chExt cx="10436575" cy="803466"/>
            </a:xfrm>
          </p:grpSpPr>
          <p:sp>
            <p:nvSpPr>
              <p:cNvPr id="14264" name="Google Shape;14264;p36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36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36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36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36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36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368"/>
            <p:cNvGrpSpPr/>
            <p:nvPr/>
          </p:nvGrpSpPr>
          <p:grpSpPr>
            <a:xfrm>
              <a:off x="4147874" y="4033230"/>
              <a:ext cx="1427591" cy="651211"/>
              <a:chOff x="2246810" y="3315239"/>
              <a:chExt cx="663625" cy="302720"/>
            </a:xfrm>
          </p:grpSpPr>
          <p:sp>
            <p:nvSpPr>
              <p:cNvPr id="14271" name="Google Shape;14271;p368"/>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36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36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36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368"/>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6" name="Google Shape;14276;p368"/>
            <p:cNvGrpSpPr/>
            <p:nvPr/>
          </p:nvGrpSpPr>
          <p:grpSpPr>
            <a:xfrm>
              <a:off x="218815" y="3946300"/>
              <a:ext cx="1970514" cy="686835"/>
              <a:chOff x="1286413" y="3306853"/>
              <a:chExt cx="1156473" cy="403119"/>
            </a:xfrm>
          </p:grpSpPr>
          <p:sp>
            <p:nvSpPr>
              <p:cNvPr id="14277" name="Google Shape;14277;p368"/>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36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368"/>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0" name="Google Shape;14280;p368"/>
            <p:cNvGrpSpPr/>
            <p:nvPr/>
          </p:nvGrpSpPr>
          <p:grpSpPr>
            <a:xfrm>
              <a:off x="8404881" y="3960537"/>
              <a:ext cx="818445" cy="575245"/>
              <a:chOff x="1376700" y="3315210"/>
              <a:chExt cx="480336" cy="337625"/>
            </a:xfrm>
          </p:grpSpPr>
          <p:sp>
            <p:nvSpPr>
              <p:cNvPr id="14281" name="Google Shape;14281;p368"/>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368"/>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36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4284" name="Shape 14284"/>
        <p:cNvGrpSpPr/>
        <p:nvPr/>
      </p:nvGrpSpPr>
      <p:grpSpPr>
        <a:xfrm>
          <a:off x="0" y="0"/>
          <a:ext cx="0" cy="0"/>
          <a:chOff x="0" y="0"/>
          <a:chExt cx="0" cy="0"/>
        </a:xfrm>
      </p:grpSpPr>
      <p:sp>
        <p:nvSpPr>
          <p:cNvPr id="14285" name="Google Shape;14285;p369"/>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6" name="Google Shape;14286;p369"/>
          <p:cNvGrpSpPr/>
          <p:nvPr/>
        </p:nvGrpSpPr>
        <p:grpSpPr>
          <a:xfrm flipH="1">
            <a:off x="-646237" y="4318530"/>
            <a:ext cx="10436575" cy="1242270"/>
            <a:chOff x="-12" y="3708930"/>
            <a:chExt cx="10436575" cy="1242270"/>
          </a:xfrm>
        </p:grpSpPr>
        <p:grpSp>
          <p:nvGrpSpPr>
            <p:cNvPr id="14287" name="Google Shape;14287;p369"/>
            <p:cNvGrpSpPr/>
            <p:nvPr/>
          </p:nvGrpSpPr>
          <p:grpSpPr>
            <a:xfrm>
              <a:off x="-12" y="4147734"/>
              <a:ext cx="10436575" cy="803466"/>
              <a:chOff x="0" y="4340034"/>
              <a:chExt cx="10436575" cy="803466"/>
            </a:xfrm>
          </p:grpSpPr>
          <p:sp>
            <p:nvSpPr>
              <p:cNvPr id="14288" name="Google Shape;14288;p36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36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36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36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36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36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4" name="Google Shape;14294;p369"/>
            <p:cNvGrpSpPr/>
            <p:nvPr/>
          </p:nvGrpSpPr>
          <p:grpSpPr>
            <a:xfrm>
              <a:off x="6221512" y="3708930"/>
              <a:ext cx="1307895" cy="575273"/>
              <a:chOff x="2161713" y="3315239"/>
              <a:chExt cx="607984" cy="267420"/>
            </a:xfrm>
          </p:grpSpPr>
          <p:sp>
            <p:nvSpPr>
              <p:cNvPr id="14295" name="Google Shape;14295;p36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36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36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36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36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0" name="Google Shape;14300;p369"/>
            <p:cNvGrpSpPr/>
            <p:nvPr/>
          </p:nvGrpSpPr>
          <p:grpSpPr>
            <a:xfrm>
              <a:off x="2631902" y="3737325"/>
              <a:ext cx="767639" cy="575285"/>
              <a:chOff x="1286413" y="3306853"/>
              <a:chExt cx="450519" cy="337648"/>
            </a:xfrm>
          </p:grpSpPr>
          <p:sp>
            <p:nvSpPr>
              <p:cNvPr id="14301" name="Google Shape;14301;p3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3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3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04" name="Google Shape;14304;p36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305" name="Google Shape;14305;p369"/>
          <p:cNvGrpSpPr/>
          <p:nvPr/>
        </p:nvGrpSpPr>
        <p:grpSpPr>
          <a:xfrm flipH="1">
            <a:off x="-12" y="4403500"/>
            <a:ext cx="10436575" cy="1197200"/>
            <a:chOff x="-646237" y="3946300"/>
            <a:chExt cx="10436575" cy="1197200"/>
          </a:xfrm>
        </p:grpSpPr>
        <p:grpSp>
          <p:nvGrpSpPr>
            <p:cNvPr id="14306" name="Google Shape;14306;p369"/>
            <p:cNvGrpSpPr/>
            <p:nvPr/>
          </p:nvGrpSpPr>
          <p:grpSpPr>
            <a:xfrm>
              <a:off x="-646237" y="4340034"/>
              <a:ext cx="10436575" cy="803466"/>
              <a:chOff x="0" y="4340034"/>
              <a:chExt cx="10436575" cy="803466"/>
            </a:xfrm>
          </p:grpSpPr>
          <p:sp>
            <p:nvSpPr>
              <p:cNvPr id="14307" name="Google Shape;14307;p36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36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36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36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36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36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369"/>
            <p:cNvGrpSpPr/>
            <p:nvPr/>
          </p:nvGrpSpPr>
          <p:grpSpPr>
            <a:xfrm>
              <a:off x="3964812" y="4033230"/>
              <a:ext cx="1307895" cy="575273"/>
              <a:chOff x="2161713" y="3315239"/>
              <a:chExt cx="607984" cy="267420"/>
            </a:xfrm>
          </p:grpSpPr>
          <p:sp>
            <p:nvSpPr>
              <p:cNvPr id="14314" name="Google Shape;14314;p36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36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36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36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36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369"/>
            <p:cNvGrpSpPr/>
            <p:nvPr/>
          </p:nvGrpSpPr>
          <p:grpSpPr>
            <a:xfrm>
              <a:off x="218815" y="3946300"/>
              <a:ext cx="767639" cy="575285"/>
              <a:chOff x="1286413" y="3306853"/>
              <a:chExt cx="450519" cy="337648"/>
            </a:xfrm>
          </p:grpSpPr>
          <p:sp>
            <p:nvSpPr>
              <p:cNvPr id="14320" name="Google Shape;14320;p3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3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3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369"/>
            <p:cNvGrpSpPr/>
            <p:nvPr/>
          </p:nvGrpSpPr>
          <p:grpSpPr>
            <a:xfrm>
              <a:off x="8251040" y="3946300"/>
              <a:ext cx="767639" cy="575285"/>
              <a:chOff x="1286413" y="3306853"/>
              <a:chExt cx="450519" cy="337648"/>
            </a:xfrm>
          </p:grpSpPr>
          <p:sp>
            <p:nvSpPr>
              <p:cNvPr id="14324" name="Google Shape;14324;p3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3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3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4327" name="Shape 14327"/>
        <p:cNvGrpSpPr/>
        <p:nvPr/>
      </p:nvGrpSpPr>
      <p:grpSpPr>
        <a:xfrm>
          <a:off x="0" y="0"/>
          <a:ext cx="0" cy="0"/>
          <a:chOff x="0" y="0"/>
          <a:chExt cx="0" cy="0"/>
        </a:xfrm>
      </p:grpSpPr>
      <p:grpSp>
        <p:nvGrpSpPr>
          <p:cNvPr id="14328" name="Google Shape;14328;p370"/>
          <p:cNvGrpSpPr/>
          <p:nvPr/>
        </p:nvGrpSpPr>
        <p:grpSpPr>
          <a:xfrm flipH="1">
            <a:off x="-899739" y="415030"/>
            <a:ext cx="6575097" cy="4537279"/>
            <a:chOff x="2682681" y="986909"/>
            <a:chExt cx="1036199" cy="633000"/>
          </a:xfrm>
        </p:grpSpPr>
        <p:sp>
          <p:nvSpPr>
            <p:cNvPr id="14329" name="Google Shape;14329;p37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37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37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2" name="Google Shape;14332;p37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333" name="Google Shape;14333;p370"/>
          <p:cNvGrpSpPr/>
          <p:nvPr/>
        </p:nvGrpSpPr>
        <p:grpSpPr>
          <a:xfrm>
            <a:off x="-609612" y="4346951"/>
            <a:ext cx="10436575" cy="1213849"/>
            <a:chOff x="-12" y="3737351"/>
            <a:chExt cx="10436575" cy="1213849"/>
          </a:xfrm>
        </p:grpSpPr>
        <p:grpSp>
          <p:nvGrpSpPr>
            <p:cNvPr id="14334" name="Google Shape;14334;p370"/>
            <p:cNvGrpSpPr/>
            <p:nvPr/>
          </p:nvGrpSpPr>
          <p:grpSpPr>
            <a:xfrm>
              <a:off x="-12" y="4147734"/>
              <a:ext cx="10436575" cy="803466"/>
              <a:chOff x="0" y="4340034"/>
              <a:chExt cx="10436575" cy="803466"/>
            </a:xfrm>
          </p:grpSpPr>
          <p:sp>
            <p:nvSpPr>
              <p:cNvPr id="14335" name="Google Shape;14335;p37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37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37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37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37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37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1" name="Google Shape;14341;p370"/>
            <p:cNvGrpSpPr/>
            <p:nvPr/>
          </p:nvGrpSpPr>
          <p:grpSpPr>
            <a:xfrm>
              <a:off x="5596725" y="3737351"/>
              <a:ext cx="4083758" cy="706527"/>
              <a:chOff x="1871276" y="3328451"/>
              <a:chExt cx="1898363" cy="328434"/>
            </a:xfrm>
          </p:grpSpPr>
          <p:sp>
            <p:nvSpPr>
              <p:cNvPr id="14342" name="Google Shape;14342;p370"/>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370"/>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370"/>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370"/>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370"/>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370"/>
            <p:cNvGrpSpPr/>
            <p:nvPr/>
          </p:nvGrpSpPr>
          <p:grpSpPr>
            <a:xfrm>
              <a:off x="1160802" y="4042437"/>
              <a:ext cx="1029085" cy="575245"/>
              <a:chOff x="423040" y="3485931"/>
              <a:chExt cx="603959" cy="337625"/>
            </a:xfrm>
          </p:grpSpPr>
          <p:sp>
            <p:nvSpPr>
              <p:cNvPr id="14348" name="Google Shape;14348;p370"/>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370"/>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370"/>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51" name="Google Shape;14351;p370"/>
          <p:cNvGrpSpPr/>
          <p:nvPr/>
        </p:nvGrpSpPr>
        <p:grpSpPr>
          <a:xfrm>
            <a:off x="-1255837" y="4657062"/>
            <a:ext cx="10436575" cy="1096038"/>
            <a:chOff x="-646237" y="4047462"/>
            <a:chExt cx="10436575" cy="1096038"/>
          </a:xfrm>
        </p:grpSpPr>
        <p:grpSp>
          <p:nvGrpSpPr>
            <p:cNvPr id="14352" name="Google Shape;14352;p370"/>
            <p:cNvGrpSpPr/>
            <p:nvPr/>
          </p:nvGrpSpPr>
          <p:grpSpPr>
            <a:xfrm>
              <a:off x="-646237" y="4340034"/>
              <a:ext cx="10436575" cy="803466"/>
              <a:chOff x="0" y="4340034"/>
              <a:chExt cx="10436575" cy="803466"/>
            </a:xfrm>
          </p:grpSpPr>
          <p:sp>
            <p:nvSpPr>
              <p:cNvPr id="14353" name="Google Shape;14353;p37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37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37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37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37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37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9" name="Google Shape;14359;p370"/>
            <p:cNvGrpSpPr/>
            <p:nvPr/>
          </p:nvGrpSpPr>
          <p:grpSpPr>
            <a:xfrm>
              <a:off x="1568887" y="4098951"/>
              <a:ext cx="3243249" cy="733590"/>
              <a:chOff x="1047951" y="3345790"/>
              <a:chExt cx="1507647" cy="341014"/>
            </a:xfrm>
          </p:grpSpPr>
          <p:sp>
            <p:nvSpPr>
              <p:cNvPr id="14360" name="Google Shape;14360;p370"/>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370"/>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370"/>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370"/>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370"/>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5" name="Google Shape;14365;p370"/>
            <p:cNvGrpSpPr/>
            <p:nvPr/>
          </p:nvGrpSpPr>
          <p:grpSpPr>
            <a:xfrm>
              <a:off x="610394" y="4061669"/>
              <a:ext cx="877508" cy="593575"/>
              <a:chOff x="1516226" y="3374566"/>
              <a:chExt cx="515000" cy="348383"/>
            </a:xfrm>
          </p:grpSpPr>
          <p:sp>
            <p:nvSpPr>
              <p:cNvPr id="14366" name="Google Shape;14366;p370"/>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370"/>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370"/>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370"/>
            <p:cNvGrpSpPr/>
            <p:nvPr/>
          </p:nvGrpSpPr>
          <p:grpSpPr>
            <a:xfrm>
              <a:off x="7667865" y="4047462"/>
              <a:ext cx="987514" cy="598335"/>
              <a:chOff x="944154" y="3366228"/>
              <a:chExt cx="579561" cy="351177"/>
            </a:xfrm>
          </p:grpSpPr>
          <p:sp>
            <p:nvSpPr>
              <p:cNvPr id="14370" name="Google Shape;14370;p370"/>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370"/>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370"/>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656" name="Shape 656"/>
        <p:cNvGrpSpPr/>
        <p:nvPr/>
      </p:nvGrpSpPr>
      <p:grpSpPr>
        <a:xfrm>
          <a:off x="0" y="0"/>
          <a:ext cx="0" cy="0"/>
          <a:chOff x="0" y="0"/>
          <a:chExt cx="0" cy="0"/>
        </a:xfrm>
      </p:grpSpPr>
      <p:sp>
        <p:nvSpPr>
          <p:cNvPr id="657" name="Google Shape;657;p38"/>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59" name="Google Shape;659;p38"/>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0" name="Google Shape;660;p38"/>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1" name="Google Shape;661;p38"/>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 name="Google Shape;662;p38"/>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3" name="Google Shape;663;p3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64" name="Google Shape;664;p38"/>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5" name="Google Shape;665;p38"/>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666" name="Google Shape;666;p38"/>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667" name="Google Shape;667;p38"/>
          <p:cNvGrpSpPr/>
          <p:nvPr/>
        </p:nvGrpSpPr>
        <p:grpSpPr>
          <a:xfrm>
            <a:off x="-15150" y="4244600"/>
            <a:ext cx="10436575" cy="1163800"/>
            <a:chOff x="-12" y="3787400"/>
            <a:chExt cx="10436575" cy="1163800"/>
          </a:xfrm>
        </p:grpSpPr>
        <p:grpSp>
          <p:nvGrpSpPr>
            <p:cNvPr id="668" name="Google Shape;668;p38"/>
            <p:cNvGrpSpPr/>
            <p:nvPr/>
          </p:nvGrpSpPr>
          <p:grpSpPr>
            <a:xfrm>
              <a:off x="-12" y="4147734"/>
              <a:ext cx="10436575" cy="803466"/>
              <a:chOff x="0" y="4340034"/>
              <a:chExt cx="10436575" cy="803466"/>
            </a:xfrm>
          </p:grpSpPr>
          <p:sp>
            <p:nvSpPr>
              <p:cNvPr id="669" name="Google Shape;669;p3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38"/>
            <p:cNvGrpSpPr/>
            <p:nvPr/>
          </p:nvGrpSpPr>
          <p:grpSpPr>
            <a:xfrm>
              <a:off x="6572505" y="3856155"/>
              <a:ext cx="1369485" cy="620136"/>
              <a:chOff x="2324874" y="3383678"/>
              <a:chExt cx="636614" cy="288274"/>
            </a:xfrm>
          </p:grpSpPr>
          <p:sp>
            <p:nvSpPr>
              <p:cNvPr id="676" name="Google Shape;676;p38"/>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38"/>
            <p:cNvGrpSpPr/>
            <p:nvPr/>
          </p:nvGrpSpPr>
          <p:grpSpPr>
            <a:xfrm>
              <a:off x="208577" y="3787400"/>
              <a:ext cx="796535" cy="575245"/>
              <a:chOff x="-135810" y="3336243"/>
              <a:chExt cx="467478" cy="337625"/>
            </a:xfrm>
          </p:grpSpPr>
          <p:sp>
            <p:nvSpPr>
              <p:cNvPr id="682" name="Google Shape;682;p38"/>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 name="Google Shape;685;p38"/>
          <p:cNvGrpSpPr/>
          <p:nvPr/>
        </p:nvGrpSpPr>
        <p:grpSpPr>
          <a:xfrm>
            <a:off x="-710912" y="4308175"/>
            <a:ext cx="10436575" cy="1197200"/>
            <a:chOff x="-646237" y="3946300"/>
            <a:chExt cx="10436575" cy="1197200"/>
          </a:xfrm>
        </p:grpSpPr>
        <p:grpSp>
          <p:nvGrpSpPr>
            <p:cNvPr id="686" name="Google Shape;686;p38"/>
            <p:cNvGrpSpPr/>
            <p:nvPr/>
          </p:nvGrpSpPr>
          <p:grpSpPr>
            <a:xfrm>
              <a:off x="-646237" y="4340034"/>
              <a:ext cx="10436575" cy="803466"/>
              <a:chOff x="0" y="4340034"/>
              <a:chExt cx="10436575" cy="803466"/>
            </a:xfrm>
          </p:grpSpPr>
          <p:sp>
            <p:nvSpPr>
              <p:cNvPr id="687" name="Google Shape;687;p3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38"/>
            <p:cNvGrpSpPr/>
            <p:nvPr/>
          </p:nvGrpSpPr>
          <p:grpSpPr>
            <a:xfrm>
              <a:off x="3964812" y="4033230"/>
              <a:ext cx="1307895" cy="575273"/>
              <a:chOff x="2161713" y="3315239"/>
              <a:chExt cx="607984" cy="267420"/>
            </a:xfrm>
          </p:grpSpPr>
          <p:sp>
            <p:nvSpPr>
              <p:cNvPr id="694" name="Google Shape;694;p3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38"/>
            <p:cNvGrpSpPr/>
            <p:nvPr/>
          </p:nvGrpSpPr>
          <p:grpSpPr>
            <a:xfrm>
              <a:off x="1497369" y="3974757"/>
              <a:ext cx="751060" cy="666838"/>
              <a:chOff x="2036782" y="3323555"/>
              <a:chExt cx="440789" cy="391383"/>
            </a:xfrm>
          </p:grpSpPr>
          <p:sp>
            <p:nvSpPr>
              <p:cNvPr id="700" name="Google Shape;700;p38"/>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38"/>
            <p:cNvGrpSpPr/>
            <p:nvPr/>
          </p:nvGrpSpPr>
          <p:grpSpPr>
            <a:xfrm>
              <a:off x="8251040" y="3946300"/>
              <a:ext cx="767639" cy="575285"/>
              <a:chOff x="1286413" y="3306853"/>
              <a:chExt cx="450519" cy="337648"/>
            </a:xfrm>
          </p:grpSpPr>
          <p:sp>
            <p:nvSpPr>
              <p:cNvPr id="704" name="Google Shape;704;p3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4373" name="Shape 14373"/>
        <p:cNvGrpSpPr/>
        <p:nvPr/>
      </p:nvGrpSpPr>
      <p:grpSpPr>
        <a:xfrm>
          <a:off x="0" y="0"/>
          <a:ext cx="0" cy="0"/>
          <a:chOff x="0" y="0"/>
          <a:chExt cx="0" cy="0"/>
        </a:xfrm>
      </p:grpSpPr>
      <p:grpSp>
        <p:nvGrpSpPr>
          <p:cNvPr id="14374" name="Google Shape;14374;p371"/>
          <p:cNvGrpSpPr/>
          <p:nvPr/>
        </p:nvGrpSpPr>
        <p:grpSpPr>
          <a:xfrm flipH="1">
            <a:off x="-54483" y="11"/>
            <a:ext cx="7869309" cy="4807317"/>
            <a:chOff x="2682681" y="986909"/>
            <a:chExt cx="1036199" cy="633000"/>
          </a:xfrm>
        </p:grpSpPr>
        <p:sp>
          <p:nvSpPr>
            <p:cNvPr id="14375" name="Google Shape;14375;p37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37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37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371"/>
          <p:cNvGrpSpPr/>
          <p:nvPr/>
        </p:nvGrpSpPr>
        <p:grpSpPr>
          <a:xfrm>
            <a:off x="-12" y="4215955"/>
            <a:ext cx="10436575" cy="1242270"/>
            <a:chOff x="-12" y="3708930"/>
            <a:chExt cx="10436575" cy="1242270"/>
          </a:xfrm>
        </p:grpSpPr>
        <p:grpSp>
          <p:nvGrpSpPr>
            <p:cNvPr id="14379" name="Google Shape;14379;p371"/>
            <p:cNvGrpSpPr/>
            <p:nvPr/>
          </p:nvGrpSpPr>
          <p:grpSpPr>
            <a:xfrm>
              <a:off x="-12" y="4147734"/>
              <a:ext cx="10436575" cy="803466"/>
              <a:chOff x="0" y="4340034"/>
              <a:chExt cx="10436575" cy="803466"/>
            </a:xfrm>
          </p:grpSpPr>
          <p:sp>
            <p:nvSpPr>
              <p:cNvPr id="14380" name="Google Shape;14380;p37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37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37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37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37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37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371"/>
            <p:cNvGrpSpPr/>
            <p:nvPr/>
          </p:nvGrpSpPr>
          <p:grpSpPr>
            <a:xfrm>
              <a:off x="6221512" y="3708930"/>
              <a:ext cx="1307895" cy="575273"/>
              <a:chOff x="2161713" y="3315239"/>
              <a:chExt cx="607984" cy="267420"/>
            </a:xfrm>
          </p:grpSpPr>
          <p:sp>
            <p:nvSpPr>
              <p:cNvPr id="14387" name="Google Shape;14387;p37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37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37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37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37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371"/>
            <p:cNvGrpSpPr/>
            <p:nvPr/>
          </p:nvGrpSpPr>
          <p:grpSpPr>
            <a:xfrm>
              <a:off x="426966" y="3723157"/>
              <a:ext cx="849071" cy="617750"/>
              <a:chOff x="-7640" y="3298538"/>
              <a:chExt cx="498310" cy="362572"/>
            </a:xfrm>
          </p:grpSpPr>
          <p:sp>
            <p:nvSpPr>
              <p:cNvPr id="14393" name="Google Shape;14393;p371"/>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371"/>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371"/>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96" name="Google Shape;14396;p371"/>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397" name="Google Shape;14397;p371"/>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398" name="Google Shape;14398;p371"/>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4399" name="Google Shape;14399;p371"/>
          <p:cNvGrpSpPr/>
          <p:nvPr/>
        </p:nvGrpSpPr>
        <p:grpSpPr>
          <a:xfrm>
            <a:off x="-1533112" y="4327300"/>
            <a:ext cx="10436575" cy="1197200"/>
            <a:chOff x="-646237" y="3946300"/>
            <a:chExt cx="10436575" cy="1197200"/>
          </a:xfrm>
        </p:grpSpPr>
        <p:grpSp>
          <p:nvGrpSpPr>
            <p:cNvPr id="14400" name="Google Shape;14400;p371"/>
            <p:cNvGrpSpPr/>
            <p:nvPr/>
          </p:nvGrpSpPr>
          <p:grpSpPr>
            <a:xfrm>
              <a:off x="-646237" y="4340034"/>
              <a:ext cx="10436575" cy="803466"/>
              <a:chOff x="0" y="4340034"/>
              <a:chExt cx="10436575" cy="803466"/>
            </a:xfrm>
          </p:grpSpPr>
          <p:sp>
            <p:nvSpPr>
              <p:cNvPr id="14401" name="Google Shape;14401;p37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37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37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37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37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37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371"/>
            <p:cNvGrpSpPr/>
            <p:nvPr/>
          </p:nvGrpSpPr>
          <p:grpSpPr>
            <a:xfrm>
              <a:off x="5458937" y="4033243"/>
              <a:ext cx="961020" cy="589186"/>
              <a:chOff x="2856267" y="3315245"/>
              <a:chExt cx="446737" cy="273887"/>
            </a:xfrm>
          </p:grpSpPr>
          <p:sp>
            <p:nvSpPr>
              <p:cNvPr id="14408" name="Google Shape;14408;p371"/>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371"/>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371"/>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371"/>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371"/>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371"/>
            <p:cNvGrpSpPr/>
            <p:nvPr/>
          </p:nvGrpSpPr>
          <p:grpSpPr>
            <a:xfrm>
              <a:off x="218815" y="3946300"/>
              <a:ext cx="767639" cy="575285"/>
              <a:chOff x="1286413" y="3306853"/>
              <a:chExt cx="450519" cy="337648"/>
            </a:xfrm>
          </p:grpSpPr>
          <p:sp>
            <p:nvSpPr>
              <p:cNvPr id="14414" name="Google Shape;14414;p37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37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37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7" name="Google Shape;14417;p371"/>
            <p:cNvGrpSpPr/>
            <p:nvPr/>
          </p:nvGrpSpPr>
          <p:grpSpPr>
            <a:xfrm>
              <a:off x="8251040" y="3946300"/>
              <a:ext cx="767639" cy="575285"/>
              <a:chOff x="1286413" y="3306853"/>
              <a:chExt cx="450519" cy="337648"/>
            </a:xfrm>
          </p:grpSpPr>
          <p:sp>
            <p:nvSpPr>
              <p:cNvPr id="14418" name="Google Shape;14418;p37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37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37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4421" name="Shape 14421"/>
        <p:cNvGrpSpPr/>
        <p:nvPr/>
      </p:nvGrpSpPr>
      <p:grpSpPr>
        <a:xfrm>
          <a:off x="0" y="0"/>
          <a:ext cx="0" cy="0"/>
          <a:chOff x="0" y="0"/>
          <a:chExt cx="0" cy="0"/>
        </a:xfrm>
      </p:grpSpPr>
      <p:grpSp>
        <p:nvGrpSpPr>
          <p:cNvPr id="14422" name="Google Shape;14422;p372"/>
          <p:cNvGrpSpPr/>
          <p:nvPr/>
        </p:nvGrpSpPr>
        <p:grpSpPr>
          <a:xfrm>
            <a:off x="90357" y="527530"/>
            <a:ext cx="6575097" cy="4016700"/>
            <a:chOff x="2682681" y="986909"/>
            <a:chExt cx="1036199" cy="633000"/>
          </a:xfrm>
        </p:grpSpPr>
        <p:sp>
          <p:nvSpPr>
            <p:cNvPr id="14423" name="Google Shape;14423;p37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37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37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372"/>
          <p:cNvGrpSpPr/>
          <p:nvPr/>
        </p:nvGrpSpPr>
        <p:grpSpPr>
          <a:xfrm flipH="1">
            <a:off x="-619337" y="3803055"/>
            <a:ext cx="10360375" cy="1242270"/>
            <a:chOff x="76188" y="3708930"/>
            <a:chExt cx="10360375" cy="1242270"/>
          </a:xfrm>
        </p:grpSpPr>
        <p:grpSp>
          <p:nvGrpSpPr>
            <p:cNvPr id="14427" name="Google Shape;14427;p372"/>
            <p:cNvGrpSpPr/>
            <p:nvPr/>
          </p:nvGrpSpPr>
          <p:grpSpPr>
            <a:xfrm>
              <a:off x="76188" y="4147734"/>
              <a:ext cx="10360375" cy="803466"/>
              <a:chOff x="76200" y="4340034"/>
              <a:chExt cx="10360375" cy="803466"/>
            </a:xfrm>
          </p:grpSpPr>
          <p:sp>
            <p:nvSpPr>
              <p:cNvPr id="14428" name="Google Shape;14428;p37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372"/>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37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37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37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37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4" name="Google Shape;14434;p372"/>
            <p:cNvGrpSpPr/>
            <p:nvPr/>
          </p:nvGrpSpPr>
          <p:grpSpPr>
            <a:xfrm>
              <a:off x="6221512" y="3708930"/>
              <a:ext cx="1307895" cy="575273"/>
              <a:chOff x="2161713" y="3315239"/>
              <a:chExt cx="607984" cy="267420"/>
            </a:xfrm>
          </p:grpSpPr>
          <p:sp>
            <p:nvSpPr>
              <p:cNvPr id="14435" name="Google Shape;14435;p3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3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37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3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3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372"/>
            <p:cNvGrpSpPr/>
            <p:nvPr/>
          </p:nvGrpSpPr>
          <p:grpSpPr>
            <a:xfrm>
              <a:off x="2631902" y="3737325"/>
              <a:ext cx="767639" cy="575285"/>
              <a:chOff x="1286413" y="3306853"/>
              <a:chExt cx="450519" cy="337648"/>
            </a:xfrm>
          </p:grpSpPr>
          <p:sp>
            <p:nvSpPr>
              <p:cNvPr id="14441" name="Google Shape;14441;p3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3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3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44" name="Google Shape;14444;p372"/>
          <p:cNvGrpSpPr/>
          <p:nvPr/>
        </p:nvGrpSpPr>
        <p:grpSpPr>
          <a:xfrm>
            <a:off x="5070563" y="527532"/>
            <a:ext cx="2450065" cy="2803943"/>
            <a:chOff x="102290" y="527532"/>
            <a:chExt cx="2450065" cy="2803943"/>
          </a:xfrm>
        </p:grpSpPr>
        <p:grpSp>
          <p:nvGrpSpPr>
            <p:cNvPr id="14445" name="Google Shape;14445;p372"/>
            <p:cNvGrpSpPr/>
            <p:nvPr/>
          </p:nvGrpSpPr>
          <p:grpSpPr>
            <a:xfrm>
              <a:off x="201255" y="1440643"/>
              <a:ext cx="2351100" cy="1890832"/>
              <a:chOff x="74805" y="1836043"/>
              <a:chExt cx="2351100" cy="1890832"/>
            </a:xfrm>
          </p:grpSpPr>
          <p:sp>
            <p:nvSpPr>
              <p:cNvPr id="14446" name="Google Shape;14446;p372"/>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372"/>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372"/>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372"/>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372"/>
            <p:cNvGrpSpPr/>
            <p:nvPr/>
          </p:nvGrpSpPr>
          <p:grpSpPr>
            <a:xfrm>
              <a:off x="102290" y="527532"/>
              <a:ext cx="2296130" cy="608633"/>
              <a:chOff x="5929275" y="535002"/>
              <a:chExt cx="2136332" cy="566276"/>
            </a:xfrm>
          </p:grpSpPr>
          <p:sp>
            <p:nvSpPr>
              <p:cNvPr id="14451" name="Google Shape;14451;p372"/>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2" name="Google Shape;14452;p372"/>
              <p:cNvGrpSpPr/>
              <p:nvPr/>
            </p:nvGrpSpPr>
            <p:grpSpPr>
              <a:xfrm>
                <a:off x="6876827" y="921163"/>
                <a:ext cx="776516" cy="180115"/>
                <a:chOff x="6876827" y="921163"/>
                <a:chExt cx="776516" cy="180115"/>
              </a:xfrm>
            </p:grpSpPr>
            <p:sp>
              <p:nvSpPr>
                <p:cNvPr id="14453" name="Google Shape;14453;p37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37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5" name="Google Shape;14455;p372"/>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372"/>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372"/>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372"/>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372"/>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372"/>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372"/>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372"/>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372"/>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372"/>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372"/>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372"/>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372"/>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372"/>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372"/>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372"/>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372"/>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372"/>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372"/>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4" name="Google Shape;14474;p372"/>
              <p:cNvGrpSpPr/>
              <p:nvPr/>
            </p:nvGrpSpPr>
            <p:grpSpPr>
              <a:xfrm>
                <a:off x="6586301" y="705419"/>
                <a:ext cx="866784" cy="271871"/>
                <a:chOff x="6586301" y="705419"/>
                <a:chExt cx="866784" cy="271871"/>
              </a:xfrm>
            </p:grpSpPr>
            <p:sp>
              <p:nvSpPr>
                <p:cNvPr id="14475" name="Google Shape;14475;p37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37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7" name="Google Shape;14477;p372"/>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372"/>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372"/>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372"/>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1" name="Google Shape;14481;p372"/>
              <p:cNvGrpSpPr/>
              <p:nvPr/>
            </p:nvGrpSpPr>
            <p:grpSpPr>
              <a:xfrm>
                <a:off x="6642174" y="775366"/>
                <a:ext cx="74427" cy="81472"/>
                <a:chOff x="6642174" y="775366"/>
                <a:chExt cx="74427" cy="81472"/>
              </a:xfrm>
            </p:grpSpPr>
            <p:sp>
              <p:nvSpPr>
                <p:cNvPr id="14482" name="Google Shape;14482;p37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37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4" name="Google Shape;14484;p372"/>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372"/>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372"/>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372"/>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372"/>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372"/>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372"/>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372"/>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372"/>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372"/>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4" name="Google Shape;14494;p372"/>
              <p:cNvGrpSpPr/>
              <p:nvPr/>
            </p:nvGrpSpPr>
            <p:grpSpPr>
              <a:xfrm>
                <a:off x="7278258" y="775366"/>
                <a:ext cx="74427" cy="81472"/>
                <a:chOff x="7278258" y="775366"/>
                <a:chExt cx="74427" cy="81472"/>
              </a:xfrm>
            </p:grpSpPr>
            <p:sp>
              <p:nvSpPr>
                <p:cNvPr id="14495" name="Google Shape;14495;p37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37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7" name="Google Shape;14497;p372"/>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372"/>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372"/>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372"/>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372"/>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372"/>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372"/>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372"/>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372"/>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372"/>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372"/>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372"/>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372"/>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372"/>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372"/>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372"/>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372"/>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372"/>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372"/>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372"/>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372"/>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372"/>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372"/>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372"/>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372"/>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2" name="Google Shape;14522;p372"/>
              <p:cNvGrpSpPr/>
              <p:nvPr/>
            </p:nvGrpSpPr>
            <p:grpSpPr>
              <a:xfrm>
                <a:off x="6586020" y="1067968"/>
                <a:ext cx="773287" cy="33310"/>
                <a:chOff x="6586020" y="1067968"/>
                <a:chExt cx="773287" cy="33310"/>
              </a:xfrm>
            </p:grpSpPr>
            <p:sp>
              <p:nvSpPr>
                <p:cNvPr id="14523" name="Google Shape;14523;p37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37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372"/>
              <p:cNvGrpSpPr/>
              <p:nvPr/>
            </p:nvGrpSpPr>
            <p:grpSpPr>
              <a:xfrm>
                <a:off x="6584452" y="921163"/>
                <a:ext cx="776516" cy="180115"/>
                <a:chOff x="6584452" y="921163"/>
                <a:chExt cx="776516" cy="180115"/>
              </a:xfrm>
            </p:grpSpPr>
            <p:sp>
              <p:nvSpPr>
                <p:cNvPr id="14526" name="Google Shape;14526;p37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37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528" name="Google Shape;14528;p372"/>
          <p:cNvGrpSpPr/>
          <p:nvPr/>
        </p:nvGrpSpPr>
        <p:grpSpPr>
          <a:xfrm flipH="1">
            <a:off x="-49312" y="4040425"/>
            <a:ext cx="10436575" cy="1197200"/>
            <a:chOff x="-646237" y="3946300"/>
            <a:chExt cx="10436575" cy="1197200"/>
          </a:xfrm>
        </p:grpSpPr>
        <p:grpSp>
          <p:nvGrpSpPr>
            <p:cNvPr id="14529" name="Google Shape;14529;p372"/>
            <p:cNvGrpSpPr/>
            <p:nvPr/>
          </p:nvGrpSpPr>
          <p:grpSpPr>
            <a:xfrm>
              <a:off x="-646237" y="4340034"/>
              <a:ext cx="10436575" cy="803466"/>
              <a:chOff x="0" y="4340034"/>
              <a:chExt cx="10436575" cy="803466"/>
            </a:xfrm>
          </p:grpSpPr>
          <p:sp>
            <p:nvSpPr>
              <p:cNvPr id="14530" name="Google Shape;14530;p37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37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37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37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37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37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372"/>
            <p:cNvGrpSpPr/>
            <p:nvPr/>
          </p:nvGrpSpPr>
          <p:grpSpPr>
            <a:xfrm>
              <a:off x="3964812" y="4033230"/>
              <a:ext cx="1307895" cy="575273"/>
              <a:chOff x="2161713" y="3315239"/>
              <a:chExt cx="607984" cy="267420"/>
            </a:xfrm>
          </p:grpSpPr>
          <p:sp>
            <p:nvSpPr>
              <p:cNvPr id="14537" name="Google Shape;14537;p3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3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37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3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3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2" name="Google Shape;14542;p372"/>
            <p:cNvGrpSpPr/>
            <p:nvPr/>
          </p:nvGrpSpPr>
          <p:grpSpPr>
            <a:xfrm>
              <a:off x="218815" y="3946300"/>
              <a:ext cx="767639" cy="575285"/>
              <a:chOff x="1286413" y="3306853"/>
              <a:chExt cx="450519" cy="337648"/>
            </a:xfrm>
          </p:grpSpPr>
          <p:sp>
            <p:nvSpPr>
              <p:cNvPr id="14543" name="Google Shape;14543;p3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3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3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6" name="Google Shape;14546;p372"/>
            <p:cNvGrpSpPr/>
            <p:nvPr/>
          </p:nvGrpSpPr>
          <p:grpSpPr>
            <a:xfrm>
              <a:off x="8251040" y="3946300"/>
              <a:ext cx="767639" cy="575285"/>
              <a:chOff x="1286413" y="3306853"/>
              <a:chExt cx="450519" cy="337648"/>
            </a:xfrm>
          </p:grpSpPr>
          <p:sp>
            <p:nvSpPr>
              <p:cNvPr id="14547" name="Google Shape;14547;p3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3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3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50" name="Google Shape;14550;p372"/>
          <p:cNvGrpSpPr/>
          <p:nvPr/>
        </p:nvGrpSpPr>
        <p:grpSpPr>
          <a:xfrm flipH="1">
            <a:off x="7002022" y="1019193"/>
            <a:ext cx="1875013" cy="3823907"/>
            <a:chOff x="640550" y="1023118"/>
            <a:chExt cx="1875013" cy="3823907"/>
          </a:xfrm>
        </p:grpSpPr>
        <p:sp>
          <p:nvSpPr>
            <p:cNvPr id="14551" name="Google Shape;14551;p372"/>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372"/>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372"/>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372"/>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372"/>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372"/>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372"/>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372"/>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372"/>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372"/>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372"/>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372"/>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372"/>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372"/>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372"/>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372"/>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372"/>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372"/>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372"/>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372"/>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372"/>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372"/>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372"/>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372"/>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372"/>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372"/>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372"/>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372"/>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372"/>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372"/>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372"/>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372"/>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372"/>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372"/>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372"/>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6" name="Google Shape;14586;p372"/>
            <p:cNvGrpSpPr/>
            <p:nvPr/>
          </p:nvGrpSpPr>
          <p:grpSpPr>
            <a:xfrm>
              <a:off x="1327428" y="1581507"/>
              <a:ext cx="298039" cy="336327"/>
              <a:chOff x="1327428" y="1581507"/>
              <a:chExt cx="298039" cy="336327"/>
            </a:xfrm>
          </p:grpSpPr>
          <p:sp>
            <p:nvSpPr>
              <p:cNvPr id="14587" name="Google Shape;14587;p37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37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9" name="Google Shape;14589;p372"/>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372"/>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372"/>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372"/>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372"/>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372"/>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372"/>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372"/>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372"/>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372"/>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372"/>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372"/>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372"/>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372"/>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372"/>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372"/>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372"/>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372"/>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372"/>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4608" name="Shape 14608"/>
        <p:cNvGrpSpPr/>
        <p:nvPr/>
      </p:nvGrpSpPr>
      <p:grpSpPr>
        <a:xfrm>
          <a:off x="0" y="0"/>
          <a:ext cx="0" cy="0"/>
          <a:chOff x="0" y="0"/>
          <a:chExt cx="0" cy="0"/>
        </a:xfrm>
      </p:grpSpPr>
      <p:sp>
        <p:nvSpPr>
          <p:cNvPr id="14609" name="Google Shape;14609;p373"/>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0" name="Google Shape;14610;p373"/>
          <p:cNvGrpSpPr/>
          <p:nvPr/>
        </p:nvGrpSpPr>
        <p:grpSpPr>
          <a:xfrm flipH="1">
            <a:off x="6004081" y="198074"/>
            <a:ext cx="3214398" cy="3673808"/>
            <a:chOff x="-37754" y="198074"/>
            <a:chExt cx="3214398" cy="3673808"/>
          </a:xfrm>
        </p:grpSpPr>
        <p:grpSp>
          <p:nvGrpSpPr>
            <p:cNvPr id="14611" name="Google Shape;14611;p373"/>
            <p:cNvGrpSpPr/>
            <p:nvPr/>
          </p:nvGrpSpPr>
          <p:grpSpPr>
            <a:xfrm rot="-827937">
              <a:off x="168141" y="1502034"/>
              <a:ext cx="2802606" cy="2065425"/>
              <a:chOff x="325375" y="3506952"/>
              <a:chExt cx="3087600" cy="1587749"/>
            </a:xfrm>
          </p:grpSpPr>
          <p:sp>
            <p:nvSpPr>
              <p:cNvPr id="14612" name="Google Shape;14612;p373"/>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373"/>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373"/>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373"/>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6" name="Google Shape;14616;p373"/>
            <p:cNvGrpSpPr/>
            <p:nvPr/>
          </p:nvGrpSpPr>
          <p:grpSpPr>
            <a:xfrm rot="-826804">
              <a:off x="192190" y="387642"/>
              <a:ext cx="1704039" cy="929658"/>
              <a:chOff x="3710932" y="3098628"/>
              <a:chExt cx="1303451" cy="711113"/>
            </a:xfrm>
          </p:grpSpPr>
          <p:sp>
            <p:nvSpPr>
              <p:cNvPr id="14617" name="Google Shape;14617;p373"/>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373"/>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373"/>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373"/>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373"/>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373"/>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373"/>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373"/>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373"/>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373"/>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373"/>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373"/>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373"/>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373"/>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373"/>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373"/>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373"/>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373"/>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373"/>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373"/>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373"/>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373"/>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373"/>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373"/>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373"/>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373"/>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373"/>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373"/>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373"/>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373"/>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373"/>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373"/>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373"/>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373"/>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373"/>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373"/>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373"/>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373"/>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373"/>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373"/>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373"/>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373"/>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373"/>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373"/>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373"/>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373"/>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373"/>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373"/>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373"/>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373"/>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373"/>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373"/>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373"/>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373"/>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373"/>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373"/>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373"/>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373"/>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373"/>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373"/>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373"/>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373"/>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373"/>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373"/>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373"/>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373"/>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373"/>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373"/>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373"/>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373"/>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373"/>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373"/>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373"/>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373"/>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373"/>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373"/>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373"/>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373"/>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373"/>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373"/>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373"/>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373"/>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373"/>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373"/>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373"/>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373"/>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373"/>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373"/>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373"/>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373"/>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373"/>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373"/>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373"/>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373"/>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373"/>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373"/>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373"/>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373"/>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373"/>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373"/>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373"/>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373"/>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373"/>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373"/>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373"/>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373"/>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373"/>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373"/>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373"/>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373"/>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373"/>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373"/>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373"/>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373"/>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373"/>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373"/>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373"/>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373"/>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373"/>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373"/>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373"/>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373"/>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373"/>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373"/>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373"/>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373"/>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373"/>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373"/>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373"/>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373"/>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373"/>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373"/>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373"/>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373"/>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51" name="Google Shape;14751;p373"/>
          <p:cNvGrpSpPr/>
          <p:nvPr/>
        </p:nvGrpSpPr>
        <p:grpSpPr>
          <a:xfrm>
            <a:off x="-609612" y="3632730"/>
            <a:ext cx="10436575" cy="1242270"/>
            <a:chOff x="-12" y="3708930"/>
            <a:chExt cx="10436575" cy="1242270"/>
          </a:xfrm>
        </p:grpSpPr>
        <p:grpSp>
          <p:nvGrpSpPr>
            <p:cNvPr id="14752" name="Google Shape;14752;p373"/>
            <p:cNvGrpSpPr/>
            <p:nvPr/>
          </p:nvGrpSpPr>
          <p:grpSpPr>
            <a:xfrm>
              <a:off x="-12" y="4147734"/>
              <a:ext cx="10436575" cy="803466"/>
              <a:chOff x="0" y="4340034"/>
              <a:chExt cx="10436575" cy="803466"/>
            </a:xfrm>
          </p:grpSpPr>
          <p:sp>
            <p:nvSpPr>
              <p:cNvPr id="14753" name="Google Shape;14753;p37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37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37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37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37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37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373"/>
            <p:cNvGrpSpPr/>
            <p:nvPr/>
          </p:nvGrpSpPr>
          <p:grpSpPr>
            <a:xfrm>
              <a:off x="6221512" y="3708930"/>
              <a:ext cx="1307895" cy="575273"/>
              <a:chOff x="2161713" y="3315239"/>
              <a:chExt cx="607984" cy="267420"/>
            </a:xfrm>
          </p:grpSpPr>
          <p:sp>
            <p:nvSpPr>
              <p:cNvPr id="14760" name="Google Shape;14760;p37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37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37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37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37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373"/>
            <p:cNvGrpSpPr/>
            <p:nvPr/>
          </p:nvGrpSpPr>
          <p:grpSpPr>
            <a:xfrm>
              <a:off x="2631902" y="3737325"/>
              <a:ext cx="767639" cy="575285"/>
              <a:chOff x="1286413" y="3306853"/>
              <a:chExt cx="450519" cy="337648"/>
            </a:xfrm>
          </p:grpSpPr>
          <p:sp>
            <p:nvSpPr>
              <p:cNvPr id="14766" name="Google Shape;14766;p3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3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3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69" name="Google Shape;14769;p373"/>
          <p:cNvGrpSpPr/>
          <p:nvPr/>
        </p:nvGrpSpPr>
        <p:grpSpPr>
          <a:xfrm flipH="1">
            <a:off x="-861403" y="856901"/>
            <a:ext cx="3423695" cy="3913780"/>
            <a:chOff x="1634550" y="-170011"/>
            <a:chExt cx="4580806" cy="5236526"/>
          </a:xfrm>
        </p:grpSpPr>
        <p:grpSp>
          <p:nvGrpSpPr>
            <p:cNvPr id="14770" name="Google Shape;14770;p373"/>
            <p:cNvGrpSpPr/>
            <p:nvPr/>
          </p:nvGrpSpPr>
          <p:grpSpPr>
            <a:xfrm>
              <a:off x="1634550" y="-170011"/>
              <a:ext cx="4580806" cy="5236526"/>
              <a:chOff x="5036915" y="454813"/>
              <a:chExt cx="1005180" cy="1149067"/>
            </a:xfrm>
          </p:grpSpPr>
          <p:sp>
            <p:nvSpPr>
              <p:cNvPr id="14771" name="Google Shape;14771;p373"/>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373"/>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373"/>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373"/>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373"/>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373"/>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373"/>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373"/>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373"/>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373"/>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373"/>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373"/>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373"/>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373"/>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373"/>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373"/>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373"/>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373"/>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373"/>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373"/>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373"/>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373"/>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373"/>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373"/>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373"/>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373"/>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373"/>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373"/>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373"/>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373"/>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373"/>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373"/>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373"/>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373"/>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373"/>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373"/>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373"/>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373"/>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373"/>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373"/>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1" name="Google Shape;14811;p373"/>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373"/>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3" name="Google Shape;14813;p373"/>
          <p:cNvGrpSpPr/>
          <p:nvPr/>
        </p:nvGrpSpPr>
        <p:grpSpPr>
          <a:xfrm>
            <a:off x="-1218112" y="4098700"/>
            <a:ext cx="10436575" cy="1197200"/>
            <a:chOff x="-646237" y="3946300"/>
            <a:chExt cx="10436575" cy="1197200"/>
          </a:xfrm>
        </p:grpSpPr>
        <p:grpSp>
          <p:nvGrpSpPr>
            <p:cNvPr id="14814" name="Google Shape;14814;p373"/>
            <p:cNvGrpSpPr/>
            <p:nvPr/>
          </p:nvGrpSpPr>
          <p:grpSpPr>
            <a:xfrm>
              <a:off x="-646237" y="4340034"/>
              <a:ext cx="10436575" cy="803466"/>
              <a:chOff x="0" y="4340034"/>
              <a:chExt cx="10436575" cy="803466"/>
            </a:xfrm>
          </p:grpSpPr>
          <p:sp>
            <p:nvSpPr>
              <p:cNvPr id="14815" name="Google Shape;14815;p37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37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37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37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37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37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1" name="Google Shape;14821;p373"/>
            <p:cNvGrpSpPr/>
            <p:nvPr/>
          </p:nvGrpSpPr>
          <p:grpSpPr>
            <a:xfrm>
              <a:off x="3964812" y="4033230"/>
              <a:ext cx="1307895" cy="575273"/>
              <a:chOff x="2161713" y="3315239"/>
              <a:chExt cx="607984" cy="267420"/>
            </a:xfrm>
          </p:grpSpPr>
          <p:sp>
            <p:nvSpPr>
              <p:cNvPr id="14822" name="Google Shape;14822;p37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37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37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37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37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373"/>
            <p:cNvGrpSpPr/>
            <p:nvPr/>
          </p:nvGrpSpPr>
          <p:grpSpPr>
            <a:xfrm>
              <a:off x="218815" y="3946300"/>
              <a:ext cx="767639" cy="575285"/>
              <a:chOff x="1286413" y="3306853"/>
              <a:chExt cx="450519" cy="337648"/>
            </a:xfrm>
          </p:grpSpPr>
          <p:sp>
            <p:nvSpPr>
              <p:cNvPr id="14828" name="Google Shape;14828;p3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3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3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1" name="Google Shape;14831;p373"/>
            <p:cNvGrpSpPr/>
            <p:nvPr/>
          </p:nvGrpSpPr>
          <p:grpSpPr>
            <a:xfrm>
              <a:off x="8251040" y="3946300"/>
              <a:ext cx="767639" cy="575285"/>
              <a:chOff x="1286413" y="3306853"/>
              <a:chExt cx="450519" cy="337648"/>
            </a:xfrm>
          </p:grpSpPr>
          <p:sp>
            <p:nvSpPr>
              <p:cNvPr id="14832" name="Google Shape;14832;p3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3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3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838" name="Shape 14838"/>
        <p:cNvGrpSpPr/>
        <p:nvPr/>
      </p:nvGrpSpPr>
      <p:grpSpPr>
        <a:xfrm>
          <a:off x="0" y="0"/>
          <a:ext cx="0" cy="0"/>
          <a:chOff x="0" y="0"/>
          <a:chExt cx="0" cy="0"/>
        </a:xfrm>
      </p:grpSpPr>
      <p:grpSp>
        <p:nvGrpSpPr>
          <p:cNvPr id="14839" name="Google Shape;14839;p375"/>
          <p:cNvGrpSpPr/>
          <p:nvPr/>
        </p:nvGrpSpPr>
        <p:grpSpPr>
          <a:xfrm flipH="1">
            <a:off x="3048671" y="527530"/>
            <a:ext cx="6575097" cy="4016700"/>
            <a:chOff x="2682681" y="986909"/>
            <a:chExt cx="1036199" cy="633000"/>
          </a:xfrm>
        </p:grpSpPr>
        <p:sp>
          <p:nvSpPr>
            <p:cNvPr id="14840" name="Google Shape;14840;p375"/>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375"/>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375"/>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3" name="Google Shape;14843;p375"/>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844" name="Google Shape;14844;p375"/>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845" name="Shape 14845"/>
        <p:cNvGrpSpPr/>
        <p:nvPr/>
      </p:nvGrpSpPr>
      <p:grpSpPr>
        <a:xfrm>
          <a:off x="0" y="0"/>
          <a:ext cx="0" cy="0"/>
          <a:chOff x="0" y="0"/>
          <a:chExt cx="0" cy="0"/>
        </a:xfrm>
      </p:grpSpPr>
      <p:sp>
        <p:nvSpPr>
          <p:cNvPr id="14846" name="Google Shape;14846;p376"/>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376"/>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848" name="Google Shape;14848;p376"/>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4849" name="Google Shape;14849;p376"/>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850" name="Shape 14850"/>
        <p:cNvGrpSpPr/>
        <p:nvPr/>
      </p:nvGrpSpPr>
      <p:grpSpPr>
        <a:xfrm>
          <a:off x="0" y="0"/>
          <a:ext cx="0" cy="0"/>
          <a:chOff x="0" y="0"/>
          <a:chExt cx="0" cy="0"/>
        </a:xfrm>
      </p:grpSpPr>
      <p:sp>
        <p:nvSpPr>
          <p:cNvPr id="14851" name="Google Shape;14851;p37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4852" name="Google Shape;14852;p377"/>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3" name="Shape 14853"/>
        <p:cNvGrpSpPr/>
        <p:nvPr/>
      </p:nvGrpSpPr>
      <p:grpSpPr>
        <a:xfrm>
          <a:off x="0" y="0"/>
          <a:ext cx="0" cy="0"/>
          <a:chOff x="0" y="0"/>
          <a:chExt cx="0" cy="0"/>
        </a:xfrm>
      </p:grpSpPr>
      <p:sp>
        <p:nvSpPr>
          <p:cNvPr id="14854" name="Google Shape;14854;p378"/>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378"/>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856" name="Google Shape;14856;p378"/>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857" name="Google Shape;14857;p378"/>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858" name="Google Shape;14858;p378"/>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859" name="Google Shape;14859;p37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860" name="Google Shape;14860;p378"/>
          <p:cNvGrpSpPr/>
          <p:nvPr/>
        </p:nvGrpSpPr>
        <p:grpSpPr>
          <a:xfrm>
            <a:off x="-609612" y="4089930"/>
            <a:ext cx="10436575" cy="1242270"/>
            <a:chOff x="-12" y="3708930"/>
            <a:chExt cx="10436575" cy="1242270"/>
          </a:xfrm>
        </p:grpSpPr>
        <p:grpSp>
          <p:nvGrpSpPr>
            <p:cNvPr id="14861" name="Google Shape;14861;p378"/>
            <p:cNvGrpSpPr/>
            <p:nvPr/>
          </p:nvGrpSpPr>
          <p:grpSpPr>
            <a:xfrm>
              <a:off x="-12" y="4147734"/>
              <a:ext cx="10436575" cy="803466"/>
              <a:chOff x="0" y="4340034"/>
              <a:chExt cx="10436575" cy="803466"/>
            </a:xfrm>
          </p:grpSpPr>
          <p:sp>
            <p:nvSpPr>
              <p:cNvPr id="14862" name="Google Shape;14862;p37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37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37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37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37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37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8" name="Google Shape;14868;p378"/>
            <p:cNvGrpSpPr/>
            <p:nvPr/>
          </p:nvGrpSpPr>
          <p:grpSpPr>
            <a:xfrm>
              <a:off x="6221512" y="3708930"/>
              <a:ext cx="1307895" cy="575273"/>
              <a:chOff x="2161713" y="3315239"/>
              <a:chExt cx="607984" cy="267420"/>
            </a:xfrm>
          </p:grpSpPr>
          <p:sp>
            <p:nvSpPr>
              <p:cNvPr id="14869" name="Google Shape;14869;p37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37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37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37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37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378"/>
            <p:cNvGrpSpPr/>
            <p:nvPr/>
          </p:nvGrpSpPr>
          <p:grpSpPr>
            <a:xfrm>
              <a:off x="2631902" y="3737325"/>
              <a:ext cx="767639" cy="575285"/>
              <a:chOff x="1286413" y="3306853"/>
              <a:chExt cx="450519" cy="337648"/>
            </a:xfrm>
          </p:grpSpPr>
          <p:sp>
            <p:nvSpPr>
              <p:cNvPr id="14875" name="Google Shape;14875;p37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3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3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78" name="Google Shape;14878;p378"/>
          <p:cNvGrpSpPr/>
          <p:nvPr/>
        </p:nvGrpSpPr>
        <p:grpSpPr>
          <a:xfrm>
            <a:off x="-1255837" y="4327300"/>
            <a:ext cx="10436575" cy="1197200"/>
            <a:chOff x="-646237" y="3946300"/>
            <a:chExt cx="10436575" cy="1197200"/>
          </a:xfrm>
        </p:grpSpPr>
        <p:grpSp>
          <p:nvGrpSpPr>
            <p:cNvPr id="14879" name="Google Shape;14879;p378"/>
            <p:cNvGrpSpPr/>
            <p:nvPr/>
          </p:nvGrpSpPr>
          <p:grpSpPr>
            <a:xfrm>
              <a:off x="-646237" y="4340034"/>
              <a:ext cx="10436575" cy="803466"/>
              <a:chOff x="0" y="4340034"/>
              <a:chExt cx="10436575" cy="803466"/>
            </a:xfrm>
          </p:grpSpPr>
          <p:sp>
            <p:nvSpPr>
              <p:cNvPr id="14880" name="Google Shape;14880;p37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37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37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37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37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37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378"/>
            <p:cNvGrpSpPr/>
            <p:nvPr/>
          </p:nvGrpSpPr>
          <p:grpSpPr>
            <a:xfrm>
              <a:off x="3964812" y="4033230"/>
              <a:ext cx="1307895" cy="575273"/>
              <a:chOff x="2161713" y="3315239"/>
              <a:chExt cx="607984" cy="267420"/>
            </a:xfrm>
          </p:grpSpPr>
          <p:sp>
            <p:nvSpPr>
              <p:cNvPr id="14887" name="Google Shape;14887;p37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37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37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37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37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378"/>
            <p:cNvGrpSpPr/>
            <p:nvPr/>
          </p:nvGrpSpPr>
          <p:grpSpPr>
            <a:xfrm>
              <a:off x="218815" y="3946300"/>
              <a:ext cx="767639" cy="575285"/>
              <a:chOff x="1286413" y="3306853"/>
              <a:chExt cx="450519" cy="337648"/>
            </a:xfrm>
          </p:grpSpPr>
          <p:sp>
            <p:nvSpPr>
              <p:cNvPr id="14893" name="Google Shape;14893;p37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3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3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378"/>
            <p:cNvGrpSpPr/>
            <p:nvPr/>
          </p:nvGrpSpPr>
          <p:grpSpPr>
            <a:xfrm>
              <a:off x="8251040" y="3946300"/>
              <a:ext cx="767639" cy="575285"/>
              <a:chOff x="1286413" y="3306853"/>
              <a:chExt cx="450519" cy="337648"/>
            </a:xfrm>
          </p:grpSpPr>
          <p:sp>
            <p:nvSpPr>
              <p:cNvPr id="14897" name="Google Shape;14897;p37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3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3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00" name="Shape 14900"/>
        <p:cNvGrpSpPr/>
        <p:nvPr/>
      </p:nvGrpSpPr>
      <p:grpSpPr>
        <a:xfrm>
          <a:off x="0" y="0"/>
          <a:ext cx="0" cy="0"/>
          <a:chOff x="0" y="0"/>
          <a:chExt cx="0" cy="0"/>
        </a:xfrm>
      </p:grpSpPr>
      <p:sp>
        <p:nvSpPr>
          <p:cNvPr id="14901" name="Google Shape;14901;p379"/>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37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903" name="Google Shape;14903;p379"/>
          <p:cNvGrpSpPr/>
          <p:nvPr/>
        </p:nvGrpSpPr>
        <p:grpSpPr>
          <a:xfrm flipH="1">
            <a:off x="-570037" y="4089930"/>
            <a:ext cx="10360375" cy="1242270"/>
            <a:chOff x="-12" y="3708930"/>
            <a:chExt cx="10360375" cy="1242270"/>
          </a:xfrm>
        </p:grpSpPr>
        <p:grpSp>
          <p:nvGrpSpPr>
            <p:cNvPr id="14904" name="Google Shape;14904;p379"/>
            <p:cNvGrpSpPr/>
            <p:nvPr/>
          </p:nvGrpSpPr>
          <p:grpSpPr>
            <a:xfrm>
              <a:off x="-12" y="4147734"/>
              <a:ext cx="10360375" cy="803466"/>
              <a:chOff x="0" y="4340034"/>
              <a:chExt cx="10360375" cy="803466"/>
            </a:xfrm>
          </p:grpSpPr>
          <p:sp>
            <p:nvSpPr>
              <p:cNvPr id="14905" name="Google Shape;14905;p37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37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37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37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379"/>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37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1" name="Google Shape;14911;p379"/>
            <p:cNvGrpSpPr/>
            <p:nvPr/>
          </p:nvGrpSpPr>
          <p:grpSpPr>
            <a:xfrm>
              <a:off x="8602912" y="3708930"/>
              <a:ext cx="1307895" cy="651473"/>
              <a:chOff x="3268723" y="3315239"/>
              <a:chExt cx="607984" cy="302842"/>
            </a:xfrm>
          </p:grpSpPr>
          <p:sp>
            <p:nvSpPr>
              <p:cNvPr id="14912" name="Google Shape;14912;p379"/>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379"/>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379"/>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379"/>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379"/>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379"/>
            <p:cNvGrpSpPr/>
            <p:nvPr/>
          </p:nvGrpSpPr>
          <p:grpSpPr>
            <a:xfrm>
              <a:off x="4921452" y="3737325"/>
              <a:ext cx="767639" cy="575285"/>
              <a:chOff x="2630124" y="3306853"/>
              <a:chExt cx="450519" cy="337648"/>
            </a:xfrm>
          </p:grpSpPr>
          <p:sp>
            <p:nvSpPr>
              <p:cNvPr id="14918" name="Google Shape;14918;p379"/>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379"/>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379"/>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21" name="Google Shape;14921;p379"/>
          <p:cNvGrpSpPr/>
          <p:nvPr/>
        </p:nvGrpSpPr>
        <p:grpSpPr>
          <a:xfrm flipH="1">
            <a:off x="-12" y="4251100"/>
            <a:ext cx="10436575" cy="1197200"/>
            <a:chOff x="-646237" y="3946300"/>
            <a:chExt cx="10436575" cy="1197200"/>
          </a:xfrm>
        </p:grpSpPr>
        <p:grpSp>
          <p:nvGrpSpPr>
            <p:cNvPr id="14922" name="Google Shape;14922;p379"/>
            <p:cNvGrpSpPr/>
            <p:nvPr/>
          </p:nvGrpSpPr>
          <p:grpSpPr>
            <a:xfrm>
              <a:off x="-646237" y="4340034"/>
              <a:ext cx="10436575" cy="803466"/>
              <a:chOff x="0" y="4340034"/>
              <a:chExt cx="10436575" cy="803466"/>
            </a:xfrm>
          </p:grpSpPr>
          <p:sp>
            <p:nvSpPr>
              <p:cNvPr id="14923" name="Google Shape;14923;p37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37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37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37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37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37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9" name="Google Shape;14929;p379"/>
            <p:cNvGrpSpPr/>
            <p:nvPr/>
          </p:nvGrpSpPr>
          <p:grpSpPr>
            <a:xfrm>
              <a:off x="4557562" y="4033230"/>
              <a:ext cx="1346145" cy="626573"/>
              <a:chOff x="2437257" y="3315239"/>
              <a:chExt cx="625765" cy="291267"/>
            </a:xfrm>
          </p:grpSpPr>
          <p:sp>
            <p:nvSpPr>
              <p:cNvPr id="14930" name="Google Shape;14930;p379"/>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379"/>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379"/>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379"/>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379"/>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5" name="Google Shape;14935;p379"/>
            <p:cNvGrpSpPr/>
            <p:nvPr/>
          </p:nvGrpSpPr>
          <p:grpSpPr>
            <a:xfrm>
              <a:off x="598690" y="3946300"/>
              <a:ext cx="767639" cy="575285"/>
              <a:chOff x="1509357" y="3306853"/>
              <a:chExt cx="450519" cy="337648"/>
            </a:xfrm>
          </p:grpSpPr>
          <p:sp>
            <p:nvSpPr>
              <p:cNvPr id="14936" name="Google Shape;14936;p379"/>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379"/>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379"/>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379"/>
            <p:cNvGrpSpPr/>
            <p:nvPr/>
          </p:nvGrpSpPr>
          <p:grpSpPr>
            <a:xfrm>
              <a:off x="8472090" y="3946300"/>
              <a:ext cx="767639" cy="575285"/>
              <a:chOff x="1416144" y="3306853"/>
              <a:chExt cx="450519" cy="337648"/>
            </a:xfrm>
          </p:grpSpPr>
          <p:sp>
            <p:nvSpPr>
              <p:cNvPr id="14940" name="Google Shape;14940;p379"/>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379"/>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379"/>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943" name="Shape 14943"/>
        <p:cNvGrpSpPr/>
        <p:nvPr/>
      </p:nvGrpSpPr>
      <p:grpSpPr>
        <a:xfrm>
          <a:off x="0" y="0"/>
          <a:ext cx="0" cy="0"/>
          <a:chOff x="0" y="0"/>
          <a:chExt cx="0" cy="0"/>
        </a:xfrm>
      </p:grpSpPr>
      <p:sp>
        <p:nvSpPr>
          <p:cNvPr id="14944" name="Google Shape;14944;p380"/>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380"/>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4946" name="Google Shape;14946;p380"/>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947" name="Shape 14947"/>
        <p:cNvGrpSpPr/>
        <p:nvPr/>
      </p:nvGrpSpPr>
      <p:grpSpPr>
        <a:xfrm>
          <a:off x="0" y="0"/>
          <a:ext cx="0" cy="0"/>
          <a:chOff x="0" y="0"/>
          <a:chExt cx="0" cy="0"/>
        </a:xfrm>
      </p:grpSpPr>
      <p:grpSp>
        <p:nvGrpSpPr>
          <p:cNvPr id="14948" name="Google Shape;14948;p381"/>
          <p:cNvGrpSpPr/>
          <p:nvPr/>
        </p:nvGrpSpPr>
        <p:grpSpPr>
          <a:xfrm flipH="1">
            <a:off x="3048671" y="874430"/>
            <a:ext cx="6575097" cy="4016700"/>
            <a:chOff x="2682681" y="986909"/>
            <a:chExt cx="1036199" cy="633000"/>
          </a:xfrm>
        </p:grpSpPr>
        <p:sp>
          <p:nvSpPr>
            <p:cNvPr id="14949" name="Google Shape;14949;p38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38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38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2" name="Google Shape;14952;p381"/>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707" name="Shape 707"/>
        <p:cNvGrpSpPr/>
        <p:nvPr/>
      </p:nvGrpSpPr>
      <p:grpSpPr>
        <a:xfrm>
          <a:off x="0" y="0"/>
          <a:ext cx="0" cy="0"/>
          <a:chOff x="0" y="0"/>
          <a:chExt cx="0" cy="0"/>
        </a:xfrm>
      </p:grpSpPr>
      <p:sp>
        <p:nvSpPr>
          <p:cNvPr id="708" name="Google Shape;708;p39"/>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10" name="Google Shape;710;p39"/>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1" name="Google Shape;711;p39"/>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2" name="Google Shape;712;p39"/>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3" name="Google Shape;713;p39"/>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4" name="Google Shape;714;p39"/>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5" name="Google Shape;715;p39"/>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6" name="Google Shape;716;p39"/>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17" name="Google Shape;717;p39"/>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18" name="Google Shape;718;p39"/>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19" name="Google Shape;719;p39"/>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20" name="Google Shape;720;p39"/>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721" name="Google Shape;721;p39"/>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722" name="Google Shape;722;p39"/>
          <p:cNvGrpSpPr/>
          <p:nvPr/>
        </p:nvGrpSpPr>
        <p:grpSpPr>
          <a:xfrm>
            <a:off x="-1255837" y="4335082"/>
            <a:ext cx="10436575" cy="1225718"/>
            <a:chOff x="-12" y="3725482"/>
            <a:chExt cx="10436575" cy="1225718"/>
          </a:xfrm>
        </p:grpSpPr>
        <p:grpSp>
          <p:nvGrpSpPr>
            <p:cNvPr id="723" name="Google Shape;723;p39"/>
            <p:cNvGrpSpPr/>
            <p:nvPr/>
          </p:nvGrpSpPr>
          <p:grpSpPr>
            <a:xfrm>
              <a:off x="-12" y="4147734"/>
              <a:ext cx="10436575" cy="803466"/>
              <a:chOff x="0" y="4340034"/>
              <a:chExt cx="10436575" cy="803466"/>
            </a:xfrm>
          </p:grpSpPr>
          <p:sp>
            <p:nvSpPr>
              <p:cNvPr id="724" name="Google Shape;724;p3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39"/>
            <p:cNvGrpSpPr/>
            <p:nvPr/>
          </p:nvGrpSpPr>
          <p:grpSpPr>
            <a:xfrm>
              <a:off x="6642162" y="3737318"/>
              <a:ext cx="1215283" cy="620748"/>
              <a:chOff x="2357255" y="3328436"/>
              <a:chExt cx="564932" cy="288559"/>
            </a:xfrm>
          </p:grpSpPr>
          <p:sp>
            <p:nvSpPr>
              <p:cNvPr id="731" name="Google Shape;731;p39"/>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39"/>
            <p:cNvGrpSpPr/>
            <p:nvPr/>
          </p:nvGrpSpPr>
          <p:grpSpPr>
            <a:xfrm>
              <a:off x="3736816" y="3725482"/>
              <a:ext cx="822471" cy="589200"/>
              <a:chOff x="1934874" y="3299902"/>
              <a:chExt cx="482699" cy="345815"/>
            </a:xfrm>
          </p:grpSpPr>
          <p:sp>
            <p:nvSpPr>
              <p:cNvPr id="737" name="Google Shape;737;p39"/>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 name="Google Shape;740;p39"/>
          <p:cNvGrpSpPr/>
          <p:nvPr/>
        </p:nvGrpSpPr>
        <p:grpSpPr>
          <a:xfrm>
            <a:off x="-541125" y="4488875"/>
            <a:ext cx="10436575" cy="1197200"/>
            <a:chOff x="-646237" y="3946300"/>
            <a:chExt cx="10436575" cy="1197200"/>
          </a:xfrm>
        </p:grpSpPr>
        <p:grpSp>
          <p:nvGrpSpPr>
            <p:cNvPr id="741" name="Google Shape;741;p39"/>
            <p:cNvGrpSpPr/>
            <p:nvPr/>
          </p:nvGrpSpPr>
          <p:grpSpPr>
            <a:xfrm>
              <a:off x="-646237" y="4340034"/>
              <a:ext cx="10436575" cy="803466"/>
              <a:chOff x="0" y="4340034"/>
              <a:chExt cx="10436575" cy="803466"/>
            </a:xfrm>
          </p:grpSpPr>
          <p:sp>
            <p:nvSpPr>
              <p:cNvPr id="742" name="Google Shape;742;p3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39"/>
            <p:cNvGrpSpPr/>
            <p:nvPr/>
          </p:nvGrpSpPr>
          <p:grpSpPr>
            <a:xfrm>
              <a:off x="3964812" y="4033230"/>
              <a:ext cx="1307895" cy="575273"/>
              <a:chOff x="2161713" y="3315239"/>
              <a:chExt cx="607984" cy="267420"/>
            </a:xfrm>
          </p:grpSpPr>
          <p:sp>
            <p:nvSpPr>
              <p:cNvPr id="749" name="Google Shape;749;p3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39"/>
            <p:cNvGrpSpPr/>
            <p:nvPr/>
          </p:nvGrpSpPr>
          <p:grpSpPr>
            <a:xfrm>
              <a:off x="67904" y="3974757"/>
              <a:ext cx="776471" cy="633738"/>
              <a:chOff x="1197845" y="3323555"/>
              <a:chExt cx="455702" cy="371955"/>
            </a:xfrm>
          </p:grpSpPr>
          <p:sp>
            <p:nvSpPr>
              <p:cNvPr id="755" name="Google Shape;755;p39"/>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9"/>
            <p:cNvGrpSpPr/>
            <p:nvPr/>
          </p:nvGrpSpPr>
          <p:grpSpPr>
            <a:xfrm>
              <a:off x="8251040" y="3946300"/>
              <a:ext cx="767639" cy="575285"/>
              <a:chOff x="1286413" y="3306853"/>
              <a:chExt cx="450519" cy="337648"/>
            </a:xfrm>
          </p:grpSpPr>
          <p:sp>
            <p:nvSpPr>
              <p:cNvPr id="759" name="Google Shape;759;p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953" name="Shape 14953"/>
        <p:cNvGrpSpPr/>
        <p:nvPr/>
      </p:nvGrpSpPr>
      <p:grpSpPr>
        <a:xfrm>
          <a:off x="0" y="0"/>
          <a:ext cx="0" cy="0"/>
          <a:chOff x="0" y="0"/>
          <a:chExt cx="0" cy="0"/>
        </a:xfrm>
      </p:grpSpPr>
      <p:sp>
        <p:nvSpPr>
          <p:cNvPr id="14954" name="Google Shape;14954;p382"/>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382"/>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956" name="Google Shape;14956;p382"/>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57" name="Shape 14957"/>
        <p:cNvGrpSpPr/>
        <p:nvPr/>
      </p:nvGrpSpPr>
      <p:grpSpPr>
        <a:xfrm>
          <a:off x="0" y="0"/>
          <a:ext cx="0" cy="0"/>
          <a:chOff x="0" y="0"/>
          <a:chExt cx="0" cy="0"/>
        </a:xfrm>
      </p:grpSpPr>
      <p:sp>
        <p:nvSpPr>
          <p:cNvPr id="14958" name="Google Shape;14958;p383"/>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383"/>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960" name="Shape 14960"/>
        <p:cNvGrpSpPr/>
        <p:nvPr/>
      </p:nvGrpSpPr>
      <p:grpSpPr>
        <a:xfrm>
          <a:off x="0" y="0"/>
          <a:ext cx="0" cy="0"/>
          <a:chOff x="0" y="0"/>
          <a:chExt cx="0" cy="0"/>
        </a:xfrm>
      </p:grpSpPr>
      <p:grpSp>
        <p:nvGrpSpPr>
          <p:cNvPr id="14961" name="Google Shape;14961;p384"/>
          <p:cNvGrpSpPr/>
          <p:nvPr/>
        </p:nvGrpSpPr>
        <p:grpSpPr>
          <a:xfrm>
            <a:off x="447051" y="527488"/>
            <a:ext cx="6994654" cy="4273001"/>
            <a:chOff x="2682681" y="986909"/>
            <a:chExt cx="1036199" cy="633000"/>
          </a:xfrm>
        </p:grpSpPr>
        <p:sp>
          <p:nvSpPr>
            <p:cNvPr id="14962" name="Google Shape;14962;p38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38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38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5" name="Google Shape;14965;p384"/>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966" name="Google Shape;14966;p384"/>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967" name="Shape 14967"/>
        <p:cNvGrpSpPr/>
        <p:nvPr/>
      </p:nvGrpSpPr>
      <p:grpSpPr>
        <a:xfrm>
          <a:off x="0" y="0"/>
          <a:ext cx="0" cy="0"/>
          <a:chOff x="0" y="0"/>
          <a:chExt cx="0" cy="0"/>
        </a:xfrm>
      </p:grpSpPr>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4968" name="Shape 14968"/>
        <p:cNvGrpSpPr/>
        <p:nvPr/>
      </p:nvGrpSpPr>
      <p:grpSpPr>
        <a:xfrm>
          <a:off x="0" y="0"/>
          <a:ext cx="0" cy="0"/>
          <a:chOff x="0" y="0"/>
          <a:chExt cx="0" cy="0"/>
        </a:xfrm>
      </p:grpSpPr>
      <p:sp>
        <p:nvSpPr>
          <p:cNvPr id="14969" name="Google Shape;14969;p386"/>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386"/>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4971" name="Google Shape;14971;p386"/>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4972" name="Google Shape;14972;p386"/>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4973" name="Google Shape;14973;p386"/>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4974" name="Google Shape;14974;p386"/>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4975" name="Google Shape;14975;p386"/>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4976" name="Google Shape;14976;p386"/>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4977" name="Google Shape;14977;p386"/>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4978" name="Google Shape;14978;p386"/>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4979" name="Google Shape;14979;p386"/>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980" name="Google Shape;14980;p386"/>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981" name="Google Shape;14981;p386"/>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4982" name="Google Shape;14982;p386"/>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4983" name="Shape 14983"/>
        <p:cNvGrpSpPr/>
        <p:nvPr/>
      </p:nvGrpSpPr>
      <p:grpSpPr>
        <a:xfrm>
          <a:off x="0" y="0"/>
          <a:ext cx="0" cy="0"/>
          <a:chOff x="0" y="0"/>
          <a:chExt cx="0" cy="0"/>
        </a:xfrm>
      </p:grpSpPr>
      <p:sp>
        <p:nvSpPr>
          <p:cNvPr id="14984" name="Google Shape;14984;p387"/>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387"/>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4986" name="Google Shape;14986;p387"/>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4987" name="Shape 14987"/>
        <p:cNvGrpSpPr/>
        <p:nvPr/>
      </p:nvGrpSpPr>
      <p:grpSpPr>
        <a:xfrm>
          <a:off x="0" y="0"/>
          <a:ext cx="0" cy="0"/>
          <a:chOff x="0" y="0"/>
          <a:chExt cx="0" cy="0"/>
        </a:xfrm>
      </p:grpSpPr>
      <p:sp>
        <p:nvSpPr>
          <p:cNvPr id="14988" name="Google Shape;14988;p388"/>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9" name="Google Shape;14989;p388"/>
          <p:cNvGrpSpPr/>
          <p:nvPr/>
        </p:nvGrpSpPr>
        <p:grpSpPr>
          <a:xfrm>
            <a:off x="-12" y="4089930"/>
            <a:ext cx="10436575" cy="1242270"/>
            <a:chOff x="-12" y="3708930"/>
            <a:chExt cx="10436575" cy="1242270"/>
          </a:xfrm>
        </p:grpSpPr>
        <p:grpSp>
          <p:nvGrpSpPr>
            <p:cNvPr id="14990" name="Google Shape;14990;p388"/>
            <p:cNvGrpSpPr/>
            <p:nvPr/>
          </p:nvGrpSpPr>
          <p:grpSpPr>
            <a:xfrm>
              <a:off x="-12" y="4147734"/>
              <a:ext cx="10436575" cy="803466"/>
              <a:chOff x="0" y="4340034"/>
              <a:chExt cx="10436575" cy="803466"/>
            </a:xfrm>
          </p:grpSpPr>
          <p:sp>
            <p:nvSpPr>
              <p:cNvPr id="14991" name="Google Shape;14991;p38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38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38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38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38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38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7" name="Google Shape;14997;p388"/>
            <p:cNvGrpSpPr/>
            <p:nvPr/>
          </p:nvGrpSpPr>
          <p:grpSpPr>
            <a:xfrm>
              <a:off x="6221512" y="3708930"/>
              <a:ext cx="1635933" cy="618661"/>
              <a:chOff x="2161713" y="3315239"/>
              <a:chExt cx="760475" cy="287589"/>
            </a:xfrm>
          </p:grpSpPr>
          <p:sp>
            <p:nvSpPr>
              <p:cNvPr id="14998" name="Google Shape;14998;p38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38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388"/>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38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388"/>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3" name="Google Shape;15003;p388"/>
            <p:cNvGrpSpPr/>
            <p:nvPr/>
          </p:nvGrpSpPr>
          <p:grpSpPr>
            <a:xfrm>
              <a:off x="3332641" y="3765794"/>
              <a:ext cx="812522" cy="636925"/>
              <a:chOff x="1697669" y="3323563"/>
              <a:chExt cx="476860" cy="373826"/>
            </a:xfrm>
          </p:grpSpPr>
          <p:sp>
            <p:nvSpPr>
              <p:cNvPr id="15004" name="Google Shape;15004;p388"/>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388"/>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388"/>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007" name="Google Shape;15007;p388"/>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008" name="Google Shape;15008;p388"/>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009" name="Google Shape;15009;p388"/>
          <p:cNvGrpSpPr/>
          <p:nvPr/>
        </p:nvGrpSpPr>
        <p:grpSpPr>
          <a:xfrm>
            <a:off x="-577062" y="4327300"/>
            <a:ext cx="10436575" cy="1197200"/>
            <a:chOff x="-646237" y="3946300"/>
            <a:chExt cx="10436575" cy="1197200"/>
          </a:xfrm>
        </p:grpSpPr>
        <p:grpSp>
          <p:nvGrpSpPr>
            <p:cNvPr id="15010" name="Google Shape;15010;p388"/>
            <p:cNvGrpSpPr/>
            <p:nvPr/>
          </p:nvGrpSpPr>
          <p:grpSpPr>
            <a:xfrm>
              <a:off x="-646237" y="4340034"/>
              <a:ext cx="10436575" cy="803466"/>
              <a:chOff x="0" y="4340034"/>
              <a:chExt cx="10436575" cy="803466"/>
            </a:xfrm>
          </p:grpSpPr>
          <p:sp>
            <p:nvSpPr>
              <p:cNvPr id="15011" name="Google Shape;15011;p38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38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38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38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38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38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7" name="Google Shape;15017;p388"/>
            <p:cNvGrpSpPr/>
            <p:nvPr/>
          </p:nvGrpSpPr>
          <p:grpSpPr>
            <a:xfrm>
              <a:off x="1782274" y="4033230"/>
              <a:ext cx="3570783" cy="575273"/>
              <a:chOff x="1147145" y="3315239"/>
              <a:chExt cx="1659903" cy="267420"/>
            </a:xfrm>
          </p:grpSpPr>
          <p:sp>
            <p:nvSpPr>
              <p:cNvPr id="15018" name="Google Shape;15018;p388"/>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38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388"/>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388"/>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38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3" name="Google Shape;15023;p388"/>
            <p:cNvGrpSpPr/>
            <p:nvPr/>
          </p:nvGrpSpPr>
          <p:grpSpPr>
            <a:xfrm>
              <a:off x="218815" y="3974757"/>
              <a:ext cx="1075685" cy="633725"/>
              <a:chOff x="1286413" y="3323555"/>
              <a:chExt cx="631308" cy="371948"/>
            </a:xfrm>
          </p:grpSpPr>
          <p:sp>
            <p:nvSpPr>
              <p:cNvPr id="15024" name="Google Shape;15024;p388"/>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38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38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388"/>
            <p:cNvGrpSpPr/>
            <p:nvPr/>
          </p:nvGrpSpPr>
          <p:grpSpPr>
            <a:xfrm>
              <a:off x="8035704" y="3946300"/>
              <a:ext cx="805846" cy="651185"/>
              <a:chOff x="1160034" y="3306853"/>
              <a:chExt cx="472942" cy="382195"/>
            </a:xfrm>
          </p:grpSpPr>
          <p:sp>
            <p:nvSpPr>
              <p:cNvPr id="15028" name="Google Shape;15028;p38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38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388"/>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5031" name="Shape 15031"/>
        <p:cNvGrpSpPr/>
        <p:nvPr/>
      </p:nvGrpSpPr>
      <p:grpSpPr>
        <a:xfrm>
          <a:off x="0" y="0"/>
          <a:ext cx="0" cy="0"/>
          <a:chOff x="0" y="0"/>
          <a:chExt cx="0" cy="0"/>
        </a:xfrm>
      </p:grpSpPr>
      <p:sp>
        <p:nvSpPr>
          <p:cNvPr id="15032" name="Google Shape;15032;p389"/>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3" name="Google Shape;15033;p389"/>
          <p:cNvGrpSpPr/>
          <p:nvPr/>
        </p:nvGrpSpPr>
        <p:grpSpPr>
          <a:xfrm>
            <a:off x="0" y="4226144"/>
            <a:ext cx="10436575" cy="1199656"/>
            <a:chOff x="-12" y="3751544"/>
            <a:chExt cx="10436575" cy="1199656"/>
          </a:xfrm>
        </p:grpSpPr>
        <p:grpSp>
          <p:nvGrpSpPr>
            <p:cNvPr id="15034" name="Google Shape;15034;p389"/>
            <p:cNvGrpSpPr/>
            <p:nvPr/>
          </p:nvGrpSpPr>
          <p:grpSpPr>
            <a:xfrm>
              <a:off x="-12" y="4147734"/>
              <a:ext cx="10436575" cy="803466"/>
              <a:chOff x="0" y="4340034"/>
              <a:chExt cx="10436575" cy="803466"/>
            </a:xfrm>
          </p:grpSpPr>
          <p:sp>
            <p:nvSpPr>
              <p:cNvPr id="15035" name="Google Shape;15035;p38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38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38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38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38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38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1" name="Google Shape;15041;p389"/>
            <p:cNvGrpSpPr/>
            <p:nvPr/>
          </p:nvGrpSpPr>
          <p:grpSpPr>
            <a:xfrm>
              <a:off x="6596724" y="3802458"/>
              <a:ext cx="1345278" cy="619084"/>
              <a:chOff x="2336133" y="3358716"/>
              <a:chExt cx="625362" cy="287785"/>
            </a:xfrm>
          </p:grpSpPr>
          <p:sp>
            <p:nvSpPr>
              <p:cNvPr id="15042" name="Google Shape;15042;p389"/>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389"/>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3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389"/>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389"/>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7" name="Google Shape;15047;p389"/>
            <p:cNvGrpSpPr/>
            <p:nvPr/>
          </p:nvGrpSpPr>
          <p:grpSpPr>
            <a:xfrm>
              <a:off x="1054502" y="3751544"/>
              <a:ext cx="1020660" cy="579838"/>
              <a:chOff x="360654" y="3315199"/>
              <a:chExt cx="599014" cy="340320"/>
            </a:xfrm>
          </p:grpSpPr>
          <p:sp>
            <p:nvSpPr>
              <p:cNvPr id="15048" name="Google Shape;15048;p389"/>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389"/>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389"/>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051" name="Google Shape;15051;p389"/>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052" name="Google Shape;15052;p389"/>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053" name="Google Shape;15053;p389"/>
          <p:cNvGrpSpPr/>
          <p:nvPr/>
        </p:nvGrpSpPr>
        <p:grpSpPr>
          <a:xfrm>
            <a:off x="-798637" y="4327300"/>
            <a:ext cx="10436575" cy="1197200"/>
            <a:chOff x="-646237" y="3946300"/>
            <a:chExt cx="10436575" cy="1197200"/>
          </a:xfrm>
        </p:grpSpPr>
        <p:grpSp>
          <p:nvGrpSpPr>
            <p:cNvPr id="15054" name="Google Shape;15054;p389"/>
            <p:cNvGrpSpPr/>
            <p:nvPr/>
          </p:nvGrpSpPr>
          <p:grpSpPr>
            <a:xfrm>
              <a:off x="-646237" y="4340034"/>
              <a:ext cx="10436575" cy="803466"/>
              <a:chOff x="0" y="4340034"/>
              <a:chExt cx="10436575" cy="803466"/>
            </a:xfrm>
          </p:grpSpPr>
          <p:sp>
            <p:nvSpPr>
              <p:cNvPr id="15055" name="Google Shape;15055;p38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38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38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38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38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38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1" name="Google Shape;15061;p389"/>
            <p:cNvGrpSpPr/>
            <p:nvPr/>
          </p:nvGrpSpPr>
          <p:grpSpPr>
            <a:xfrm>
              <a:off x="3964812" y="4033230"/>
              <a:ext cx="1307895" cy="575273"/>
              <a:chOff x="2161713" y="3315239"/>
              <a:chExt cx="607984" cy="267420"/>
            </a:xfrm>
          </p:grpSpPr>
          <p:sp>
            <p:nvSpPr>
              <p:cNvPr id="15062" name="Google Shape;15062;p3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38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3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3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38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7" name="Google Shape;15067;p389"/>
            <p:cNvGrpSpPr/>
            <p:nvPr/>
          </p:nvGrpSpPr>
          <p:grpSpPr>
            <a:xfrm>
              <a:off x="218815" y="3946300"/>
              <a:ext cx="767639" cy="575285"/>
              <a:chOff x="1286413" y="3306853"/>
              <a:chExt cx="450519" cy="337648"/>
            </a:xfrm>
          </p:grpSpPr>
          <p:sp>
            <p:nvSpPr>
              <p:cNvPr id="15068" name="Google Shape;15068;p3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3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3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1" name="Google Shape;15071;p389"/>
            <p:cNvGrpSpPr/>
            <p:nvPr/>
          </p:nvGrpSpPr>
          <p:grpSpPr>
            <a:xfrm>
              <a:off x="8251040" y="3946300"/>
              <a:ext cx="767639" cy="575285"/>
              <a:chOff x="1286413" y="3306853"/>
              <a:chExt cx="450519" cy="337648"/>
            </a:xfrm>
          </p:grpSpPr>
          <p:sp>
            <p:nvSpPr>
              <p:cNvPr id="15072" name="Google Shape;15072;p3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3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3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5075" name="Shape 15075"/>
        <p:cNvGrpSpPr/>
        <p:nvPr/>
      </p:nvGrpSpPr>
      <p:grpSpPr>
        <a:xfrm>
          <a:off x="0" y="0"/>
          <a:ext cx="0" cy="0"/>
          <a:chOff x="0" y="0"/>
          <a:chExt cx="0" cy="0"/>
        </a:xfrm>
      </p:grpSpPr>
      <p:sp>
        <p:nvSpPr>
          <p:cNvPr id="15076" name="Google Shape;15076;p390"/>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390"/>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078" name="Google Shape;15078;p390"/>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079" name="Google Shape;15079;p390"/>
          <p:cNvGrpSpPr/>
          <p:nvPr/>
        </p:nvGrpSpPr>
        <p:grpSpPr>
          <a:xfrm>
            <a:off x="-609612" y="4089930"/>
            <a:ext cx="10436575" cy="1242270"/>
            <a:chOff x="-12" y="3708930"/>
            <a:chExt cx="10436575" cy="1242270"/>
          </a:xfrm>
        </p:grpSpPr>
        <p:grpSp>
          <p:nvGrpSpPr>
            <p:cNvPr id="15080" name="Google Shape;15080;p390"/>
            <p:cNvGrpSpPr/>
            <p:nvPr/>
          </p:nvGrpSpPr>
          <p:grpSpPr>
            <a:xfrm>
              <a:off x="-12" y="4147734"/>
              <a:ext cx="10436575" cy="803466"/>
              <a:chOff x="0" y="4340034"/>
              <a:chExt cx="10436575" cy="803466"/>
            </a:xfrm>
          </p:grpSpPr>
          <p:sp>
            <p:nvSpPr>
              <p:cNvPr id="15081" name="Google Shape;15081;p39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39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39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39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39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39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7" name="Google Shape;15087;p390"/>
            <p:cNvGrpSpPr/>
            <p:nvPr/>
          </p:nvGrpSpPr>
          <p:grpSpPr>
            <a:xfrm>
              <a:off x="6221512" y="3708930"/>
              <a:ext cx="1307895" cy="575273"/>
              <a:chOff x="2161713" y="3315239"/>
              <a:chExt cx="607984" cy="267420"/>
            </a:xfrm>
          </p:grpSpPr>
          <p:sp>
            <p:nvSpPr>
              <p:cNvPr id="15088" name="Google Shape;15088;p39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39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39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39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39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3" name="Google Shape;15093;p390"/>
            <p:cNvGrpSpPr/>
            <p:nvPr/>
          </p:nvGrpSpPr>
          <p:grpSpPr>
            <a:xfrm>
              <a:off x="2631902" y="3737325"/>
              <a:ext cx="767639" cy="575285"/>
              <a:chOff x="1286413" y="3306853"/>
              <a:chExt cx="450519" cy="337648"/>
            </a:xfrm>
          </p:grpSpPr>
          <p:sp>
            <p:nvSpPr>
              <p:cNvPr id="15094" name="Google Shape;15094;p3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3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3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97" name="Google Shape;15097;p390"/>
          <p:cNvGrpSpPr/>
          <p:nvPr/>
        </p:nvGrpSpPr>
        <p:grpSpPr>
          <a:xfrm>
            <a:off x="-1255837" y="4327300"/>
            <a:ext cx="10436575" cy="1197200"/>
            <a:chOff x="-646237" y="3946300"/>
            <a:chExt cx="10436575" cy="1197200"/>
          </a:xfrm>
        </p:grpSpPr>
        <p:grpSp>
          <p:nvGrpSpPr>
            <p:cNvPr id="15098" name="Google Shape;15098;p390"/>
            <p:cNvGrpSpPr/>
            <p:nvPr/>
          </p:nvGrpSpPr>
          <p:grpSpPr>
            <a:xfrm>
              <a:off x="-646237" y="4340034"/>
              <a:ext cx="10436575" cy="803466"/>
              <a:chOff x="0" y="4340034"/>
              <a:chExt cx="10436575" cy="803466"/>
            </a:xfrm>
          </p:grpSpPr>
          <p:sp>
            <p:nvSpPr>
              <p:cNvPr id="15099" name="Google Shape;15099;p39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39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39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39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39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39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5" name="Google Shape;15105;p390"/>
            <p:cNvGrpSpPr/>
            <p:nvPr/>
          </p:nvGrpSpPr>
          <p:grpSpPr>
            <a:xfrm>
              <a:off x="3964812" y="4033230"/>
              <a:ext cx="1307895" cy="575273"/>
              <a:chOff x="2161713" y="3315239"/>
              <a:chExt cx="607984" cy="267420"/>
            </a:xfrm>
          </p:grpSpPr>
          <p:sp>
            <p:nvSpPr>
              <p:cNvPr id="15106" name="Google Shape;15106;p39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39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39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39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39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390"/>
            <p:cNvGrpSpPr/>
            <p:nvPr/>
          </p:nvGrpSpPr>
          <p:grpSpPr>
            <a:xfrm>
              <a:off x="1574040" y="4047462"/>
              <a:ext cx="730335" cy="575245"/>
              <a:chOff x="2081779" y="3366228"/>
              <a:chExt cx="428626" cy="337625"/>
            </a:xfrm>
          </p:grpSpPr>
          <p:sp>
            <p:nvSpPr>
              <p:cNvPr id="15112" name="Google Shape;15112;p390"/>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390"/>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390"/>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5" name="Google Shape;15115;p390"/>
            <p:cNvGrpSpPr/>
            <p:nvPr/>
          </p:nvGrpSpPr>
          <p:grpSpPr>
            <a:xfrm>
              <a:off x="8251040" y="3946300"/>
              <a:ext cx="767639" cy="575285"/>
              <a:chOff x="1286413" y="3306853"/>
              <a:chExt cx="450519" cy="337648"/>
            </a:xfrm>
          </p:grpSpPr>
          <p:sp>
            <p:nvSpPr>
              <p:cNvPr id="15116" name="Google Shape;15116;p3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3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3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5119" name="Shape 15119"/>
        <p:cNvGrpSpPr/>
        <p:nvPr/>
      </p:nvGrpSpPr>
      <p:grpSpPr>
        <a:xfrm>
          <a:off x="0" y="0"/>
          <a:ext cx="0" cy="0"/>
          <a:chOff x="0" y="0"/>
          <a:chExt cx="0" cy="0"/>
        </a:xfrm>
      </p:grpSpPr>
      <p:grpSp>
        <p:nvGrpSpPr>
          <p:cNvPr id="15120" name="Google Shape;15120;p391"/>
          <p:cNvGrpSpPr/>
          <p:nvPr/>
        </p:nvGrpSpPr>
        <p:grpSpPr>
          <a:xfrm flipH="1">
            <a:off x="2296749" y="382609"/>
            <a:ext cx="7317430" cy="4470181"/>
            <a:chOff x="2682681" y="986909"/>
            <a:chExt cx="1036199" cy="633000"/>
          </a:xfrm>
        </p:grpSpPr>
        <p:sp>
          <p:nvSpPr>
            <p:cNvPr id="15121" name="Google Shape;15121;p39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39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39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4" name="Google Shape;15124;p391"/>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125" name="Google Shape;15125;p391"/>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126" name="Google Shape;15126;p391"/>
          <p:cNvGrpSpPr/>
          <p:nvPr/>
        </p:nvGrpSpPr>
        <p:grpSpPr>
          <a:xfrm>
            <a:off x="-1255837" y="4089930"/>
            <a:ext cx="10436575" cy="1242270"/>
            <a:chOff x="-12" y="3708930"/>
            <a:chExt cx="10436575" cy="1242270"/>
          </a:xfrm>
        </p:grpSpPr>
        <p:grpSp>
          <p:nvGrpSpPr>
            <p:cNvPr id="15127" name="Google Shape;15127;p391"/>
            <p:cNvGrpSpPr/>
            <p:nvPr/>
          </p:nvGrpSpPr>
          <p:grpSpPr>
            <a:xfrm>
              <a:off x="-12" y="4147734"/>
              <a:ext cx="10436575" cy="803466"/>
              <a:chOff x="0" y="4340034"/>
              <a:chExt cx="10436575" cy="803466"/>
            </a:xfrm>
          </p:grpSpPr>
          <p:sp>
            <p:nvSpPr>
              <p:cNvPr id="15128" name="Google Shape;15128;p39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39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39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39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39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39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4" name="Google Shape;15134;p391"/>
            <p:cNvGrpSpPr/>
            <p:nvPr/>
          </p:nvGrpSpPr>
          <p:grpSpPr>
            <a:xfrm>
              <a:off x="6221512" y="3708930"/>
              <a:ext cx="1307895" cy="575273"/>
              <a:chOff x="2161713" y="3315239"/>
              <a:chExt cx="607984" cy="267420"/>
            </a:xfrm>
          </p:grpSpPr>
          <p:sp>
            <p:nvSpPr>
              <p:cNvPr id="15135" name="Google Shape;15135;p3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3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3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3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3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0" name="Google Shape;15140;p391"/>
            <p:cNvGrpSpPr/>
            <p:nvPr/>
          </p:nvGrpSpPr>
          <p:grpSpPr>
            <a:xfrm>
              <a:off x="2631902" y="3737325"/>
              <a:ext cx="767639" cy="575285"/>
              <a:chOff x="1286413" y="3306853"/>
              <a:chExt cx="450519" cy="337648"/>
            </a:xfrm>
          </p:grpSpPr>
          <p:sp>
            <p:nvSpPr>
              <p:cNvPr id="15141" name="Google Shape;15141;p3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3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3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44" name="Google Shape;15144;p391"/>
          <p:cNvGrpSpPr/>
          <p:nvPr/>
        </p:nvGrpSpPr>
        <p:grpSpPr>
          <a:xfrm>
            <a:off x="-175512" y="4327300"/>
            <a:ext cx="10436575" cy="1197200"/>
            <a:chOff x="-646237" y="3946300"/>
            <a:chExt cx="10436575" cy="1197200"/>
          </a:xfrm>
        </p:grpSpPr>
        <p:grpSp>
          <p:nvGrpSpPr>
            <p:cNvPr id="15145" name="Google Shape;15145;p391"/>
            <p:cNvGrpSpPr/>
            <p:nvPr/>
          </p:nvGrpSpPr>
          <p:grpSpPr>
            <a:xfrm>
              <a:off x="-646237" y="4340034"/>
              <a:ext cx="10436575" cy="803466"/>
              <a:chOff x="0" y="4340034"/>
              <a:chExt cx="10436575" cy="803466"/>
            </a:xfrm>
          </p:grpSpPr>
          <p:sp>
            <p:nvSpPr>
              <p:cNvPr id="15146" name="Google Shape;15146;p39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39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39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39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39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39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2" name="Google Shape;15152;p391"/>
            <p:cNvGrpSpPr/>
            <p:nvPr/>
          </p:nvGrpSpPr>
          <p:grpSpPr>
            <a:xfrm>
              <a:off x="3964812" y="4033230"/>
              <a:ext cx="1307895" cy="575273"/>
              <a:chOff x="2161713" y="3315239"/>
              <a:chExt cx="607984" cy="267420"/>
            </a:xfrm>
          </p:grpSpPr>
          <p:sp>
            <p:nvSpPr>
              <p:cNvPr id="15153" name="Google Shape;15153;p3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3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3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3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3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391"/>
            <p:cNvGrpSpPr/>
            <p:nvPr/>
          </p:nvGrpSpPr>
          <p:grpSpPr>
            <a:xfrm>
              <a:off x="218815" y="3946300"/>
              <a:ext cx="767639" cy="575285"/>
              <a:chOff x="1286413" y="3306853"/>
              <a:chExt cx="450519" cy="337648"/>
            </a:xfrm>
          </p:grpSpPr>
          <p:sp>
            <p:nvSpPr>
              <p:cNvPr id="15159" name="Google Shape;15159;p3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3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3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2" name="Google Shape;15162;p391"/>
            <p:cNvGrpSpPr/>
            <p:nvPr/>
          </p:nvGrpSpPr>
          <p:grpSpPr>
            <a:xfrm>
              <a:off x="8251040" y="3946300"/>
              <a:ext cx="767639" cy="575285"/>
              <a:chOff x="1286413" y="3306853"/>
              <a:chExt cx="450519" cy="337648"/>
            </a:xfrm>
          </p:grpSpPr>
          <p:sp>
            <p:nvSpPr>
              <p:cNvPr id="15163" name="Google Shape;15163;p3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3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3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762" name="Shape 762"/>
        <p:cNvGrpSpPr/>
        <p:nvPr/>
      </p:nvGrpSpPr>
      <p:grpSpPr>
        <a:xfrm>
          <a:off x="0" y="0"/>
          <a:ext cx="0" cy="0"/>
          <a:chOff x="0" y="0"/>
          <a:chExt cx="0" cy="0"/>
        </a:xfrm>
      </p:grpSpPr>
      <p:sp>
        <p:nvSpPr>
          <p:cNvPr id="763" name="Google Shape;763;p40"/>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765" name="Google Shape;765;p40"/>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6" name="Google Shape;766;p40"/>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767" name="Google Shape;767;p40"/>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8" name="Google Shape;768;p40"/>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769" name="Google Shape;769;p40"/>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770" name="Google Shape;770;p40"/>
          <p:cNvGrpSpPr/>
          <p:nvPr/>
        </p:nvGrpSpPr>
        <p:grpSpPr>
          <a:xfrm flipH="1">
            <a:off x="-1111506" y="4128330"/>
            <a:ext cx="10436575" cy="1242270"/>
            <a:chOff x="-12" y="3708930"/>
            <a:chExt cx="10436575" cy="1242270"/>
          </a:xfrm>
        </p:grpSpPr>
        <p:grpSp>
          <p:nvGrpSpPr>
            <p:cNvPr id="771" name="Google Shape;771;p40"/>
            <p:cNvGrpSpPr/>
            <p:nvPr/>
          </p:nvGrpSpPr>
          <p:grpSpPr>
            <a:xfrm>
              <a:off x="-12" y="4147734"/>
              <a:ext cx="10436575" cy="803466"/>
              <a:chOff x="0" y="4340034"/>
              <a:chExt cx="10436575" cy="803466"/>
            </a:xfrm>
          </p:grpSpPr>
          <p:sp>
            <p:nvSpPr>
              <p:cNvPr id="772" name="Google Shape;772;p4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40"/>
            <p:cNvGrpSpPr/>
            <p:nvPr/>
          </p:nvGrpSpPr>
          <p:grpSpPr>
            <a:xfrm>
              <a:off x="6221512" y="3708930"/>
              <a:ext cx="1307895" cy="575273"/>
              <a:chOff x="2161713" y="3315239"/>
              <a:chExt cx="607984" cy="267420"/>
            </a:xfrm>
          </p:grpSpPr>
          <p:sp>
            <p:nvSpPr>
              <p:cNvPr id="779" name="Google Shape;779;p4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40"/>
            <p:cNvGrpSpPr/>
            <p:nvPr/>
          </p:nvGrpSpPr>
          <p:grpSpPr>
            <a:xfrm>
              <a:off x="2574527" y="3799087"/>
              <a:ext cx="911064" cy="589422"/>
              <a:chOff x="1252740" y="3343103"/>
              <a:chExt cx="534693" cy="345946"/>
            </a:xfrm>
          </p:grpSpPr>
          <p:sp>
            <p:nvSpPr>
              <p:cNvPr id="785" name="Google Shape;785;p40"/>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 name="Google Shape;788;p40"/>
          <p:cNvGrpSpPr/>
          <p:nvPr/>
        </p:nvGrpSpPr>
        <p:grpSpPr>
          <a:xfrm flipH="1">
            <a:off x="-594687" y="4222525"/>
            <a:ext cx="10436575" cy="1197200"/>
            <a:chOff x="-646237" y="3946300"/>
            <a:chExt cx="10436575" cy="1197200"/>
          </a:xfrm>
        </p:grpSpPr>
        <p:grpSp>
          <p:nvGrpSpPr>
            <p:cNvPr id="789" name="Google Shape;789;p40"/>
            <p:cNvGrpSpPr/>
            <p:nvPr/>
          </p:nvGrpSpPr>
          <p:grpSpPr>
            <a:xfrm>
              <a:off x="-646237" y="4340034"/>
              <a:ext cx="10436575" cy="803466"/>
              <a:chOff x="0" y="4340034"/>
              <a:chExt cx="10436575" cy="803466"/>
            </a:xfrm>
          </p:grpSpPr>
          <p:sp>
            <p:nvSpPr>
              <p:cNvPr id="790" name="Google Shape;790;p4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40"/>
            <p:cNvGrpSpPr/>
            <p:nvPr/>
          </p:nvGrpSpPr>
          <p:grpSpPr>
            <a:xfrm>
              <a:off x="3964812" y="4033230"/>
              <a:ext cx="1307895" cy="575273"/>
              <a:chOff x="2161713" y="3315239"/>
              <a:chExt cx="607984" cy="267420"/>
            </a:xfrm>
          </p:grpSpPr>
          <p:sp>
            <p:nvSpPr>
              <p:cNvPr id="797" name="Google Shape;797;p4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40"/>
            <p:cNvGrpSpPr/>
            <p:nvPr/>
          </p:nvGrpSpPr>
          <p:grpSpPr>
            <a:xfrm>
              <a:off x="218815" y="3946300"/>
              <a:ext cx="767639" cy="575285"/>
              <a:chOff x="1286413" y="3306853"/>
              <a:chExt cx="450519" cy="337648"/>
            </a:xfrm>
          </p:grpSpPr>
          <p:sp>
            <p:nvSpPr>
              <p:cNvPr id="803" name="Google Shape;803;p4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40"/>
            <p:cNvGrpSpPr/>
            <p:nvPr/>
          </p:nvGrpSpPr>
          <p:grpSpPr>
            <a:xfrm>
              <a:off x="8251040" y="3946300"/>
              <a:ext cx="767639" cy="575285"/>
              <a:chOff x="1286413" y="3306853"/>
              <a:chExt cx="450519" cy="337648"/>
            </a:xfrm>
          </p:grpSpPr>
          <p:sp>
            <p:nvSpPr>
              <p:cNvPr id="807" name="Google Shape;807;p4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5166" name="Shape 15166"/>
        <p:cNvGrpSpPr/>
        <p:nvPr/>
      </p:nvGrpSpPr>
      <p:grpSpPr>
        <a:xfrm>
          <a:off x="0" y="0"/>
          <a:ext cx="0" cy="0"/>
          <a:chOff x="0" y="0"/>
          <a:chExt cx="0" cy="0"/>
        </a:xfrm>
      </p:grpSpPr>
      <p:sp>
        <p:nvSpPr>
          <p:cNvPr id="15167" name="Google Shape;15167;p392"/>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39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169" name="Google Shape;15169;p392"/>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5170" name="Google Shape;15170;p392"/>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5171" name="Google Shape;15171;p392"/>
          <p:cNvGrpSpPr/>
          <p:nvPr/>
        </p:nvGrpSpPr>
        <p:grpSpPr>
          <a:xfrm>
            <a:off x="-1260012" y="4284668"/>
            <a:ext cx="10436575" cy="1123732"/>
            <a:chOff x="-12" y="3827468"/>
            <a:chExt cx="10436575" cy="1123732"/>
          </a:xfrm>
        </p:grpSpPr>
        <p:grpSp>
          <p:nvGrpSpPr>
            <p:cNvPr id="15172" name="Google Shape;15172;p392"/>
            <p:cNvGrpSpPr/>
            <p:nvPr/>
          </p:nvGrpSpPr>
          <p:grpSpPr>
            <a:xfrm>
              <a:off x="-12" y="4147734"/>
              <a:ext cx="10436575" cy="803466"/>
              <a:chOff x="0" y="4340034"/>
              <a:chExt cx="10436575" cy="803466"/>
            </a:xfrm>
          </p:grpSpPr>
          <p:sp>
            <p:nvSpPr>
              <p:cNvPr id="15173" name="Google Shape;15173;p39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39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39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39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39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39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9" name="Google Shape;15179;p392"/>
            <p:cNvGrpSpPr/>
            <p:nvPr/>
          </p:nvGrpSpPr>
          <p:grpSpPr>
            <a:xfrm>
              <a:off x="1441312" y="3827468"/>
              <a:ext cx="8923278" cy="640911"/>
              <a:chOff x="-60396" y="3370342"/>
              <a:chExt cx="4148047" cy="297932"/>
            </a:xfrm>
          </p:grpSpPr>
          <p:sp>
            <p:nvSpPr>
              <p:cNvPr id="15180" name="Google Shape;15180;p392"/>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392"/>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392"/>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392"/>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392"/>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5" name="Google Shape;15185;p392"/>
            <p:cNvGrpSpPr/>
            <p:nvPr/>
          </p:nvGrpSpPr>
          <p:grpSpPr>
            <a:xfrm>
              <a:off x="1670256" y="3841707"/>
              <a:ext cx="4262785" cy="673413"/>
              <a:chOff x="722033" y="3368117"/>
              <a:chExt cx="2501781" cy="395242"/>
            </a:xfrm>
          </p:grpSpPr>
          <p:sp>
            <p:nvSpPr>
              <p:cNvPr id="15186" name="Google Shape;15186;p392"/>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392"/>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392"/>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89" name="Google Shape;15189;p392"/>
          <p:cNvGrpSpPr/>
          <p:nvPr/>
        </p:nvGrpSpPr>
        <p:grpSpPr>
          <a:xfrm>
            <a:off x="-341437" y="4403500"/>
            <a:ext cx="10436575" cy="1197200"/>
            <a:chOff x="-646237" y="3946300"/>
            <a:chExt cx="10436575" cy="1197200"/>
          </a:xfrm>
        </p:grpSpPr>
        <p:grpSp>
          <p:nvGrpSpPr>
            <p:cNvPr id="15190" name="Google Shape;15190;p392"/>
            <p:cNvGrpSpPr/>
            <p:nvPr/>
          </p:nvGrpSpPr>
          <p:grpSpPr>
            <a:xfrm>
              <a:off x="-646237" y="4340034"/>
              <a:ext cx="10436575" cy="803466"/>
              <a:chOff x="0" y="4340034"/>
              <a:chExt cx="10436575" cy="803466"/>
            </a:xfrm>
          </p:grpSpPr>
          <p:sp>
            <p:nvSpPr>
              <p:cNvPr id="15191" name="Google Shape;15191;p39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39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39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39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39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39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7" name="Google Shape;15197;p392"/>
            <p:cNvGrpSpPr/>
            <p:nvPr/>
          </p:nvGrpSpPr>
          <p:grpSpPr>
            <a:xfrm>
              <a:off x="4308937" y="4033230"/>
              <a:ext cx="3914202" cy="583186"/>
              <a:chOff x="2321682" y="3315239"/>
              <a:chExt cx="1819544" cy="271098"/>
            </a:xfrm>
          </p:grpSpPr>
          <p:sp>
            <p:nvSpPr>
              <p:cNvPr id="15198" name="Google Shape;15198;p392"/>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39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39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39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39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392"/>
            <p:cNvGrpSpPr/>
            <p:nvPr/>
          </p:nvGrpSpPr>
          <p:grpSpPr>
            <a:xfrm>
              <a:off x="-394271" y="3974757"/>
              <a:ext cx="4674696" cy="723875"/>
              <a:chOff x="926599" y="3323555"/>
              <a:chExt cx="2743527" cy="424859"/>
            </a:xfrm>
          </p:grpSpPr>
          <p:sp>
            <p:nvSpPr>
              <p:cNvPr id="15204" name="Google Shape;15204;p392"/>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3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392"/>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392"/>
            <p:cNvGrpSpPr/>
            <p:nvPr/>
          </p:nvGrpSpPr>
          <p:grpSpPr>
            <a:xfrm>
              <a:off x="8251040" y="3946300"/>
              <a:ext cx="767639" cy="575285"/>
              <a:chOff x="1286413" y="3306853"/>
              <a:chExt cx="450519" cy="337648"/>
            </a:xfrm>
          </p:grpSpPr>
          <p:sp>
            <p:nvSpPr>
              <p:cNvPr id="15208" name="Google Shape;15208;p39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39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39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211" name="Shape 15211"/>
        <p:cNvGrpSpPr/>
        <p:nvPr/>
      </p:nvGrpSpPr>
      <p:grpSpPr>
        <a:xfrm>
          <a:off x="0" y="0"/>
          <a:ext cx="0" cy="0"/>
          <a:chOff x="0" y="0"/>
          <a:chExt cx="0" cy="0"/>
        </a:xfrm>
      </p:grpSpPr>
      <p:sp>
        <p:nvSpPr>
          <p:cNvPr id="15212" name="Google Shape;15212;p393"/>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393"/>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14" name="Google Shape;15214;p393"/>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15" name="Google Shape;15215;p39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216" name="Google Shape;15216;p393"/>
          <p:cNvGrpSpPr/>
          <p:nvPr/>
        </p:nvGrpSpPr>
        <p:grpSpPr>
          <a:xfrm>
            <a:off x="-1054412" y="4150168"/>
            <a:ext cx="10350815" cy="1242270"/>
            <a:chOff x="76188" y="3708930"/>
            <a:chExt cx="10350815" cy="1242270"/>
          </a:xfrm>
        </p:grpSpPr>
        <p:grpSp>
          <p:nvGrpSpPr>
            <p:cNvPr id="15217" name="Google Shape;15217;p393"/>
            <p:cNvGrpSpPr/>
            <p:nvPr/>
          </p:nvGrpSpPr>
          <p:grpSpPr>
            <a:xfrm>
              <a:off x="76188" y="4147734"/>
              <a:ext cx="10350815" cy="803466"/>
              <a:chOff x="76200" y="4340034"/>
              <a:chExt cx="10350815" cy="803466"/>
            </a:xfrm>
          </p:grpSpPr>
          <p:sp>
            <p:nvSpPr>
              <p:cNvPr id="15218" name="Google Shape;15218;p39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393"/>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393"/>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39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393"/>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39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4" name="Google Shape;15224;p393"/>
            <p:cNvGrpSpPr/>
            <p:nvPr/>
          </p:nvGrpSpPr>
          <p:grpSpPr>
            <a:xfrm>
              <a:off x="6221512" y="3708930"/>
              <a:ext cx="1307895" cy="575273"/>
              <a:chOff x="2161713" y="3315239"/>
              <a:chExt cx="607984" cy="267420"/>
            </a:xfrm>
          </p:grpSpPr>
          <p:sp>
            <p:nvSpPr>
              <p:cNvPr id="15225" name="Google Shape;15225;p3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3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3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3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3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0" name="Google Shape;15230;p393"/>
            <p:cNvGrpSpPr/>
            <p:nvPr/>
          </p:nvGrpSpPr>
          <p:grpSpPr>
            <a:xfrm>
              <a:off x="2631902" y="3737325"/>
              <a:ext cx="767639" cy="575285"/>
              <a:chOff x="1286413" y="3306853"/>
              <a:chExt cx="450519" cy="337648"/>
            </a:xfrm>
          </p:grpSpPr>
          <p:sp>
            <p:nvSpPr>
              <p:cNvPr id="15231" name="Google Shape;15231;p3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3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3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34" name="Google Shape;15234;p393"/>
          <p:cNvGrpSpPr/>
          <p:nvPr/>
        </p:nvGrpSpPr>
        <p:grpSpPr>
          <a:xfrm>
            <a:off x="-814262" y="4413900"/>
            <a:ext cx="10436575" cy="1197200"/>
            <a:chOff x="-646237" y="3946300"/>
            <a:chExt cx="10436575" cy="1197200"/>
          </a:xfrm>
        </p:grpSpPr>
        <p:grpSp>
          <p:nvGrpSpPr>
            <p:cNvPr id="15235" name="Google Shape;15235;p393"/>
            <p:cNvGrpSpPr/>
            <p:nvPr/>
          </p:nvGrpSpPr>
          <p:grpSpPr>
            <a:xfrm>
              <a:off x="-646237" y="4340034"/>
              <a:ext cx="10436575" cy="803466"/>
              <a:chOff x="0" y="4340034"/>
              <a:chExt cx="10436575" cy="803466"/>
            </a:xfrm>
          </p:grpSpPr>
          <p:sp>
            <p:nvSpPr>
              <p:cNvPr id="15236" name="Google Shape;15236;p39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39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39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39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39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39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2" name="Google Shape;15242;p393"/>
            <p:cNvGrpSpPr/>
            <p:nvPr/>
          </p:nvGrpSpPr>
          <p:grpSpPr>
            <a:xfrm>
              <a:off x="3964812" y="4033230"/>
              <a:ext cx="1307895" cy="575273"/>
              <a:chOff x="2161713" y="3315239"/>
              <a:chExt cx="607984" cy="267420"/>
            </a:xfrm>
          </p:grpSpPr>
          <p:sp>
            <p:nvSpPr>
              <p:cNvPr id="15243" name="Google Shape;15243;p3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3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3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3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3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393"/>
            <p:cNvGrpSpPr/>
            <p:nvPr/>
          </p:nvGrpSpPr>
          <p:grpSpPr>
            <a:xfrm>
              <a:off x="218815" y="3946300"/>
              <a:ext cx="767639" cy="575285"/>
              <a:chOff x="1286413" y="3306853"/>
              <a:chExt cx="450519" cy="337648"/>
            </a:xfrm>
          </p:grpSpPr>
          <p:sp>
            <p:nvSpPr>
              <p:cNvPr id="15249" name="Google Shape;15249;p3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3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3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393"/>
            <p:cNvGrpSpPr/>
            <p:nvPr/>
          </p:nvGrpSpPr>
          <p:grpSpPr>
            <a:xfrm>
              <a:off x="8251040" y="3946300"/>
              <a:ext cx="767639" cy="575285"/>
              <a:chOff x="1286413" y="3306853"/>
              <a:chExt cx="450519" cy="337648"/>
            </a:xfrm>
          </p:grpSpPr>
          <p:sp>
            <p:nvSpPr>
              <p:cNvPr id="15253" name="Google Shape;15253;p3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3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3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5256" name="Shape 15256"/>
        <p:cNvGrpSpPr/>
        <p:nvPr/>
      </p:nvGrpSpPr>
      <p:grpSpPr>
        <a:xfrm>
          <a:off x="0" y="0"/>
          <a:ext cx="0" cy="0"/>
          <a:chOff x="0" y="0"/>
          <a:chExt cx="0" cy="0"/>
        </a:xfrm>
      </p:grpSpPr>
      <p:sp>
        <p:nvSpPr>
          <p:cNvPr id="15257" name="Google Shape;15257;p394"/>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394"/>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259" name="Google Shape;15259;p394"/>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260" name="Google Shape;15260;p394"/>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61" name="Google Shape;15261;p394"/>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62" name="Google Shape;15262;p39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263" name="Google Shape;15263;p394"/>
          <p:cNvGrpSpPr/>
          <p:nvPr/>
        </p:nvGrpSpPr>
        <p:grpSpPr>
          <a:xfrm>
            <a:off x="-1260287" y="4293764"/>
            <a:ext cx="10436575" cy="1181286"/>
            <a:chOff x="-12" y="3769914"/>
            <a:chExt cx="10436575" cy="1181286"/>
          </a:xfrm>
        </p:grpSpPr>
        <p:grpSp>
          <p:nvGrpSpPr>
            <p:cNvPr id="15264" name="Google Shape;15264;p394"/>
            <p:cNvGrpSpPr/>
            <p:nvPr/>
          </p:nvGrpSpPr>
          <p:grpSpPr>
            <a:xfrm>
              <a:off x="-12" y="4147734"/>
              <a:ext cx="10436575" cy="803466"/>
              <a:chOff x="0" y="4340034"/>
              <a:chExt cx="10436575" cy="803466"/>
            </a:xfrm>
          </p:grpSpPr>
          <p:sp>
            <p:nvSpPr>
              <p:cNvPr id="15265" name="Google Shape;15265;p39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39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39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39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39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39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1" name="Google Shape;15271;p394"/>
            <p:cNvGrpSpPr/>
            <p:nvPr/>
          </p:nvGrpSpPr>
          <p:grpSpPr>
            <a:xfrm>
              <a:off x="5844875" y="3769914"/>
              <a:ext cx="4480058" cy="632815"/>
              <a:chOff x="1986631" y="3343588"/>
              <a:chExt cx="2082585" cy="294168"/>
            </a:xfrm>
          </p:grpSpPr>
          <p:sp>
            <p:nvSpPr>
              <p:cNvPr id="15272" name="Google Shape;15272;p394"/>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394"/>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394"/>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394"/>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394"/>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7" name="Google Shape;15277;p394"/>
            <p:cNvGrpSpPr/>
            <p:nvPr/>
          </p:nvGrpSpPr>
          <p:grpSpPr>
            <a:xfrm>
              <a:off x="2631902" y="3827462"/>
              <a:ext cx="862689" cy="575245"/>
              <a:chOff x="1286413" y="3359757"/>
              <a:chExt cx="506303" cy="337625"/>
            </a:xfrm>
          </p:grpSpPr>
          <p:sp>
            <p:nvSpPr>
              <p:cNvPr id="15278" name="Google Shape;15278;p394"/>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39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394"/>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81" name="Google Shape;15281;p394"/>
          <p:cNvGrpSpPr/>
          <p:nvPr/>
        </p:nvGrpSpPr>
        <p:grpSpPr>
          <a:xfrm>
            <a:off x="-1255837" y="4397075"/>
            <a:ext cx="10436575" cy="1203625"/>
            <a:chOff x="-646237" y="3939875"/>
            <a:chExt cx="10436575" cy="1203625"/>
          </a:xfrm>
        </p:grpSpPr>
        <p:grpSp>
          <p:nvGrpSpPr>
            <p:cNvPr id="15282" name="Google Shape;15282;p394"/>
            <p:cNvGrpSpPr/>
            <p:nvPr/>
          </p:nvGrpSpPr>
          <p:grpSpPr>
            <a:xfrm>
              <a:off x="-646237" y="4340034"/>
              <a:ext cx="10436575" cy="803466"/>
              <a:chOff x="0" y="4340034"/>
              <a:chExt cx="10436575" cy="803466"/>
            </a:xfrm>
          </p:grpSpPr>
          <p:sp>
            <p:nvSpPr>
              <p:cNvPr id="15283" name="Google Shape;15283;p39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39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39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39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39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39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394"/>
            <p:cNvGrpSpPr/>
            <p:nvPr/>
          </p:nvGrpSpPr>
          <p:grpSpPr>
            <a:xfrm>
              <a:off x="1235925" y="4061651"/>
              <a:ext cx="4036783" cy="637002"/>
              <a:chOff x="893171" y="3328451"/>
              <a:chExt cx="1876526" cy="296115"/>
            </a:xfrm>
          </p:grpSpPr>
          <p:sp>
            <p:nvSpPr>
              <p:cNvPr id="15290" name="Google Shape;15290;p394"/>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394"/>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39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39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39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394"/>
            <p:cNvGrpSpPr/>
            <p:nvPr/>
          </p:nvGrpSpPr>
          <p:grpSpPr>
            <a:xfrm>
              <a:off x="629615" y="3960537"/>
              <a:ext cx="5355260" cy="647960"/>
              <a:chOff x="1527507" y="3315210"/>
              <a:chExt cx="3142943" cy="380303"/>
            </a:xfrm>
          </p:grpSpPr>
          <p:sp>
            <p:nvSpPr>
              <p:cNvPr id="15296" name="Google Shape;15296;p394"/>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394"/>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394"/>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9" name="Google Shape;15299;p394"/>
            <p:cNvGrpSpPr/>
            <p:nvPr/>
          </p:nvGrpSpPr>
          <p:grpSpPr>
            <a:xfrm>
              <a:off x="7390590" y="3939875"/>
              <a:ext cx="1920385" cy="625232"/>
              <a:chOff x="781424" y="3303082"/>
              <a:chExt cx="1127053" cy="366963"/>
            </a:xfrm>
          </p:grpSpPr>
          <p:sp>
            <p:nvSpPr>
              <p:cNvPr id="15300" name="Google Shape;15300;p394"/>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394"/>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39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5303" name="Shape 15303"/>
        <p:cNvGrpSpPr/>
        <p:nvPr/>
      </p:nvGrpSpPr>
      <p:grpSpPr>
        <a:xfrm>
          <a:off x="0" y="0"/>
          <a:ext cx="0" cy="0"/>
          <a:chOff x="0" y="0"/>
          <a:chExt cx="0" cy="0"/>
        </a:xfrm>
      </p:grpSpPr>
      <p:sp>
        <p:nvSpPr>
          <p:cNvPr id="15304" name="Google Shape;15304;p395"/>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39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306" name="Google Shape;15306;p395"/>
          <p:cNvGrpSpPr/>
          <p:nvPr/>
        </p:nvGrpSpPr>
        <p:grpSpPr>
          <a:xfrm>
            <a:off x="-646250" y="4380968"/>
            <a:ext cx="10436575" cy="1228057"/>
            <a:chOff x="-12" y="3723143"/>
            <a:chExt cx="10436575" cy="1228057"/>
          </a:xfrm>
        </p:grpSpPr>
        <p:grpSp>
          <p:nvGrpSpPr>
            <p:cNvPr id="15307" name="Google Shape;15307;p395"/>
            <p:cNvGrpSpPr/>
            <p:nvPr/>
          </p:nvGrpSpPr>
          <p:grpSpPr>
            <a:xfrm>
              <a:off x="-12" y="4147734"/>
              <a:ext cx="10436575" cy="803466"/>
              <a:chOff x="0" y="4340034"/>
              <a:chExt cx="10436575" cy="803466"/>
            </a:xfrm>
          </p:grpSpPr>
          <p:sp>
            <p:nvSpPr>
              <p:cNvPr id="15308" name="Google Shape;15308;p39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39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39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39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39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39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395"/>
            <p:cNvGrpSpPr/>
            <p:nvPr/>
          </p:nvGrpSpPr>
          <p:grpSpPr>
            <a:xfrm>
              <a:off x="5596725" y="3723143"/>
              <a:ext cx="4136037" cy="764961"/>
              <a:chOff x="1871276" y="3321846"/>
              <a:chExt cx="1922665" cy="355597"/>
            </a:xfrm>
          </p:grpSpPr>
          <p:sp>
            <p:nvSpPr>
              <p:cNvPr id="15315" name="Google Shape;15315;p395"/>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395"/>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395"/>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395"/>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395"/>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395"/>
            <p:cNvGrpSpPr/>
            <p:nvPr/>
          </p:nvGrpSpPr>
          <p:grpSpPr>
            <a:xfrm>
              <a:off x="1121352" y="3841682"/>
              <a:ext cx="886310" cy="603938"/>
              <a:chOff x="399888" y="3368103"/>
              <a:chExt cx="520166" cy="354465"/>
            </a:xfrm>
          </p:grpSpPr>
          <p:sp>
            <p:nvSpPr>
              <p:cNvPr id="15321" name="Google Shape;15321;p395"/>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395"/>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395"/>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24" name="Google Shape;15324;p395"/>
          <p:cNvGrpSpPr/>
          <p:nvPr/>
        </p:nvGrpSpPr>
        <p:grpSpPr>
          <a:xfrm>
            <a:off x="-1255837" y="4479700"/>
            <a:ext cx="10436575" cy="1197200"/>
            <a:chOff x="-646237" y="3946300"/>
            <a:chExt cx="10436575" cy="1197200"/>
          </a:xfrm>
        </p:grpSpPr>
        <p:grpSp>
          <p:nvGrpSpPr>
            <p:cNvPr id="15325" name="Google Shape;15325;p395"/>
            <p:cNvGrpSpPr/>
            <p:nvPr/>
          </p:nvGrpSpPr>
          <p:grpSpPr>
            <a:xfrm>
              <a:off x="-646237" y="4340034"/>
              <a:ext cx="10436575" cy="803466"/>
              <a:chOff x="0" y="4340034"/>
              <a:chExt cx="10436575" cy="803466"/>
            </a:xfrm>
          </p:grpSpPr>
          <p:sp>
            <p:nvSpPr>
              <p:cNvPr id="15326" name="Google Shape;15326;p39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39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39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39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39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39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395"/>
            <p:cNvGrpSpPr/>
            <p:nvPr/>
          </p:nvGrpSpPr>
          <p:grpSpPr>
            <a:xfrm>
              <a:off x="4147874" y="4033230"/>
              <a:ext cx="1427591" cy="651211"/>
              <a:chOff x="2246810" y="3315239"/>
              <a:chExt cx="663625" cy="302720"/>
            </a:xfrm>
          </p:grpSpPr>
          <p:sp>
            <p:nvSpPr>
              <p:cNvPr id="15333" name="Google Shape;15333;p395"/>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39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39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39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395"/>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395"/>
            <p:cNvGrpSpPr/>
            <p:nvPr/>
          </p:nvGrpSpPr>
          <p:grpSpPr>
            <a:xfrm>
              <a:off x="218815" y="3946300"/>
              <a:ext cx="1970514" cy="686835"/>
              <a:chOff x="1286413" y="3306853"/>
              <a:chExt cx="1156473" cy="403119"/>
            </a:xfrm>
          </p:grpSpPr>
          <p:sp>
            <p:nvSpPr>
              <p:cNvPr id="15339" name="Google Shape;15339;p395"/>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39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395"/>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2" name="Google Shape;15342;p395"/>
            <p:cNvGrpSpPr/>
            <p:nvPr/>
          </p:nvGrpSpPr>
          <p:grpSpPr>
            <a:xfrm>
              <a:off x="8404881" y="3960537"/>
              <a:ext cx="818445" cy="575245"/>
              <a:chOff x="1376700" y="3315210"/>
              <a:chExt cx="480336" cy="337625"/>
            </a:xfrm>
          </p:grpSpPr>
          <p:sp>
            <p:nvSpPr>
              <p:cNvPr id="15343" name="Google Shape;15343;p395"/>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395"/>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3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46" name="Google Shape;15346;p395"/>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5347" name="Google Shape;15347;p395"/>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5348" name="Google Shape;15348;p395"/>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349" name="Google Shape;15349;p395"/>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5350" name="Shape 15350"/>
        <p:cNvGrpSpPr/>
        <p:nvPr/>
      </p:nvGrpSpPr>
      <p:grpSpPr>
        <a:xfrm>
          <a:off x="0" y="0"/>
          <a:ext cx="0" cy="0"/>
          <a:chOff x="0" y="0"/>
          <a:chExt cx="0" cy="0"/>
        </a:xfrm>
      </p:grpSpPr>
      <p:sp>
        <p:nvSpPr>
          <p:cNvPr id="15351" name="Google Shape;15351;p396"/>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396"/>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353" name="Google Shape;15353;p396"/>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54" name="Google Shape;15354;p396"/>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55" name="Google Shape;15355;p396"/>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56" name="Google Shape;15356;p39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357" name="Google Shape;15357;p396"/>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358" name="Google Shape;15358;p396"/>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5359" name="Google Shape;15359;p396"/>
          <p:cNvGrpSpPr/>
          <p:nvPr/>
        </p:nvGrpSpPr>
        <p:grpSpPr>
          <a:xfrm>
            <a:off x="-12" y="4394730"/>
            <a:ext cx="10436575" cy="1242270"/>
            <a:chOff x="-12" y="3708930"/>
            <a:chExt cx="10436575" cy="1242270"/>
          </a:xfrm>
        </p:grpSpPr>
        <p:grpSp>
          <p:nvGrpSpPr>
            <p:cNvPr id="15360" name="Google Shape;15360;p396"/>
            <p:cNvGrpSpPr/>
            <p:nvPr/>
          </p:nvGrpSpPr>
          <p:grpSpPr>
            <a:xfrm>
              <a:off x="-12" y="4147734"/>
              <a:ext cx="10436575" cy="803466"/>
              <a:chOff x="0" y="4340034"/>
              <a:chExt cx="10436575" cy="803466"/>
            </a:xfrm>
          </p:grpSpPr>
          <p:sp>
            <p:nvSpPr>
              <p:cNvPr id="15361" name="Google Shape;15361;p39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39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39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39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39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39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396"/>
            <p:cNvGrpSpPr/>
            <p:nvPr/>
          </p:nvGrpSpPr>
          <p:grpSpPr>
            <a:xfrm>
              <a:off x="6221512" y="3708930"/>
              <a:ext cx="1307895" cy="575273"/>
              <a:chOff x="2161713" y="3315239"/>
              <a:chExt cx="607984" cy="267420"/>
            </a:xfrm>
          </p:grpSpPr>
          <p:sp>
            <p:nvSpPr>
              <p:cNvPr id="15368" name="Google Shape;15368;p39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39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39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39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39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3" name="Google Shape;15373;p396"/>
            <p:cNvGrpSpPr/>
            <p:nvPr/>
          </p:nvGrpSpPr>
          <p:grpSpPr>
            <a:xfrm>
              <a:off x="2631902" y="3841982"/>
              <a:ext cx="767639" cy="622988"/>
              <a:chOff x="1286413" y="3368279"/>
              <a:chExt cx="450519" cy="365646"/>
            </a:xfrm>
          </p:grpSpPr>
          <p:sp>
            <p:nvSpPr>
              <p:cNvPr id="15374" name="Google Shape;15374;p396"/>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396"/>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396"/>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377" name="Shape 15377"/>
        <p:cNvGrpSpPr/>
        <p:nvPr/>
      </p:nvGrpSpPr>
      <p:grpSpPr>
        <a:xfrm>
          <a:off x="0" y="0"/>
          <a:ext cx="0" cy="0"/>
          <a:chOff x="0" y="0"/>
          <a:chExt cx="0" cy="0"/>
        </a:xfrm>
      </p:grpSpPr>
      <p:sp>
        <p:nvSpPr>
          <p:cNvPr id="15378" name="Google Shape;15378;p397"/>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39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380" name="Google Shape;15380;p397"/>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381" name="Google Shape;15381;p397"/>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82" name="Google Shape;15382;p397"/>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83" name="Google Shape;15383;p397"/>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84" name="Google Shape;15384;p397"/>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385" name="Google Shape;15385;p397"/>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5386" name="Google Shape;15386;p397"/>
          <p:cNvGrpSpPr/>
          <p:nvPr/>
        </p:nvGrpSpPr>
        <p:grpSpPr>
          <a:xfrm>
            <a:off x="-12" y="4113700"/>
            <a:ext cx="10436575" cy="1228050"/>
            <a:chOff x="-12" y="3723150"/>
            <a:chExt cx="10436575" cy="1228050"/>
          </a:xfrm>
        </p:grpSpPr>
        <p:grpSp>
          <p:nvGrpSpPr>
            <p:cNvPr id="15387" name="Google Shape;15387;p397"/>
            <p:cNvGrpSpPr/>
            <p:nvPr/>
          </p:nvGrpSpPr>
          <p:grpSpPr>
            <a:xfrm>
              <a:off x="-12" y="4147734"/>
              <a:ext cx="10436575" cy="803466"/>
              <a:chOff x="0" y="4340034"/>
              <a:chExt cx="10436575" cy="803466"/>
            </a:xfrm>
          </p:grpSpPr>
          <p:sp>
            <p:nvSpPr>
              <p:cNvPr id="15388" name="Google Shape;15388;p39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39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39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39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39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39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4" name="Google Shape;15394;p397"/>
            <p:cNvGrpSpPr/>
            <p:nvPr/>
          </p:nvGrpSpPr>
          <p:grpSpPr>
            <a:xfrm>
              <a:off x="104387" y="3799080"/>
              <a:ext cx="8912870" cy="692298"/>
              <a:chOff x="-681874" y="3357146"/>
              <a:chExt cx="4143209" cy="321820"/>
            </a:xfrm>
          </p:grpSpPr>
          <p:sp>
            <p:nvSpPr>
              <p:cNvPr id="15395" name="Google Shape;15395;p397"/>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397"/>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397"/>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397"/>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397"/>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397"/>
            <p:cNvGrpSpPr/>
            <p:nvPr/>
          </p:nvGrpSpPr>
          <p:grpSpPr>
            <a:xfrm>
              <a:off x="463427" y="3723150"/>
              <a:ext cx="3073248" cy="589460"/>
              <a:chOff x="13759" y="3298534"/>
              <a:chExt cx="1803655" cy="345968"/>
            </a:xfrm>
          </p:grpSpPr>
          <p:sp>
            <p:nvSpPr>
              <p:cNvPr id="15401" name="Google Shape;15401;p397"/>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397"/>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3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04" name="Google Shape;15404;p397"/>
          <p:cNvGrpSpPr/>
          <p:nvPr/>
        </p:nvGrpSpPr>
        <p:grpSpPr>
          <a:xfrm>
            <a:off x="-1255837" y="4327300"/>
            <a:ext cx="10436575" cy="1197200"/>
            <a:chOff x="-646237" y="3946300"/>
            <a:chExt cx="10436575" cy="1197200"/>
          </a:xfrm>
        </p:grpSpPr>
        <p:grpSp>
          <p:nvGrpSpPr>
            <p:cNvPr id="15405" name="Google Shape;15405;p397"/>
            <p:cNvGrpSpPr/>
            <p:nvPr/>
          </p:nvGrpSpPr>
          <p:grpSpPr>
            <a:xfrm>
              <a:off x="-646237" y="4340034"/>
              <a:ext cx="10436575" cy="803466"/>
              <a:chOff x="0" y="4340034"/>
              <a:chExt cx="10436575" cy="803466"/>
            </a:xfrm>
          </p:grpSpPr>
          <p:sp>
            <p:nvSpPr>
              <p:cNvPr id="15406" name="Google Shape;15406;p39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39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39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39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39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39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2" name="Google Shape;15412;p397"/>
            <p:cNvGrpSpPr/>
            <p:nvPr/>
          </p:nvGrpSpPr>
          <p:grpSpPr>
            <a:xfrm>
              <a:off x="1218442" y="4079995"/>
              <a:ext cx="5307715" cy="618659"/>
              <a:chOff x="885044" y="3336978"/>
              <a:chExt cx="2467328" cy="287588"/>
            </a:xfrm>
          </p:grpSpPr>
          <p:sp>
            <p:nvSpPr>
              <p:cNvPr id="15413" name="Google Shape;15413;p39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397"/>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397"/>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39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397"/>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8" name="Google Shape;15418;p397"/>
            <p:cNvGrpSpPr/>
            <p:nvPr/>
          </p:nvGrpSpPr>
          <p:grpSpPr>
            <a:xfrm>
              <a:off x="218815" y="3946300"/>
              <a:ext cx="767639" cy="575285"/>
              <a:chOff x="1286413" y="3306853"/>
              <a:chExt cx="450519" cy="337648"/>
            </a:xfrm>
          </p:grpSpPr>
          <p:sp>
            <p:nvSpPr>
              <p:cNvPr id="15419" name="Google Shape;15419;p3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3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3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397"/>
            <p:cNvGrpSpPr/>
            <p:nvPr/>
          </p:nvGrpSpPr>
          <p:grpSpPr>
            <a:xfrm>
              <a:off x="6363790" y="3974757"/>
              <a:ext cx="2803089" cy="680488"/>
              <a:chOff x="178806" y="3323555"/>
              <a:chExt cx="1645102" cy="399394"/>
            </a:xfrm>
          </p:grpSpPr>
          <p:sp>
            <p:nvSpPr>
              <p:cNvPr id="15423" name="Google Shape;15423;p397"/>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397"/>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397"/>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5426" name="Shape 15426"/>
        <p:cNvGrpSpPr/>
        <p:nvPr/>
      </p:nvGrpSpPr>
      <p:grpSpPr>
        <a:xfrm>
          <a:off x="0" y="0"/>
          <a:ext cx="0" cy="0"/>
          <a:chOff x="0" y="0"/>
          <a:chExt cx="0" cy="0"/>
        </a:xfrm>
      </p:grpSpPr>
      <p:sp>
        <p:nvSpPr>
          <p:cNvPr id="15427" name="Google Shape;15427;p398"/>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398"/>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29" name="Google Shape;15429;p398"/>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30" name="Google Shape;15430;p398"/>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31" name="Google Shape;15431;p398"/>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32" name="Google Shape;15432;p398"/>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33" name="Google Shape;15433;p39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434" name="Google Shape;15434;p398"/>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35" name="Google Shape;15435;p398"/>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36" name="Google Shape;15436;p398"/>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5437" name="Google Shape;15437;p398"/>
          <p:cNvGrpSpPr/>
          <p:nvPr/>
        </p:nvGrpSpPr>
        <p:grpSpPr>
          <a:xfrm>
            <a:off x="-15150" y="4244600"/>
            <a:ext cx="10436575" cy="1163800"/>
            <a:chOff x="-12" y="3787400"/>
            <a:chExt cx="10436575" cy="1163800"/>
          </a:xfrm>
        </p:grpSpPr>
        <p:grpSp>
          <p:nvGrpSpPr>
            <p:cNvPr id="15438" name="Google Shape;15438;p398"/>
            <p:cNvGrpSpPr/>
            <p:nvPr/>
          </p:nvGrpSpPr>
          <p:grpSpPr>
            <a:xfrm>
              <a:off x="-12" y="4147734"/>
              <a:ext cx="10436575" cy="803466"/>
              <a:chOff x="0" y="4340034"/>
              <a:chExt cx="10436575" cy="803466"/>
            </a:xfrm>
          </p:grpSpPr>
          <p:sp>
            <p:nvSpPr>
              <p:cNvPr id="15439" name="Google Shape;15439;p39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39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39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39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39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39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5" name="Google Shape;15445;p398"/>
            <p:cNvGrpSpPr/>
            <p:nvPr/>
          </p:nvGrpSpPr>
          <p:grpSpPr>
            <a:xfrm>
              <a:off x="6572505" y="3856155"/>
              <a:ext cx="1369485" cy="620136"/>
              <a:chOff x="2324874" y="3383678"/>
              <a:chExt cx="636614" cy="288274"/>
            </a:xfrm>
          </p:grpSpPr>
          <p:sp>
            <p:nvSpPr>
              <p:cNvPr id="15446" name="Google Shape;15446;p398"/>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398"/>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398"/>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398"/>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398"/>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398"/>
            <p:cNvGrpSpPr/>
            <p:nvPr/>
          </p:nvGrpSpPr>
          <p:grpSpPr>
            <a:xfrm>
              <a:off x="208577" y="3787400"/>
              <a:ext cx="796535" cy="575245"/>
              <a:chOff x="-135810" y="3336243"/>
              <a:chExt cx="467478" cy="337625"/>
            </a:xfrm>
          </p:grpSpPr>
          <p:sp>
            <p:nvSpPr>
              <p:cNvPr id="15452" name="Google Shape;15452;p398"/>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398"/>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398"/>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55" name="Google Shape;15455;p398"/>
          <p:cNvGrpSpPr/>
          <p:nvPr/>
        </p:nvGrpSpPr>
        <p:grpSpPr>
          <a:xfrm>
            <a:off x="-710912" y="4308175"/>
            <a:ext cx="10436575" cy="1197200"/>
            <a:chOff x="-646237" y="3946300"/>
            <a:chExt cx="10436575" cy="1197200"/>
          </a:xfrm>
        </p:grpSpPr>
        <p:grpSp>
          <p:nvGrpSpPr>
            <p:cNvPr id="15456" name="Google Shape;15456;p398"/>
            <p:cNvGrpSpPr/>
            <p:nvPr/>
          </p:nvGrpSpPr>
          <p:grpSpPr>
            <a:xfrm>
              <a:off x="-646237" y="4340034"/>
              <a:ext cx="10436575" cy="803466"/>
              <a:chOff x="0" y="4340034"/>
              <a:chExt cx="10436575" cy="803466"/>
            </a:xfrm>
          </p:grpSpPr>
          <p:sp>
            <p:nvSpPr>
              <p:cNvPr id="15457" name="Google Shape;15457;p39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39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39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39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39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39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3" name="Google Shape;15463;p398"/>
            <p:cNvGrpSpPr/>
            <p:nvPr/>
          </p:nvGrpSpPr>
          <p:grpSpPr>
            <a:xfrm>
              <a:off x="3964812" y="4033230"/>
              <a:ext cx="1307895" cy="575273"/>
              <a:chOff x="2161713" y="3315239"/>
              <a:chExt cx="607984" cy="267420"/>
            </a:xfrm>
          </p:grpSpPr>
          <p:sp>
            <p:nvSpPr>
              <p:cNvPr id="15464" name="Google Shape;15464;p39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39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39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39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39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9" name="Google Shape;15469;p398"/>
            <p:cNvGrpSpPr/>
            <p:nvPr/>
          </p:nvGrpSpPr>
          <p:grpSpPr>
            <a:xfrm>
              <a:off x="1497369" y="3974757"/>
              <a:ext cx="751060" cy="666838"/>
              <a:chOff x="2036782" y="3323555"/>
              <a:chExt cx="440789" cy="391383"/>
            </a:xfrm>
          </p:grpSpPr>
          <p:sp>
            <p:nvSpPr>
              <p:cNvPr id="15470" name="Google Shape;15470;p398"/>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398"/>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398"/>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3" name="Google Shape;15473;p398"/>
            <p:cNvGrpSpPr/>
            <p:nvPr/>
          </p:nvGrpSpPr>
          <p:grpSpPr>
            <a:xfrm>
              <a:off x="8251040" y="3946300"/>
              <a:ext cx="767639" cy="575285"/>
              <a:chOff x="1286413" y="3306853"/>
              <a:chExt cx="450519" cy="337648"/>
            </a:xfrm>
          </p:grpSpPr>
          <p:sp>
            <p:nvSpPr>
              <p:cNvPr id="15474" name="Google Shape;15474;p39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39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39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5477" name="Shape 15477"/>
        <p:cNvGrpSpPr/>
        <p:nvPr/>
      </p:nvGrpSpPr>
      <p:grpSpPr>
        <a:xfrm>
          <a:off x="0" y="0"/>
          <a:ext cx="0" cy="0"/>
          <a:chOff x="0" y="0"/>
          <a:chExt cx="0" cy="0"/>
        </a:xfrm>
      </p:grpSpPr>
      <p:sp>
        <p:nvSpPr>
          <p:cNvPr id="15478" name="Google Shape;15478;p399"/>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39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480" name="Google Shape;15480;p399"/>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1" name="Google Shape;15481;p399"/>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2" name="Google Shape;15482;p399"/>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3" name="Google Shape;15483;p399"/>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4" name="Google Shape;15484;p399"/>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5" name="Google Shape;15485;p399"/>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86" name="Google Shape;15486;p399"/>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87" name="Google Shape;15487;p399"/>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88" name="Google Shape;15488;p399"/>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89" name="Google Shape;15489;p399"/>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90" name="Google Shape;15490;p399"/>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491" name="Google Shape;15491;p399"/>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5492" name="Google Shape;15492;p399"/>
          <p:cNvGrpSpPr/>
          <p:nvPr/>
        </p:nvGrpSpPr>
        <p:grpSpPr>
          <a:xfrm>
            <a:off x="-1255837" y="4335082"/>
            <a:ext cx="10436575" cy="1225718"/>
            <a:chOff x="-12" y="3725482"/>
            <a:chExt cx="10436575" cy="1225718"/>
          </a:xfrm>
        </p:grpSpPr>
        <p:grpSp>
          <p:nvGrpSpPr>
            <p:cNvPr id="15493" name="Google Shape;15493;p399"/>
            <p:cNvGrpSpPr/>
            <p:nvPr/>
          </p:nvGrpSpPr>
          <p:grpSpPr>
            <a:xfrm>
              <a:off x="-12" y="4147734"/>
              <a:ext cx="10436575" cy="803466"/>
              <a:chOff x="0" y="4340034"/>
              <a:chExt cx="10436575" cy="803466"/>
            </a:xfrm>
          </p:grpSpPr>
          <p:sp>
            <p:nvSpPr>
              <p:cNvPr id="15494" name="Google Shape;15494;p39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39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39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39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39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39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0" name="Google Shape;15500;p399"/>
            <p:cNvGrpSpPr/>
            <p:nvPr/>
          </p:nvGrpSpPr>
          <p:grpSpPr>
            <a:xfrm>
              <a:off x="6642162" y="3737318"/>
              <a:ext cx="1215283" cy="620748"/>
              <a:chOff x="2357255" y="3328436"/>
              <a:chExt cx="564932" cy="288559"/>
            </a:xfrm>
          </p:grpSpPr>
          <p:sp>
            <p:nvSpPr>
              <p:cNvPr id="15501" name="Google Shape;15501;p399"/>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399"/>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399"/>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399"/>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399"/>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6" name="Google Shape;15506;p399"/>
            <p:cNvGrpSpPr/>
            <p:nvPr/>
          </p:nvGrpSpPr>
          <p:grpSpPr>
            <a:xfrm>
              <a:off x="3736816" y="3725482"/>
              <a:ext cx="822471" cy="589200"/>
              <a:chOff x="1934874" y="3299902"/>
              <a:chExt cx="482699" cy="345815"/>
            </a:xfrm>
          </p:grpSpPr>
          <p:sp>
            <p:nvSpPr>
              <p:cNvPr id="15507" name="Google Shape;15507;p399"/>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399"/>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399"/>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10" name="Google Shape;15510;p399"/>
          <p:cNvGrpSpPr/>
          <p:nvPr/>
        </p:nvGrpSpPr>
        <p:grpSpPr>
          <a:xfrm>
            <a:off x="-541125" y="4488875"/>
            <a:ext cx="10436575" cy="1197200"/>
            <a:chOff x="-646237" y="3946300"/>
            <a:chExt cx="10436575" cy="1197200"/>
          </a:xfrm>
        </p:grpSpPr>
        <p:grpSp>
          <p:nvGrpSpPr>
            <p:cNvPr id="15511" name="Google Shape;15511;p399"/>
            <p:cNvGrpSpPr/>
            <p:nvPr/>
          </p:nvGrpSpPr>
          <p:grpSpPr>
            <a:xfrm>
              <a:off x="-646237" y="4340034"/>
              <a:ext cx="10436575" cy="803466"/>
              <a:chOff x="0" y="4340034"/>
              <a:chExt cx="10436575" cy="803466"/>
            </a:xfrm>
          </p:grpSpPr>
          <p:sp>
            <p:nvSpPr>
              <p:cNvPr id="15512" name="Google Shape;15512;p39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39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39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39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39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39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8" name="Google Shape;15518;p399"/>
            <p:cNvGrpSpPr/>
            <p:nvPr/>
          </p:nvGrpSpPr>
          <p:grpSpPr>
            <a:xfrm>
              <a:off x="3964812" y="4033230"/>
              <a:ext cx="1307895" cy="575273"/>
              <a:chOff x="2161713" y="3315239"/>
              <a:chExt cx="607984" cy="267420"/>
            </a:xfrm>
          </p:grpSpPr>
          <p:sp>
            <p:nvSpPr>
              <p:cNvPr id="15519" name="Google Shape;15519;p39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39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39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39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39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4" name="Google Shape;15524;p399"/>
            <p:cNvGrpSpPr/>
            <p:nvPr/>
          </p:nvGrpSpPr>
          <p:grpSpPr>
            <a:xfrm>
              <a:off x="67904" y="3974757"/>
              <a:ext cx="776471" cy="633738"/>
              <a:chOff x="1197845" y="3323555"/>
              <a:chExt cx="455702" cy="371955"/>
            </a:xfrm>
          </p:grpSpPr>
          <p:sp>
            <p:nvSpPr>
              <p:cNvPr id="15525" name="Google Shape;15525;p399"/>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39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399"/>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8" name="Google Shape;15528;p399"/>
            <p:cNvGrpSpPr/>
            <p:nvPr/>
          </p:nvGrpSpPr>
          <p:grpSpPr>
            <a:xfrm>
              <a:off x="8251040" y="3946300"/>
              <a:ext cx="767639" cy="575285"/>
              <a:chOff x="1286413" y="3306853"/>
              <a:chExt cx="450519" cy="337648"/>
            </a:xfrm>
          </p:grpSpPr>
          <p:sp>
            <p:nvSpPr>
              <p:cNvPr id="15529" name="Google Shape;15529;p39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39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39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5532" name="Shape 15532"/>
        <p:cNvGrpSpPr/>
        <p:nvPr/>
      </p:nvGrpSpPr>
      <p:grpSpPr>
        <a:xfrm>
          <a:off x="0" y="0"/>
          <a:ext cx="0" cy="0"/>
          <a:chOff x="0" y="0"/>
          <a:chExt cx="0" cy="0"/>
        </a:xfrm>
      </p:grpSpPr>
      <p:sp>
        <p:nvSpPr>
          <p:cNvPr id="15533" name="Google Shape;15533;p400"/>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400"/>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35" name="Google Shape;15535;p400"/>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36" name="Google Shape;15536;p400"/>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37" name="Google Shape;15537;p400"/>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38" name="Google Shape;15538;p400"/>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39" name="Google Shape;15539;p400"/>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5540" name="Google Shape;15540;p400"/>
          <p:cNvGrpSpPr/>
          <p:nvPr/>
        </p:nvGrpSpPr>
        <p:grpSpPr>
          <a:xfrm flipH="1">
            <a:off x="-1111506" y="4128330"/>
            <a:ext cx="10436575" cy="1242270"/>
            <a:chOff x="-12" y="3708930"/>
            <a:chExt cx="10436575" cy="1242270"/>
          </a:xfrm>
        </p:grpSpPr>
        <p:grpSp>
          <p:nvGrpSpPr>
            <p:cNvPr id="15541" name="Google Shape;15541;p400"/>
            <p:cNvGrpSpPr/>
            <p:nvPr/>
          </p:nvGrpSpPr>
          <p:grpSpPr>
            <a:xfrm>
              <a:off x="-12" y="4147734"/>
              <a:ext cx="10436575" cy="803466"/>
              <a:chOff x="0" y="4340034"/>
              <a:chExt cx="10436575" cy="803466"/>
            </a:xfrm>
          </p:grpSpPr>
          <p:sp>
            <p:nvSpPr>
              <p:cNvPr id="15542" name="Google Shape;15542;p40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40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40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40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40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40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8" name="Google Shape;15548;p400"/>
            <p:cNvGrpSpPr/>
            <p:nvPr/>
          </p:nvGrpSpPr>
          <p:grpSpPr>
            <a:xfrm>
              <a:off x="6221512" y="3708930"/>
              <a:ext cx="1307895" cy="575273"/>
              <a:chOff x="2161713" y="3315239"/>
              <a:chExt cx="607984" cy="267420"/>
            </a:xfrm>
          </p:grpSpPr>
          <p:sp>
            <p:nvSpPr>
              <p:cNvPr id="15549" name="Google Shape;15549;p40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4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40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40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40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4" name="Google Shape;15554;p400"/>
            <p:cNvGrpSpPr/>
            <p:nvPr/>
          </p:nvGrpSpPr>
          <p:grpSpPr>
            <a:xfrm>
              <a:off x="2574527" y="3799087"/>
              <a:ext cx="911064" cy="589422"/>
              <a:chOff x="1252740" y="3343103"/>
              <a:chExt cx="534693" cy="345946"/>
            </a:xfrm>
          </p:grpSpPr>
          <p:sp>
            <p:nvSpPr>
              <p:cNvPr id="15555" name="Google Shape;15555;p400"/>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400"/>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400"/>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58" name="Google Shape;15558;p400"/>
          <p:cNvGrpSpPr/>
          <p:nvPr/>
        </p:nvGrpSpPr>
        <p:grpSpPr>
          <a:xfrm flipH="1">
            <a:off x="-594687" y="4222525"/>
            <a:ext cx="10436575" cy="1197200"/>
            <a:chOff x="-646237" y="3946300"/>
            <a:chExt cx="10436575" cy="1197200"/>
          </a:xfrm>
        </p:grpSpPr>
        <p:grpSp>
          <p:nvGrpSpPr>
            <p:cNvPr id="15559" name="Google Shape;15559;p400"/>
            <p:cNvGrpSpPr/>
            <p:nvPr/>
          </p:nvGrpSpPr>
          <p:grpSpPr>
            <a:xfrm>
              <a:off x="-646237" y="4340034"/>
              <a:ext cx="10436575" cy="803466"/>
              <a:chOff x="0" y="4340034"/>
              <a:chExt cx="10436575" cy="803466"/>
            </a:xfrm>
          </p:grpSpPr>
          <p:sp>
            <p:nvSpPr>
              <p:cNvPr id="15560" name="Google Shape;15560;p40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40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40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40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40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40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6" name="Google Shape;15566;p400"/>
            <p:cNvGrpSpPr/>
            <p:nvPr/>
          </p:nvGrpSpPr>
          <p:grpSpPr>
            <a:xfrm>
              <a:off x="3964812" y="4033230"/>
              <a:ext cx="1307895" cy="575273"/>
              <a:chOff x="2161713" y="3315239"/>
              <a:chExt cx="607984" cy="267420"/>
            </a:xfrm>
          </p:grpSpPr>
          <p:sp>
            <p:nvSpPr>
              <p:cNvPr id="15567" name="Google Shape;15567;p40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4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40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40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40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2" name="Google Shape;15572;p400"/>
            <p:cNvGrpSpPr/>
            <p:nvPr/>
          </p:nvGrpSpPr>
          <p:grpSpPr>
            <a:xfrm>
              <a:off x="218815" y="3946300"/>
              <a:ext cx="767639" cy="575285"/>
              <a:chOff x="1286413" y="3306853"/>
              <a:chExt cx="450519" cy="337648"/>
            </a:xfrm>
          </p:grpSpPr>
          <p:sp>
            <p:nvSpPr>
              <p:cNvPr id="15573" name="Google Shape;15573;p4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4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4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6" name="Google Shape;15576;p400"/>
            <p:cNvGrpSpPr/>
            <p:nvPr/>
          </p:nvGrpSpPr>
          <p:grpSpPr>
            <a:xfrm>
              <a:off x="8251040" y="3946300"/>
              <a:ext cx="767639" cy="575285"/>
              <a:chOff x="1286413" y="3306853"/>
              <a:chExt cx="450519" cy="337648"/>
            </a:xfrm>
          </p:grpSpPr>
          <p:sp>
            <p:nvSpPr>
              <p:cNvPr id="15577" name="Google Shape;15577;p4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4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4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5580" name="Shape 15580"/>
        <p:cNvGrpSpPr/>
        <p:nvPr/>
      </p:nvGrpSpPr>
      <p:grpSpPr>
        <a:xfrm>
          <a:off x="0" y="0"/>
          <a:ext cx="0" cy="0"/>
          <a:chOff x="0" y="0"/>
          <a:chExt cx="0" cy="0"/>
        </a:xfrm>
      </p:grpSpPr>
      <p:sp>
        <p:nvSpPr>
          <p:cNvPr id="15581" name="Google Shape;15581;p401"/>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401"/>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83" name="Google Shape;15583;p401"/>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84" name="Google Shape;15584;p401"/>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85" name="Google Shape;15585;p401"/>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86" name="Google Shape;15586;p401"/>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5587" name="Google Shape;15587;p401"/>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88" name="Google Shape;15588;p401"/>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5589" name="Google Shape;15589;p401"/>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5590" name="Google Shape;15590;p401"/>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5591" name="Google Shape;15591;p401"/>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592" name="Google Shape;15592;p401"/>
          <p:cNvGrpSpPr/>
          <p:nvPr/>
        </p:nvGrpSpPr>
        <p:grpSpPr>
          <a:xfrm>
            <a:off x="-471912" y="4272544"/>
            <a:ext cx="10436575" cy="1246781"/>
            <a:chOff x="-646237" y="3896719"/>
            <a:chExt cx="10436575" cy="1246781"/>
          </a:xfrm>
        </p:grpSpPr>
        <p:grpSp>
          <p:nvGrpSpPr>
            <p:cNvPr id="15593" name="Google Shape;15593;p401"/>
            <p:cNvGrpSpPr/>
            <p:nvPr/>
          </p:nvGrpSpPr>
          <p:grpSpPr>
            <a:xfrm>
              <a:off x="-646237" y="4340034"/>
              <a:ext cx="10436575" cy="803466"/>
              <a:chOff x="0" y="4340034"/>
              <a:chExt cx="10436575" cy="803466"/>
            </a:xfrm>
          </p:grpSpPr>
          <p:sp>
            <p:nvSpPr>
              <p:cNvPr id="15594" name="Google Shape;15594;p40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40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40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40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40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40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401"/>
            <p:cNvGrpSpPr/>
            <p:nvPr/>
          </p:nvGrpSpPr>
          <p:grpSpPr>
            <a:xfrm>
              <a:off x="2413750" y="3960530"/>
              <a:ext cx="3830820" cy="647986"/>
              <a:chOff x="1440691" y="3281444"/>
              <a:chExt cx="1780783" cy="301221"/>
            </a:xfrm>
          </p:grpSpPr>
          <p:sp>
            <p:nvSpPr>
              <p:cNvPr id="15601" name="Google Shape;15601;p401"/>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401"/>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401"/>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401"/>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401"/>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6" name="Google Shape;15606;p401"/>
            <p:cNvGrpSpPr/>
            <p:nvPr/>
          </p:nvGrpSpPr>
          <p:grpSpPr>
            <a:xfrm>
              <a:off x="-13121" y="3896719"/>
              <a:ext cx="822446" cy="624825"/>
              <a:chOff x="1150292" y="3277753"/>
              <a:chExt cx="482684" cy="366725"/>
            </a:xfrm>
          </p:grpSpPr>
          <p:sp>
            <p:nvSpPr>
              <p:cNvPr id="15607" name="Google Shape;15607;p4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4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401"/>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0" name="Google Shape;15610;p401"/>
            <p:cNvGrpSpPr/>
            <p:nvPr/>
          </p:nvGrpSpPr>
          <p:grpSpPr>
            <a:xfrm>
              <a:off x="7913827" y="3945050"/>
              <a:ext cx="1148298" cy="688097"/>
              <a:chOff x="1088506" y="3306120"/>
              <a:chExt cx="673923" cy="403860"/>
            </a:xfrm>
          </p:grpSpPr>
          <p:sp>
            <p:nvSpPr>
              <p:cNvPr id="15611" name="Google Shape;15611;p401"/>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401"/>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401"/>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14" name="Google Shape;15614;p401"/>
          <p:cNvGrpSpPr/>
          <p:nvPr/>
        </p:nvGrpSpPr>
        <p:grpSpPr>
          <a:xfrm>
            <a:off x="-12" y="4180343"/>
            <a:ext cx="10436575" cy="1228057"/>
            <a:chOff x="-12" y="3723143"/>
            <a:chExt cx="10436575" cy="1228057"/>
          </a:xfrm>
        </p:grpSpPr>
        <p:grpSp>
          <p:nvGrpSpPr>
            <p:cNvPr id="15615" name="Google Shape;15615;p401"/>
            <p:cNvGrpSpPr/>
            <p:nvPr/>
          </p:nvGrpSpPr>
          <p:grpSpPr>
            <a:xfrm>
              <a:off x="-12" y="4147734"/>
              <a:ext cx="10436575" cy="803466"/>
              <a:chOff x="0" y="4340034"/>
              <a:chExt cx="10436575" cy="803466"/>
            </a:xfrm>
          </p:grpSpPr>
          <p:sp>
            <p:nvSpPr>
              <p:cNvPr id="15616" name="Google Shape;15616;p40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40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40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40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40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40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2" name="Google Shape;15622;p401"/>
            <p:cNvGrpSpPr/>
            <p:nvPr/>
          </p:nvGrpSpPr>
          <p:grpSpPr>
            <a:xfrm>
              <a:off x="5596725" y="3723143"/>
              <a:ext cx="3321858" cy="692036"/>
              <a:chOff x="1871276" y="3321846"/>
              <a:chExt cx="1544188" cy="321698"/>
            </a:xfrm>
          </p:grpSpPr>
          <p:sp>
            <p:nvSpPr>
              <p:cNvPr id="15623" name="Google Shape;15623;p401"/>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401"/>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401"/>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401"/>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401"/>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8" name="Google Shape;15628;p401"/>
            <p:cNvGrpSpPr/>
            <p:nvPr/>
          </p:nvGrpSpPr>
          <p:grpSpPr>
            <a:xfrm>
              <a:off x="2631902" y="3737325"/>
              <a:ext cx="767639" cy="575285"/>
              <a:chOff x="1286413" y="3306853"/>
              <a:chExt cx="450519" cy="337648"/>
            </a:xfrm>
          </p:grpSpPr>
          <p:sp>
            <p:nvSpPr>
              <p:cNvPr id="15629" name="Google Shape;15629;p4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4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4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810" name="Shape 810"/>
        <p:cNvGrpSpPr/>
        <p:nvPr/>
      </p:nvGrpSpPr>
      <p:grpSpPr>
        <a:xfrm>
          <a:off x="0" y="0"/>
          <a:ext cx="0" cy="0"/>
          <a:chOff x="0" y="0"/>
          <a:chExt cx="0" cy="0"/>
        </a:xfrm>
      </p:grpSpPr>
      <p:sp>
        <p:nvSpPr>
          <p:cNvPr id="811" name="Google Shape;811;p41"/>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3" name="Google Shape;813;p41"/>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4" name="Google Shape;814;p41"/>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5" name="Google Shape;815;p41"/>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6" name="Google Shape;816;p41"/>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17" name="Google Shape;817;p41"/>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8" name="Google Shape;818;p41"/>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19" name="Google Shape;819;p41"/>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20" name="Google Shape;820;p41"/>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21" name="Google Shape;821;p41"/>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22" name="Google Shape;822;p41"/>
          <p:cNvGrpSpPr/>
          <p:nvPr/>
        </p:nvGrpSpPr>
        <p:grpSpPr>
          <a:xfrm>
            <a:off x="-471912" y="4272544"/>
            <a:ext cx="10436575" cy="1246781"/>
            <a:chOff x="-646237" y="3896719"/>
            <a:chExt cx="10436575" cy="1246781"/>
          </a:xfrm>
        </p:grpSpPr>
        <p:grpSp>
          <p:nvGrpSpPr>
            <p:cNvPr id="823" name="Google Shape;823;p41"/>
            <p:cNvGrpSpPr/>
            <p:nvPr/>
          </p:nvGrpSpPr>
          <p:grpSpPr>
            <a:xfrm>
              <a:off x="-646237" y="4340034"/>
              <a:ext cx="10436575" cy="803466"/>
              <a:chOff x="0" y="4340034"/>
              <a:chExt cx="10436575" cy="803466"/>
            </a:xfrm>
          </p:grpSpPr>
          <p:sp>
            <p:nvSpPr>
              <p:cNvPr id="824" name="Google Shape;824;p4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41"/>
            <p:cNvGrpSpPr/>
            <p:nvPr/>
          </p:nvGrpSpPr>
          <p:grpSpPr>
            <a:xfrm>
              <a:off x="2413750" y="3960530"/>
              <a:ext cx="3830820" cy="647986"/>
              <a:chOff x="1440691" y="3281444"/>
              <a:chExt cx="1780783" cy="301221"/>
            </a:xfrm>
          </p:grpSpPr>
          <p:sp>
            <p:nvSpPr>
              <p:cNvPr id="831" name="Google Shape;831;p41"/>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41"/>
            <p:cNvGrpSpPr/>
            <p:nvPr/>
          </p:nvGrpSpPr>
          <p:grpSpPr>
            <a:xfrm>
              <a:off x="-13121" y="3896719"/>
              <a:ext cx="822446" cy="624825"/>
              <a:chOff x="1150292" y="3277753"/>
              <a:chExt cx="482684" cy="366725"/>
            </a:xfrm>
          </p:grpSpPr>
          <p:sp>
            <p:nvSpPr>
              <p:cNvPr id="837" name="Google Shape;837;p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41"/>
            <p:cNvGrpSpPr/>
            <p:nvPr/>
          </p:nvGrpSpPr>
          <p:grpSpPr>
            <a:xfrm>
              <a:off x="7913827" y="3945050"/>
              <a:ext cx="1148298" cy="688097"/>
              <a:chOff x="1088506" y="3306120"/>
              <a:chExt cx="673923" cy="403860"/>
            </a:xfrm>
          </p:grpSpPr>
          <p:sp>
            <p:nvSpPr>
              <p:cNvPr id="841" name="Google Shape;841;p41"/>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 name="Google Shape;844;p41"/>
          <p:cNvGrpSpPr/>
          <p:nvPr/>
        </p:nvGrpSpPr>
        <p:grpSpPr>
          <a:xfrm>
            <a:off x="-12" y="4180343"/>
            <a:ext cx="10436575" cy="1228057"/>
            <a:chOff x="-12" y="3723143"/>
            <a:chExt cx="10436575" cy="1228057"/>
          </a:xfrm>
        </p:grpSpPr>
        <p:grpSp>
          <p:nvGrpSpPr>
            <p:cNvPr id="845" name="Google Shape;845;p41"/>
            <p:cNvGrpSpPr/>
            <p:nvPr/>
          </p:nvGrpSpPr>
          <p:grpSpPr>
            <a:xfrm>
              <a:off x="-12" y="4147734"/>
              <a:ext cx="10436575" cy="803466"/>
              <a:chOff x="0" y="4340034"/>
              <a:chExt cx="10436575" cy="803466"/>
            </a:xfrm>
          </p:grpSpPr>
          <p:sp>
            <p:nvSpPr>
              <p:cNvPr id="846" name="Google Shape;846;p4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1"/>
            <p:cNvGrpSpPr/>
            <p:nvPr/>
          </p:nvGrpSpPr>
          <p:grpSpPr>
            <a:xfrm>
              <a:off x="5596725" y="3723143"/>
              <a:ext cx="3321858" cy="692036"/>
              <a:chOff x="1871276" y="3321846"/>
              <a:chExt cx="1544188" cy="321698"/>
            </a:xfrm>
          </p:grpSpPr>
          <p:sp>
            <p:nvSpPr>
              <p:cNvPr id="853" name="Google Shape;853;p41"/>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1"/>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1"/>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41"/>
            <p:cNvGrpSpPr/>
            <p:nvPr/>
          </p:nvGrpSpPr>
          <p:grpSpPr>
            <a:xfrm>
              <a:off x="2631902" y="3737325"/>
              <a:ext cx="767639" cy="575285"/>
              <a:chOff x="1286413" y="3306853"/>
              <a:chExt cx="450519" cy="337648"/>
            </a:xfrm>
          </p:grpSpPr>
          <p:sp>
            <p:nvSpPr>
              <p:cNvPr id="859" name="Google Shape;859;p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32" name="Shape 15632"/>
        <p:cNvGrpSpPr/>
        <p:nvPr/>
      </p:nvGrpSpPr>
      <p:grpSpPr>
        <a:xfrm>
          <a:off x="0" y="0"/>
          <a:ext cx="0" cy="0"/>
          <a:chOff x="0" y="0"/>
          <a:chExt cx="0" cy="0"/>
        </a:xfrm>
      </p:grpSpPr>
      <p:sp>
        <p:nvSpPr>
          <p:cNvPr id="15633" name="Google Shape;15633;p402"/>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40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635" name="Google Shape;15635;p402"/>
          <p:cNvGrpSpPr/>
          <p:nvPr/>
        </p:nvGrpSpPr>
        <p:grpSpPr>
          <a:xfrm>
            <a:off x="116988" y="4668405"/>
            <a:ext cx="10436575" cy="1089870"/>
            <a:chOff x="-12" y="3861330"/>
            <a:chExt cx="10436575" cy="1089870"/>
          </a:xfrm>
        </p:grpSpPr>
        <p:grpSp>
          <p:nvGrpSpPr>
            <p:cNvPr id="15636" name="Google Shape;15636;p402"/>
            <p:cNvGrpSpPr/>
            <p:nvPr/>
          </p:nvGrpSpPr>
          <p:grpSpPr>
            <a:xfrm>
              <a:off x="-12" y="4147734"/>
              <a:ext cx="10436575" cy="803466"/>
              <a:chOff x="0" y="4340034"/>
              <a:chExt cx="10436575" cy="803466"/>
            </a:xfrm>
          </p:grpSpPr>
          <p:sp>
            <p:nvSpPr>
              <p:cNvPr id="15637" name="Google Shape;15637;p40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40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40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40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40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40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3" name="Google Shape;15643;p402"/>
            <p:cNvGrpSpPr/>
            <p:nvPr/>
          </p:nvGrpSpPr>
          <p:grpSpPr>
            <a:xfrm>
              <a:off x="6221512" y="3861330"/>
              <a:ext cx="1307895" cy="575273"/>
              <a:chOff x="2161713" y="3386084"/>
              <a:chExt cx="607984" cy="267420"/>
            </a:xfrm>
          </p:grpSpPr>
          <p:sp>
            <p:nvSpPr>
              <p:cNvPr id="15644" name="Google Shape;15644;p402"/>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402"/>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402"/>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402"/>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402"/>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9" name="Google Shape;15649;p402"/>
            <p:cNvGrpSpPr/>
            <p:nvPr/>
          </p:nvGrpSpPr>
          <p:grpSpPr>
            <a:xfrm>
              <a:off x="2631902" y="3889225"/>
              <a:ext cx="843839" cy="575785"/>
              <a:chOff x="1286413" y="3396007"/>
              <a:chExt cx="495240" cy="337941"/>
            </a:xfrm>
          </p:grpSpPr>
          <p:sp>
            <p:nvSpPr>
              <p:cNvPr id="15650" name="Google Shape;15650;p402"/>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40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402"/>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53" name="Google Shape;15653;p402"/>
          <p:cNvGrpSpPr/>
          <p:nvPr/>
        </p:nvGrpSpPr>
        <p:grpSpPr>
          <a:xfrm>
            <a:off x="-1292575" y="4595975"/>
            <a:ext cx="10436575" cy="1197200"/>
            <a:chOff x="-646237" y="3946300"/>
            <a:chExt cx="10436575" cy="1197200"/>
          </a:xfrm>
        </p:grpSpPr>
        <p:grpSp>
          <p:nvGrpSpPr>
            <p:cNvPr id="15654" name="Google Shape;15654;p402"/>
            <p:cNvGrpSpPr/>
            <p:nvPr/>
          </p:nvGrpSpPr>
          <p:grpSpPr>
            <a:xfrm>
              <a:off x="-646237" y="4340034"/>
              <a:ext cx="10436575" cy="803466"/>
              <a:chOff x="0" y="4340034"/>
              <a:chExt cx="10436575" cy="803466"/>
            </a:xfrm>
          </p:grpSpPr>
          <p:sp>
            <p:nvSpPr>
              <p:cNvPr id="15655" name="Google Shape;15655;p40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40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40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40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40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40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1" name="Google Shape;15661;p402"/>
            <p:cNvGrpSpPr/>
            <p:nvPr/>
          </p:nvGrpSpPr>
          <p:grpSpPr>
            <a:xfrm>
              <a:off x="3964812" y="4033230"/>
              <a:ext cx="1307895" cy="575273"/>
              <a:chOff x="2161713" y="3315239"/>
              <a:chExt cx="607984" cy="267420"/>
            </a:xfrm>
          </p:grpSpPr>
          <p:sp>
            <p:nvSpPr>
              <p:cNvPr id="15662" name="Google Shape;15662;p40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40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40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40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40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7" name="Google Shape;15667;p402"/>
            <p:cNvGrpSpPr/>
            <p:nvPr/>
          </p:nvGrpSpPr>
          <p:grpSpPr>
            <a:xfrm>
              <a:off x="218815" y="3946300"/>
              <a:ext cx="767639" cy="575285"/>
              <a:chOff x="1286413" y="3306853"/>
              <a:chExt cx="450519" cy="337648"/>
            </a:xfrm>
          </p:grpSpPr>
          <p:sp>
            <p:nvSpPr>
              <p:cNvPr id="15668" name="Google Shape;15668;p40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40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40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1" name="Google Shape;15671;p402"/>
            <p:cNvGrpSpPr/>
            <p:nvPr/>
          </p:nvGrpSpPr>
          <p:grpSpPr>
            <a:xfrm>
              <a:off x="8251040" y="3946300"/>
              <a:ext cx="767639" cy="575285"/>
              <a:chOff x="1286413" y="3306853"/>
              <a:chExt cx="450519" cy="337648"/>
            </a:xfrm>
          </p:grpSpPr>
          <p:sp>
            <p:nvSpPr>
              <p:cNvPr id="15672" name="Google Shape;15672;p40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40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40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675" name="Shape 15675"/>
        <p:cNvGrpSpPr/>
        <p:nvPr/>
      </p:nvGrpSpPr>
      <p:grpSpPr>
        <a:xfrm>
          <a:off x="0" y="0"/>
          <a:ext cx="0" cy="0"/>
          <a:chOff x="0" y="0"/>
          <a:chExt cx="0" cy="0"/>
        </a:xfrm>
      </p:grpSpPr>
      <p:sp>
        <p:nvSpPr>
          <p:cNvPr id="15676" name="Google Shape;15676;p403"/>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40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678" name="Google Shape;15678;p403"/>
          <p:cNvGrpSpPr/>
          <p:nvPr/>
        </p:nvGrpSpPr>
        <p:grpSpPr>
          <a:xfrm>
            <a:off x="-1292587" y="4284980"/>
            <a:ext cx="10436575" cy="1242270"/>
            <a:chOff x="-12" y="3708930"/>
            <a:chExt cx="10436575" cy="1242270"/>
          </a:xfrm>
        </p:grpSpPr>
        <p:grpSp>
          <p:nvGrpSpPr>
            <p:cNvPr id="15679" name="Google Shape;15679;p403"/>
            <p:cNvGrpSpPr/>
            <p:nvPr/>
          </p:nvGrpSpPr>
          <p:grpSpPr>
            <a:xfrm>
              <a:off x="-12" y="4147734"/>
              <a:ext cx="10436575" cy="803466"/>
              <a:chOff x="0" y="4340034"/>
              <a:chExt cx="10436575" cy="803466"/>
            </a:xfrm>
          </p:grpSpPr>
          <p:sp>
            <p:nvSpPr>
              <p:cNvPr id="15680" name="Google Shape;15680;p40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40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40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40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40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40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6" name="Google Shape;15686;p403"/>
            <p:cNvGrpSpPr/>
            <p:nvPr/>
          </p:nvGrpSpPr>
          <p:grpSpPr>
            <a:xfrm>
              <a:off x="6221512" y="3708930"/>
              <a:ext cx="1307895" cy="575273"/>
              <a:chOff x="2161713" y="3315239"/>
              <a:chExt cx="607984" cy="267420"/>
            </a:xfrm>
          </p:grpSpPr>
          <p:sp>
            <p:nvSpPr>
              <p:cNvPr id="15687" name="Google Shape;15687;p40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40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40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40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40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403"/>
            <p:cNvGrpSpPr/>
            <p:nvPr/>
          </p:nvGrpSpPr>
          <p:grpSpPr>
            <a:xfrm>
              <a:off x="2631902" y="3737325"/>
              <a:ext cx="767639" cy="575285"/>
              <a:chOff x="1286413" y="3306853"/>
              <a:chExt cx="450519" cy="337648"/>
            </a:xfrm>
          </p:grpSpPr>
          <p:sp>
            <p:nvSpPr>
              <p:cNvPr id="15693" name="Google Shape;15693;p40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40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40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96" name="Google Shape;15696;p403"/>
          <p:cNvGrpSpPr/>
          <p:nvPr/>
        </p:nvGrpSpPr>
        <p:grpSpPr>
          <a:xfrm>
            <a:off x="-414487" y="4307512"/>
            <a:ext cx="10436575" cy="1197200"/>
            <a:chOff x="-646237" y="3946300"/>
            <a:chExt cx="10436575" cy="1197200"/>
          </a:xfrm>
        </p:grpSpPr>
        <p:grpSp>
          <p:nvGrpSpPr>
            <p:cNvPr id="15697" name="Google Shape;15697;p403"/>
            <p:cNvGrpSpPr/>
            <p:nvPr/>
          </p:nvGrpSpPr>
          <p:grpSpPr>
            <a:xfrm>
              <a:off x="-646237" y="4340034"/>
              <a:ext cx="10436575" cy="803466"/>
              <a:chOff x="0" y="4340034"/>
              <a:chExt cx="10436575" cy="803466"/>
            </a:xfrm>
          </p:grpSpPr>
          <p:sp>
            <p:nvSpPr>
              <p:cNvPr id="15698" name="Google Shape;15698;p40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40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40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40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40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40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4" name="Google Shape;15704;p403"/>
            <p:cNvGrpSpPr/>
            <p:nvPr/>
          </p:nvGrpSpPr>
          <p:grpSpPr>
            <a:xfrm>
              <a:off x="4308937" y="3999385"/>
              <a:ext cx="1768315" cy="609119"/>
              <a:chOff x="2321682" y="3299506"/>
              <a:chExt cx="822013" cy="283153"/>
            </a:xfrm>
          </p:grpSpPr>
          <p:sp>
            <p:nvSpPr>
              <p:cNvPr id="15705" name="Google Shape;15705;p403"/>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40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40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40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40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0" name="Google Shape;15710;p403"/>
            <p:cNvGrpSpPr/>
            <p:nvPr/>
          </p:nvGrpSpPr>
          <p:grpSpPr>
            <a:xfrm>
              <a:off x="940804" y="3960562"/>
              <a:ext cx="1146746" cy="604557"/>
              <a:chOff x="1710140" y="3315224"/>
              <a:chExt cx="673012" cy="354829"/>
            </a:xfrm>
          </p:grpSpPr>
          <p:sp>
            <p:nvSpPr>
              <p:cNvPr id="15711" name="Google Shape;15711;p403"/>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403"/>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403"/>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4" name="Google Shape;15714;p403"/>
            <p:cNvGrpSpPr/>
            <p:nvPr/>
          </p:nvGrpSpPr>
          <p:grpSpPr>
            <a:xfrm>
              <a:off x="-320185" y="3946300"/>
              <a:ext cx="9338864" cy="575285"/>
              <a:chOff x="-3743944" y="3306853"/>
              <a:chExt cx="5480876" cy="337648"/>
            </a:xfrm>
          </p:grpSpPr>
          <p:sp>
            <p:nvSpPr>
              <p:cNvPr id="15715" name="Google Shape;15715;p40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403"/>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40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5718" name="Shape 15718"/>
        <p:cNvGrpSpPr/>
        <p:nvPr/>
      </p:nvGrpSpPr>
      <p:grpSpPr>
        <a:xfrm>
          <a:off x="0" y="0"/>
          <a:ext cx="0" cy="0"/>
          <a:chOff x="0" y="0"/>
          <a:chExt cx="0" cy="0"/>
        </a:xfrm>
      </p:grpSpPr>
      <p:sp>
        <p:nvSpPr>
          <p:cNvPr id="15719" name="Google Shape;15719;p404"/>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40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721" name="Google Shape;15721;p404"/>
          <p:cNvGrpSpPr/>
          <p:nvPr/>
        </p:nvGrpSpPr>
        <p:grpSpPr>
          <a:xfrm>
            <a:off x="-646250" y="4380968"/>
            <a:ext cx="10436575" cy="1228057"/>
            <a:chOff x="-12" y="3723143"/>
            <a:chExt cx="10436575" cy="1228057"/>
          </a:xfrm>
        </p:grpSpPr>
        <p:grpSp>
          <p:nvGrpSpPr>
            <p:cNvPr id="15722" name="Google Shape;15722;p404"/>
            <p:cNvGrpSpPr/>
            <p:nvPr/>
          </p:nvGrpSpPr>
          <p:grpSpPr>
            <a:xfrm>
              <a:off x="-12" y="4147734"/>
              <a:ext cx="10436575" cy="803466"/>
              <a:chOff x="0" y="4340034"/>
              <a:chExt cx="10436575" cy="803466"/>
            </a:xfrm>
          </p:grpSpPr>
          <p:sp>
            <p:nvSpPr>
              <p:cNvPr id="15723" name="Google Shape;15723;p40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40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40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40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40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40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404"/>
            <p:cNvGrpSpPr/>
            <p:nvPr/>
          </p:nvGrpSpPr>
          <p:grpSpPr>
            <a:xfrm>
              <a:off x="5596725" y="3723143"/>
              <a:ext cx="4136037" cy="764961"/>
              <a:chOff x="1871276" y="3321846"/>
              <a:chExt cx="1922665" cy="355597"/>
            </a:xfrm>
          </p:grpSpPr>
          <p:sp>
            <p:nvSpPr>
              <p:cNvPr id="15730" name="Google Shape;15730;p404"/>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404"/>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404"/>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404"/>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404"/>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404"/>
            <p:cNvGrpSpPr/>
            <p:nvPr/>
          </p:nvGrpSpPr>
          <p:grpSpPr>
            <a:xfrm>
              <a:off x="1121352" y="3841682"/>
              <a:ext cx="886310" cy="603938"/>
              <a:chOff x="399888" y="3368103"/>
              <a:chExt cx="520166" cy="354465"/>
            </a:xfrm>
          </p:grpSpPr>
          <p:sp>
            <p:nvSpPr>
              <p:cNvPr id="15736" name="Google Shape;15736;p404"/>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404"/>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404"/>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39" name="Google Shape;15739;p404"/>
          <p:cNvGrpSpPr/>
          <p:nvPr/>
        </p:nvGrpSpPr>
        <p:grpSpPr>
          <a:xfrm>
            <a:off x="-1255837" y="4479700"/>
            <a:ext cx="10436575" cy="1197200"/>
            <a:chOff x="-646237" y="3946300"/>
            <a:chExt cx="10436575" cy="1197200"/>
          </a:xfrm>
        </p:grpSpPr>
        <p:grpSp>
          <p:nvGrpSpPr>
            <p:cNvPr id="15740" name="Google Shape;15740;p404"/>
            <p:cNvGrpSpPr/>
            <p:nvPr/>
          </p:nvGrpSpPr>
          <p:grpSpPr>
            <a:xfrm>
              <a:off x="-646237" y="4340034"/>
              <a:ext cx="10436575" cy="803466"/>
              <a:chOff x="0" y="4340034"/>
              <a:chExt cx="10436575" cy="803466"/>
            </a:xfrm>
          </p:grpSpPr>
          <p:sp>
            <p:nvSpPr>
              <p:cNvPr id="15741" name="Google Shape;15741;p40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40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40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40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40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40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404"/>
            <p:cNvGrpSpPr/>
            <p:nvPr/>
          </p:nvGrpSpPr>
          <p:grpSpPr>
            <a:xfrm>
              <a:off x="4147874" y="4033230"/>
              <a:ext cx="1427591" cy="651211"/>
              <a:chOff x="2246810" y="3315239"/>
              <a:chExt cx="663625" cy="302720"/>
            </a:xfrm>
          </p:grpSpPr>
          <p:sp>
            <p:nvSpPr>
              <p:cNvPr id="15748" name="Google Shape;15748;p404"/>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40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40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40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404"/>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404"/>
            <p:cNvGrpSpPr/>
            <p:nvPr/>
          </p:nvGrpSpPr>
          <p:grpSpPr>
            <a:xfrm>
              <a:off x="218815" y="3946300"/>
              <a:ext cx="1970514" cy="686835"/>
              <a:chOff x="1286413" y="3306853"/>
              <a:chExt cx="1156473" cy="403119"/>
            </a:xfrm>
          </p:grpSpPr>
          <p:sp>
            <p:nvSpPr>
              <p:cNvPr id="15754" name="Google Shape;15754;p404"/>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40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404"/>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404"/>
            <p:cNvGrpSpPr/>
            <p:nvPr/>
          </p:nvGrpSpPr>
          <p:grpSpPr>
            <a:xfrm>
              <a:off x="8404881" y="3960537"/>
              <a:ext cx="818445" cy="575245"/>
              <a:chOff x="1376700" y="3315210"/>
              <a:chExt cx="480336" cy="337625"/>
            </a:xfrm>
          </p:grpSpPr>
          <p:sp>
            <p:nvSpPr>
              <p:cNvPr id="15758" name="Google Shape;15758;p404"/>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404"/>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40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5761" name="Shape 15761"/>
        <p:cNvGrpSpPr/>
        <p:nvPr/>
      </p:nvGrpSpPr>
      <p:grpSpPr>
        <a:xfrm>
          <a:off x="0" y="0"/>
          <a:ext cx="0" cy="0"/>
          <a:chOff x="0" y="0"/>
          <a:chExt cx="0" cy="0"/>
        </a:xfrm>
      </p:grpSpPr>
      <p:sp>
        <p:nvSpPr>
          <p:cNvPr id="15762" name="Google Shape;15762;p405"/>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3" name="Google Shape;15763;p405"/>
          <p:cNvGrpSpPr/>
          <p:nvPr/>
        </p:nvGrpSpPr>
        <p:grpSpPr>
          <a:xfrm flipH="1">
            <a:off x="-646237" y="4318530"/>
            <a:ext cx="10436575" cy="1242270"/>
            <a:chOff x="-12" y="3708930"/>
            <a:chExt cx="10436575" cy="1242270"/>
          </a:xfrm>
        </p:grpSpPr>
        <p:grpSp>
          <p:nvGrpSpPr>
            <p:cNvPr id="15764" name="Google Shape;15764;p405"/>
            <p:cNvGrpSpPr/>
            <p:nvPr/>
          </p:nvGrpSpPr>
          <p:grpSpPr>
            <a:xfrm>
              <a:off x="-12" y="4147734"/>
              <a:ext cx="10436575" cy="803466"/>
              <a:chOff x="0" y="4340034"/>
              <a:chExt cx="10436575" cy="803466"/>
            </a:xfrm>
          </p:grpSpPr>
          <p:sp>
            <p:nvSpPr>
              <p:cNvPr id="15765" name="Google Shape;15765;p40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40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40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40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40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40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1" name="Google Shape;15771;p405"/>
            <p:cNvGrpSpPr/>
            <p:nvPr/>
          </p:nvGrpSpPr>
          <p:grpSpPr>
            <a:xfrm>
              <a:off x="6221512" y="3708930"/>
              <a:ext cx="1307895" cy="575273"/>
              <a:chOff x="2161713" y="3315239"/>
              <a:chExt cx="607984" cy="267420"/>
            </a:xfrm>
          </p:grpSpPr>
          <p:sp>
            <p:nvSpPr>
              <p:cNvPr id="15772" name="Google Shape;15772;p40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40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40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40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40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405"/>
            <p:cNvGrpSpPr/>
            <p:nvPr/>
          </p:nvGrpSpPr>
          <p:grpSpPr>
            <a:xfrm>
              <a:off x="2631902" y="3737325"/>
              <a:ext cx="767639" cy="575285"/>
              <a:chOff x="1286413" y="3306853"/>
              <a:chExt cx="450519" cy="337648"/>
            </a:xfrm>
          </p:grpSpPr>
          <p:sp>
            <p:nvSpPr>
              <p:cNvPr id="15778" name="Google Shape;15778;p4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4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4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81" name="Google Shape;15781;p40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782" name="Google Shape;15782;p405"/>
          <p:cNvGrpSpPr/>
          <p:nvPr/>
        </p:nvGrpSpPr>
        <p:grpSpPr>
          <a:xfrm flipH="1">
            <a:off x="-12" y="4403500"/>
            <a:ext cx="10436575" cy="1197200"/>
            <a:chOff x="-646237" y="3946300"/>
            <a:chExt cx="10436575" cy="1197200"/>
          </a:xfrm>
        </p:grpSpPr>
        <p:grpSp>
          <p:nvGrpSpPr>
            <p:cNvPr id="15783" name="Google Shape;15783;p405"/>
            <p:cNvGrpSpPr/>
            <p:nvPr/>
          </p:nvGrpSpPr>
          <p:grpSpPr>
            <a:xfrm>
              <a:off x="-646237" y="4340034"/>
              <a:ext cx="10436575" cy="803466"/>
              <a:chOff x="0" y="4340034"/>
              <a:chExt cx="10436575" cy="803466"/>
            </a:xfrm>
          </p:grpSpPr>
          <p:sp>
            <p:nvSpPr>
              <p:cNvPr id="15784" name="Google Shape;15784;p40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40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40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40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40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40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0" name="Google Shape;15790;p405"/>
            <p:cNvGrpSpPr/>
            <p:nvPr/>
          </p:nvGrpSpPr>
          <p:grpSpPr>
            <a:xfrm>
              <a:off x="3964812" y="4033230"/>
              <a:ext cx="1307895" cy="575273"/>
              <a:chOff x="2161713" y="3315239"/>
              <a:chExt cx="607984" cy="267420"/>
            </a:xfrm>
          </p:grpSpPr>
          <p:sp>
            <p:nvSpPr>
              <p:cNvPr id="15791" name="Google Shape;15791;p40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40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40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40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40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6" name="Google Shape;15796;p405"/>
            <p:cNvGrpSpPr/>
            <p:nvPr/>
          </p:nvGrpSpPr>
          <p:grpSpPr>
            <a:xfrm>
              <a:off x="218815" y="3946300"/>
              <a:ext cx="767639" cy="575285"/>
              <a:chOff x="1286413" y="3306853"/>
              <a:chExt cx="450519" cy="337648"/>
            </a:xfrm>
          </p:grpSpPr>
          <p:sp>
            <p:nvSpPr>
              <p:cNvPr id="15797" name="Google Shape;15797;p4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4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4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405"/>
            <p:cNvGrpSpPr/>
            <p:nvPr/>
          </p:nvGrpSpPr>
          <p:grpSpPr>
            <a:xfrm>
              <a:off x="8251040" y="3946300"/>
              <a:ext cx="767639" cy="575285"/>
              <a:chOff x="1286413" y="3306853"/>
              <a:chExt cx="450519" cy="337648"/>
            </a:xfrm>
          </p:grpSpPr>
          <p:sp>
            <p:nvSpPr>
              <p:cNvPr id="15801" name="Google Shape;15801;p40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40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40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5804" name="Shape 15804"/>
        <p:cNvGrpSpPr/>
        <p:nvPr/>
      </p:nvGrpSpPr>
      <p:grpSpPr>
        <a:xfrm>
          <a:off x="0" y="0"/>
          <a:ext cx="0" cy="0"/>
          <a:chOff x="0" y="0"/>
          <a:chExt cx="0" cy="0"/>
        </a:xfrm>
      </p:grpSpPr>
      <p:grpSp>
        <p:nvGrpSpPr>
          <p:cNvPr id="15805" name="Google Shape;15805;p406"/>
          <p:cNvGrpSpPr/>
          <p:nvPr/>
        </p:nvGrpSpPr>
        <p:grpSpPr>
          <a:xfrm flipH="1">
            <a:off x="-899739" y="415030"/>
            <a:ext cx="6575097" cy="4537279"/>
            <a:chOff x="2682681" y="986909"/>
            <a:chExt cx="1036199" cy="633000"/>
          </a:xfrm>
        </p:grpSpPr>
        <p:sp>
          <p:nvSpPr>
            <p:cNvPr id="15806" name="Google Shape;15806;p40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40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40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09" name="Google Shape;15809;p40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810" name="Google Shape;15810;p406"/>
          <p:cNvGrpSpPr/>
          <p:nvPr/>
        </p:nvGrpSpPr>
        <p:grpSpPr>
          <a:xfrm>
            <a:off x="-609612" y="4346951"/>
            <a:ext cx="10436575" cy="1213849"/>
            <a:chOff x="-12" y="3737351"/>
            <a:chExt cx="10436575" cy="1213849"/>
          </a:xfrm>
        </p:grpSpPr>
        <p:grpSp>
          <p:nvGrpSpPr>
            <p:cNvPr id="15811" name="Google Shape;15811;p406"/>
            <p:cNvGrpSpPr/>
            <p:nvPr/>
          </p:nvGrpSpPr>
          <p:grpSpPr>
            <a:xfrm>
              <a:off x="-12" y="4147734"/>
              <a:ext cx="10436575" cy="803466"/>
              <a:chOff x="0" y="4340034"/>
              <a:chExt cx="10436575" cy="803466"/>
            </a:xfrm>
          </p:grpSpPr>
          <p:sp>
            <p:nvSpPr>
              <p:cNvPr id="15812" name="Google Shape;15812;p40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40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40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40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40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40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8" name="Google Shape;15818;p406"/>
            <p:cNvGrpSpPr/>
            <p:nvPr/>
          </p:nvGrpSpPr>
          <p:grpSpPr>
            <a:xfrm>
              <a:off x="5596725" y="3737351"/>
              <a:ext cx="4083758" cy="706527"/>
              <a:chOff x="1871276" y="3328451"/>
              <a:chExt cx="1898363" cy="328434"/>
            </a:xfrm>
          </p:grpSpPr>
          <p:sp>
            <p:nvSpPr>
              <p:cNvPr id="15819" name="Google Shape;15819;p406"/>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406"/>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406"/>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406"/>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406"/>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4" name="Google Shape;15824;p406"/>
            <p:cNvGrpSpPr/>
            <p:nvPr/>
          </p:nvGrpSpPr>
          <p:grpSpPr>
            <a:xfrm>
              <a:off x="1160802" y="4042437"/>
              <a:ext cx="1029085" cy="575245"/>
              <a:chOff x="423040" y="3485931"/>
              <a:chExt cx="603959" cy="337625"/>
            </a:xfrm>
          </p:grpSpPr>
          <p:sp>
            <p:nvSpPr>
              <p:cNvPr id="15825" name="Google Shape;15825;p406"/>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406"/>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406"/>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28" name="Google Shape;15828;p406"/>
          <p:cNvGrpSpPr/>
          <p:nvPr/>
        </p:nvGrpSpPr>
        <p:grpSpPr>
          <a:xfrm>
            <a:off x="-1255837" y="4657062"/>
            <a:ext cx="10436575" cy="1096038"/>
            <a:chOff x="-646237" y="4047462"/>
            <a:chExt cx="10436575" cy="1096038"/>
          </a:xfrm>
        </p:grpSpPr>
        <p:grpSp>
          <p:nvGrpSpPr>
            <p:cNvPr id="15829" name="Google Shape;15829;p406"/>
            <p:cNvGrpSpPr/>
            <p:nvPr/>
          </p:nvGrpSpPr>
          <p:grpSpPr>
            <a:xfrm>
              <a:off x="-646237" y="4340034"/>
              <a:ext cx="10436575" cy="803466"/>
              <a:chOff x="0" y="4340034"/>
              <a:chExt cx="10436575" cy="803466"/>
            </a:xfrm>
          </p:grpSpPr>
          <p:sp>
            <p:nvSpPr>
              <p:cNvPr id="15830" name="Google Shape;15830;p40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40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40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40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40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40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6" name="Google Shape;15836;p406"/>
            <p:cNvGrpSpPr/>
            <p:nvPr/>
          </p:nvGrpSpPr>
          <p:grpSpPr>
            <a:xfrm>
              <a:off x="1568887" y="4098951"/>
              <a:ext cx="3243249" cy="733590"/>
              <a:chOff x="1047951" y="3345790"/>
              <a:chExt cx="1507647" cy="341014"/>
            </a:xfrm>
          </p:grpSpPr>
          <p:sp>
            <p:nvSpPr>
              <p:cNvPr id="15837" name="Google Shape;15837;p406"/>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406"/>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406"/>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406"/>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406"/>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2" name="Google Shape;15842;p406"/>
            <p:cNvGrpSpPr/>
            <p:nvPr/>
          </p:nvGrpSpPr>
          <p:grpSpPr>
            <a:xfrm>
              <a:off x="610394" y="4061669"/>
              <a:ext cx="877508" cy="593575"/>
              <a:chOff x="1516226" y="3374566"/>
              <a:chExt cx="515000" cy="348383"/>
            </a:xfrm>
          </p:grpSpPr>
          <p:sp>
            <p:nvSpPr>
              <p:cNvPr id="15843" name="Google Shape;15843;p406"/>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406"/>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406"/>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6" name="Google Shape;15846;p406"/>
            <p:cNvGrpSpPr/>
            <p:nvPr/>
          </p:nvGrpSpPr>
          <p:grpSpPr>
            <a:xfrm>
              <a:off x="7667865" y="4047462"/>
              <a:ext cx="987514" cy="598335"/>
              <a:chOff x="944154" y="3366228"/>
              <a:chExt cx="579561" cy="351177"/>
            </a:xfrm>
          </p:grpSpPr>
          <p:sp>
            <p:nvSpPr>
              <p:cNvPr id="15847" name="Google Shape;15847;p406"/>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406"/>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406"/>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5850" name="Shape 15850"/>
        <p:cNvGrpSpPr/>
        <p:nvPr/>
      </p:nvGrpSpPr>
      <p:grpSpPr>
        <a:xfrm>
          <a:off x="0" y="0"/>
          <a:ext cx="0" cy="0"/>
          <a:chOff x="0" y="0"/>
          <a:chExt cx="0" cy="0"/>
        </a:xfrm>
      </p:grpSpPr>
      <p:grpSp>
        <p:nvGrpSpPr>
          <p:cNvPr id="15851" name="Google Shape;15851;p407"/>
          <p:cNvGrpSpPr/>
          <p:nvPr/>
        </p:nvGrpSpPr>
        <p:grpSpPr>
          <a:xfrm flipH="1">
            <a:off x="-54483" y="11"/>
            <a:ext cx="7869309" cy="4807317"/>
            <a:chOff x="2682681" y="986909"/>
            <a:chExt cx="1036199" cy="633000"/>
          </a:xfrm>
        </p:grpSpPr>
        <p:sp>
          <p:nvSpPr>
            <p:cNvPr id="15852" name="Google Shape;15852;p40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40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40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407"/>
          <p:cNvGrpSpPr/>
          <p:nvPr/>
        </p:nvGrpSpPr>
        <p:grpSpPr>
          <a:xfrm>
            <a:off x="-12" y="4215955"/>
            <a:ext cx="10436575" cy="1242270"/>
            <a:chOff x="-12" y="3708930"/>
            <a:chExt cx="10436575" cy="1242270"/>
          </a:xfrm>
        </p:grpSpPr>
        <p:grpSp>
          <p:nvGrpSpPr>
            <p:cNvPr id="15856" name="Google Shape;15856;p407"/>
            <p:cNvGrpSpPr/>
            <p:nvPr/>
          </p:nvGrpSpPr>
          <p:grpSpPr>
            <a:xfrm>
              <a:off x="-12" y="4147734"/>
              <a:ext cx="10436575" cy="803466"/>
              <a:chOff x="0" y="4340034"/>
              <a:chExt cx="10436575" cy="803466"/>
            </a:xfrm>
          </p:grpSpPr>
          <p:sp>
            <p:nvSpPr>
              <p:cNvPr id="15857" name="Google Shape;15857;p40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40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40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40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40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40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3" name="Google Shape;15863;p407"/>
            <p:cNvGrpSpPr/>
            <p:nvPr/>
          </p:nvGrpSpPr>
          <p:grpSpPr>
            <a:xfrm>
              <a:off x="6221512" y="3708930"/>
              <a:ext cx="1307895" cy="575273"/>
              <a:chOff x="2161713" y="3315239"/>
              <a:chExt cx="607984" cy="267420"/>
            </a:xfrm>
          </p:grpSpPr>
          <p:sp>
            <p:nvSpPr>
              <p:cNvPr id="15864" name="Google Shape;15864;p40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40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40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40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40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407"/>
            <p:cNvGrpSpPr/>
            <p:nvPr/>
          </p:nvGrpSpPr>
          <p:grpSpPr>
            <a:xfrm>
              <a:off x="426966" y="3723157"/>
              <a:ext cx="849071" cy="617750"/>
              <a:chOff x="-7640" y="3298538"/>
              <a:chExt cx="498310" cy="362572"/>
            </a:xfrm>
          </p:grpSpPr>
          <p:sp>
            <p:nvSpPr>
              <p:cNvPr id="15870" name="Google Shape;15870;p407"/>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407"/>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407"/>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873" name="Google Shape;15873;p407"/>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874" name="Google Shape;15874;p407"/>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875" name="Google Shape;15875;p407"/>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5876" name="Google Shape;15876;p407"/>
          <p:cNvGrpSpPr/>
          <p:nvPr/>
        </p:nvGrpSpPr>
        <p:grpSpPr>
          <a:xfrm>
            <a:off x="-1533112" y="4327300"/>
            <a:ext cx="10436575" cy="1197200"/>
            <a:chOff x="-646237" y="3946300"/>
            <a:chExt cx="10436575" cy="1197200"/>
          </a:xfrm>
        </p:grpSpPr>
        <p:grpSp>
          <p:nvGrpSpPr>
            <p:cNvPr id="15877" name="Google Shape;15877;p407"/>
            <p:cNvGrpSpPr/>
            <p:nvPr/>
          </p:nvGrpSpPr>
          <p:grpSpPr>
            <a:xfrm>
              <a:off x="-646237" y="4340034"/>
              <a:ext cx="10436575" cy="803466"/>
              <a:chOff x="0" y="4340034"/>
              <a:chExt cx="10436575" cy="803466"/>
            </a:xfrm>
          </p:grpSpPr>
          <p:sp>
            <p:nvSpPr>
              <p:cNvPr id="15878" name="Google Shape;15878;p40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40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40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40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40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40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4" name="Google Shape;15884;p407"/>
            <p:cNvGrpSpPr/>
            <p:nvPr/>
          </p:nvGrpSpPr>
          <p:grpSpPr>
            <a:xfrm>
              <a:off x="5458937" y="4033243"/>
              <a:ext cx="961020" cy="589186"/>
              <a:chOff x="2856267" y="3315245"/>
              <a:chExt cx="446737" cy="273887"/>
            </a:xfrm>
          </p:grpSpPr>
          <p:sp>
            <p:nvSpPr>
              <p:cNvPr id="15885" name="Google Shape;15885;p407"/>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407"/>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407"/>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407"/>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407"/>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0" name="Google Shape;15890;p407"/>
            <p:cNvGrpSpPr/>
            <p:nvPr/>
          </p:nvGrpSpPr>
          <p:grpSpPr>
            <a:xfrm>
              <a:off x="218815" y="3946300"/>
              <a:ext cx="767639" cy="575285"/>
              <a:chOff x="1286413" y="3306853"/>
              <a:chExt cx="450519" cy="337648"/>
            </a:xfrm>
          </p:grpSpPr>
          <p:sp>
            <p:nvSpPr>
              <p:cNvPr id="15891" name="Google Shape;15891;p40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40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40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4" name="Google Shape;15894;p407"/>
            <p:cNvGrpSpPr/>
            <p:nvPr/>
          </p:nvGrpSpPr>
          <p:grpSpPr>
            <a:xfrm>
              <a:off x="8251040" y="3946300"/>
              <a:ext cx="767639" cy="575285"/>
              <a:chOff x="1286413" y="3306853"/>
              <a:chExt cx="450519" cy="337648"/>
            </a:xfrm>
          </p:grpSpPr>
          <p:sp>
            <p:nvSpPr>
              <p:cNvPr id="15895" name="Google Shape;15895;p40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40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40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898" name="Shape 15898"/>
        <p:cNvGrpSpPr/>
        <p:nvPr/>
      </p:nvGrpSpPr>
      <p:grpSpPr>
        <a:xfrm>
          <a:off x="0" y="0"/>
          <a:ext cx="0" cy="0"/>
          <a:chOff x="0" y="0"/>
          <a:chExt cx="0" cy="0"/>
        </a:xfrm>
      </p:grpSpPr>
      <p:grpSp>
        <p:nvGrpSpPr>
          <p:cNvPr id="15899" name="Google Shape;15899;p408"/>
          <p:cNvGrpSpPr/>
          <p:nvPr/>
        </p:nvGrpSpPr>
        <p:grpSpPr>
          <a:xfrm>
            <a:off x="90357" y="527530"/>
            <a:ext cx="6575097" cy="4016700"/>
            <a:chOff x="2682681" y="986909"/>
            <a:chExt cx="1036199" cy="633000"/>
          </a:xfrm>
        </p:grpSpPr>
        <p:sp>
          <p:nvSpPr>
            <p:cNvPr id="15900" name="Google Shape;15900;p40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40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40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3" name="Google Shape;15903;p408"/>
          <p:cNvGrpSpPr/>
          <p:nvPr/>
        </p:nvGrpSpPr>
        <p:grpSpPr>
          <a:xfrm flipH="1">
            <a:off x="-619337" y="3803055"/>
            <a:ext cx="10360375" cy="1242270"/>
            <a:chOff x="76188" y="3708930"/>
            <a:chExt cx="10360375" cy="1242270"/>
          </a:xfrm>
        </p:grpSpPr>
        <p:grpSp>
          <p:nvGrpSpPr>
            <p:cNvPr id="15904" name="Google Shape;15904;p408"/>
            <p:cNvGrpSpPr/>
            <p:nvPr/>
          </p:nvGrpSpPr>
          <p:grpSpPr>
            <a:xfrm>
              <a:off x="76188" y="4147734"/>
              <a:ext cx="10360375" cy="803466"/>
              <a:chOff x="76200" y="4340034"/>
              <a:chExt cx="10360375" cy="803466"/>
            </a:xfrm>
          </p:grpSpPr>
          <p:sp>
            <p:nvSpPr>
              <p:cNvPr id="15905" name="Google Shape;15905;p40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408"/>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40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40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40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40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1" name="Google Shape;15911;p408"/>
            <p:cNvGrpSpPr/>
            <p:nvPr/>
          </p:nvGrpSpPr>
          <p:grpSpPr>
            <a:xfrm>
              <a:off x="6221512" y="3708930"/>
              <a:ext cx="1307895" cy="575273"/>
              <a:chOff x="2161713" y="3315239"/>
              <a:chExt cx="607984" cy="267420"/>
            </a:xfrm>
          </p:grpSpPr>
          <p:sp>
            <p:nvSpPr>
              <p:cNvPr id="15912" name="Google Shape;15912;p40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40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40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40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40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7" name="Google Shape;15917;p408"/>
            <p:cNvGrpSpPr/>
            <p:nvPr/>
          </p:nvGrpSpPr>
          <p:grpSpPr>
            <a:xfrm>
              <a:off x="2631902" y="3737325"/>
              <a:ext cx="767639" cy="575285"/>
              <a:chOff x="1286413" y="3306853"/>
              <a:chExt cx="450519" cy="337648"/>
            </a:xfrm>
          </p:grpSpPr>
          <p:sp>
            <p:nvSpPr>
              <p:cNvPr id="15918" name="Google Shape;15918;p40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40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40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21" name="Google Shape;15921;p408"/>
          <p:cNvGrpSpPr/>
          <p:nvPr/>
        </p:nvGrpSpPr>
        <p:grpSpPr>
          <a:xfrm>
            <a:off x="5070563" y="527532"/>
            <a:ext cx="2450065" cy="2803943"/>
            <a:chOff x="102290" y="527532"/>
            <a:chExt cx="2450065" cy="2803943"/>
          </a:xfrm>
        </p:grpSpPr>
        <p:grpSp>
          <p:nvGrpSpPr>
            <p:cNvPr id="15922" name="Google Shape;15922;p408"/>
            <p:cNvGrpSpPr/>
            <p:nvPr/>
          </p:nvGrpSpPr>
          <p:grpSpPr>
            <a:xfrm>
              <a:off x="201255" y="1440643"/>
              <a:ext cx="2351100" cy="1890832"/>
              <a:chOff x="74805" y="1836043"/>
              <a:chExt cx="2351100" cy="1890832"/>
            </a:xfrm>
          </p:grpSpPr>
          <p:sp>
            <p:nvSpPr>
              <p:cNvPr id="15923" name="Google Shape;15923;p408"/>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408"/>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408"/>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408"/>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7" name="Google Shape;15927;p408"/>
            <p:cNvGrpSpPr/>
            <p:nvPr/>
          </p:nvGrpSpPr>
          <p:grpSpPr>
            <a:xfrm>
              <a:off x="102290" y="527532"/>
              <a:ext cx="2296130" cy="608633"/>
              <a:chOff x="5929275" y="535002"/>
              <a:chExt cx="2136332" cy="566276"/>
            </a:xfrm>
          </p:grpSpPr>
          <p:sp>
            <p:nvSpPr>
              <p:cNvPr id="15928" name="Google Shape;15928;p408"/>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9" name="Google Shape;15929;p408"/>
              <p:cNvGrpSpPr/>
              <p:nvPr/>
            </p:nvGrpSpPr>
            <p:grpSpPr>
              <a:xfrm>
                <a:off x="6876827" y="921163"/>
                <a:ext cx="776516" cy="180115"/>
                <a:chOff x="6876827" y="921163"/>
                <a:chExt cx="776516" cy="180115"/>
              </a:xfrm>
            </p:grpSpPr>
            <p:sp>
              <p:nvSpPr>
                <p:cNvPr id="15930" name="Google Shape;15930;p40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40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2" name="Google Shape;15932;p408"/>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408"/>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408"/>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408"/>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408"/>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408"/>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408"/>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408"/>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408"/>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408"/>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408"/>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408"/>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408"/>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408"/>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408"/>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408"/>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408"/>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408"/>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408"/>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1" name="Google Shape;15951;p408"/>
              <p:cNvGrpSpPr/>
              <p:nvPr/>
            </p:nvGrpSpPr>
            <p:grpSpPr>
              <a:xfrm>
                <a:off x="6586301" y="705419"/>
                <a:ext cx="866784" cy="271871"/>
                <a:chOff x="6586301" y="705419"/>
                <a:chExt cx="866784" cy="271871"/>
              </a:xfrm>
            </p:grpSpPr>
            <p:sp>
              <p:nvSpPr>
                <p:cNvPr id="15952" name="Google Shape;15952;p40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40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4" name="Google Shape;15954;p408"/>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408"/>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408"/>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408"/>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8" name="Google Shape;15958;p408"/>
              <p:cNvGrpSpPr/>
              <p:nvPr/>
            </p:nvGrpSpPr>
            <p:grpSpPr>
              <a:xfrm>
                <a:off x="6642174" y="775366"/>
                <a:ext cx="74427" cy="81472"/>
                <a:chOff x="6642174" y="775366"/>
                <a:chExt cx="74427" cy="81472"/>
              </a:xfrm>
            </p:grpSpPr>
            <p:sp>
              <p:nvSpPr>
                <p:cNvPr id="15959" name="Google Shape;15959;p40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40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61" name="Google Shape;15961;p408"/>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408"/>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408"/>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408"/>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408"/>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408"/>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408"/>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408"/>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408"/>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408"/>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1" name="Google Shape;15971;p408"/>
              <p:cNvGrpSpPr/>
              <p:nvPr/>
            </p:nvGrpSpPr>
            <p:grpSpPr>
              <a:xfrm>
                <a:off x="7278258" y="775366"/>
                <a:ext cx="74427" cy="81472"/>
                <a:chOff x="7278258" y="775366"/>
                <a:chExt cx="74427" cy="81472"/>
              </a:xfrm>
            </p:grpSpPr>
            <p:sp>
              <p:nvSpPr>
                <p:cNvPr id="15972" name="Google Shape;15972;p40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40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4" name="Google Shape;15974;p408"/>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408"/>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408"/>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408"/>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408"/>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408"/>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408"/>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408"/>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408"/>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408"/>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408"/>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408"/>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408"/>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408"/>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408"/>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408"/>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408"/>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408"/>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408"/>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408"/>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408"/>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408"/>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408"/>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408"/>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408"/>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9" name="Google Shape;15999;p408"/>
              <p:cNvGrpSpPr/>
              <p:nvPr/>
            </p:nvGrpSpPr>
            <p:grpSpPr>
              <a:xfrm>
                <a:off x="6586020" y="1067968"/>
                <a:ext cx="773287" cy="33310"/>
                <a:chOff x="6586020" y="1067968"/>
                <a:chExt cx="773287" cy="33310"/>
              </a:xfrm>
            </p:grpSpPr>
            <p:sp>
              <p:nvSpPr>
                <p:cNvPr id="16000" name="Google Shape;16000;p40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40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2" name="Google Shape;16002;p408"/>
              <p:cNvGrpSpPr/>
              <p:nvPr/>
            </p:nvGrpSpPr>
            <p:grpSpPr>
              <a:xfrm>
                <a:off x="6584452" y="921163"/>
                <a:ext cx="776516" cy="180115"/>
                <a:chOff x="6584452" y="921163"/>
                <a:chExt cx="776516" cy="180115"/>
              </a:xfrm>
            </p:grpSpPr>
            <p:sp>
              <p:nvSpPr>
                <p:cNvPr id="16003" name="Google Shape;16003;p40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40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005" name="Google Shape;16005;p408"/>
          <p:cNvGrpSpPr/>
          <p:nvPr/>
        </p:nvGrpSpPr>
        <p:grpSpPr>
          <a:xfrm flipH="1">
            <a:off x="-49312" y="4040425"/>
            <a:ext cx="10436575" cy="1197200"/>
            <a:chOff x="-646237" y="3946300"/>
            <a:chExt cx="10436575" cy="1197200"/>
          </a:xfrm>
        </p:grpSpPr>
        <p:grpSp>
          <p:nvGrpSpPr>
            <p:cNvPr id="16006" name="Google Shape;16006;p408"/>
            <p:cNvGrpSpPr/>
            <p:nvPr/>
          </p:nvGrpSpPr>
          <p:grpSpPr>
            <a:xfrm>
              <a:off x="-646237" y="4340034"/>
              <a:ext cx="10436575" cy="803466"/>
              <a:chOff x="0" y="4340034"/>
              <a:chExt cx="10436575" cy="803466"/>
            </a:xfrm>
          </p:grpSpPr>
          <p:sp>
            <p:nvSpPr>
              <p:cNvPr id="16007" name="Google Shape;16007;p40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40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40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40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40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40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3" name="Google Shape;16013;p408"/>
            <p:cNvGrpSpPr/>
            <p:nvPr/>
          </p:nvGrpSpPr>
          <p:grpSpPr>
            <a:xfrm>
              <a:off x="3964812" y="4033230"/>
              <a:ext cx="1307895" cy="575273"/>
              <a:chOff x="2161713" y="3315239"/>
              <a:chExt cx="607984" cy="267420"/>
            </a:xfrm>
          </p:grpSpPr>
          <p:sp>
            <p:nvSpPr>
              <p:cNvPr id="16014" name="Google Shape;16014;p40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40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40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40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40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9" name="Google Shape;16019;p408"/>
            <p:cNvGrpSpPr/>
            <p:nvPr/>
          </p:nvGrpSpPr>
          <p:grpSpPr>
            <a:xfrm>
              <a:off x="218815" y="3946300"/>
              <a:ext cx="767639" cy="575285"/>
              <a:chOff x="1286413" y="3306853"/>
              <a:chExt cx="450519" cy="337648"/>
            </a:xfrm>
          </p:grpSpPr>
          <p:sp>
            <p:nvSpPr>
              <p:cNvPr id="16020" name="Google Shape;16020;p40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40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40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3" name="Google Shape;16023;p408"/>
            <p:cNvGrpSpPr/>
            <p:nvPr/>
          </p:nvGrpSpPr>
          <p:grpSpPr>
            <a:xfrm>
              <a:off x="8251040" y="3946300"/>
              <a:ext cx="767639" cy="575285"/>
              <a:chOff x="1286413" y="3306853"/>
              <a:chExt cx="450519" cy="337648"/>
            </a:xfrm>
          </p:grpSpPr>
          <p:sp>
            <p:nvSpPr>
              <p:cNvPr id="16024" name="Google Shape;16024;p40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40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40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27" name="Google Shape;16027;p408"/>
          <p:cNvGrpSpPr/>
          <p:nvPr/>
        </p:nvGrpSpPr>
        <p:grpSpPr>
          <a:xfrm flipH="1">
            <a:off x="7002022" y="1019193"/>
            <a:ext cx="1875013" cy="3823907"/>
            <a:chOff x="640550" y="1023118"/>
            <a:chExt cx="1875013" cy="3823907"/>
          </a:xfrm>
        </p:grpSpPr>
        <p:sp>
          <p:nvSpPr>
            <p:cNvPr id="16028" name="Google Shape;16028;p408"/>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408"/>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408"/>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408"/>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408"/>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408"/>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408"/>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408"/>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408"/>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408"/>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408"/>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408"/>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408"/>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408"/>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408"/>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408"/>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408"/>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408"/>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408"/>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408"/>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408"/>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408"/>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408"/>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408"/>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408"/>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408"/>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408"/>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408"/>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408"/>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408"/>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408"/>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408"/>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408"/>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408"/>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408"/>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3" name="Google Shape;16063;p408"/>
            <p:cNvGrpSpPr/>
            <p:nvPr/>
          </p:nvGrpSpPr>
          <p:grpSpPr>
            <a:xfrm>
              <a:off x="1327428" y="1581507"/>
              <a:ext cx="298039" cy="336327"/>
              <a:chOff x="1327428" y="1581507"/>
              <a:chExt cx="298039" cy="336327"/>
            </a:xfrm>
          </p:grpSpPr>
          <p:sp>
            <p:nvSpPr>
              <p:cNvPr id="16064" name="Google Shape;16064;p40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40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6" name="Google Shape;16066;p408"/>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408"/>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408"/>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408"/>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408"/>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408"/>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408"/>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408"/>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408"/>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408"/>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408"/>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408"/>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408"/>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408"/>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408"/>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408"/>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408"/>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408"/>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408"/>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085" name="Shape 16085"/>
        <p:cNvGrpSpPr/>
        <p:nvPr/>
      </p:nvGrpSpPr>
      <p:grpSpPr>
        <a:xfrm>
          <a:off x="0" y="0"/>
          <a:ext cx="0" cy="0"/>
          <a:chOff x="0" y="0"/>
          <a:chExt cx="0" cy="0"/>
        </a:xfrm>
      </p:grpSpPr>
      <p:sp>
        <p:nvSpPr>
          <p:cNvPr id="16086" name="Google Shape;16086;p409"/>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87" name="Google Shape;16087;p409"/>
          <p:cNvGrpSpPr/>
          <p:nvPr/>
        </p:nvGrpSpPr>
        <p:grpSpPr>
          <a:xfrm flipH="1">
            <a:off x="6004081" y="198074"/>
            <a:ext cx="3214398" cy="3673808"/>
            <a:chOff x="-37754" y="198074"/>
            <a:chExt cx="3214398" cy="3673808"/>
          </a:xfrm>
        </p:grpSpPr>
        <p:grpSp>
          <p:nvGrpSpPr>
            <p:cNvPr id="16088" name="Google Shape;16088;p409"/>
            <p:cNvGrpSpPr/>
            <p:nvPr/>
          </p:nvGrpSpPr>
          <p:grpSpPr>
            <a:xfrm rot="-827937">
              <a:off x="168141" y="1502034"/>
              <a:ext cx="2802606" cy="2065425"/>
              <a:chOff x="325375" y="3506952"/>
              <a:chExt cx="3087600" cy="1587749"/>
            </a:xfrm>
          </p:grpSpPr>
          <p:sp>
            <p:nvSpPr>
              <p:cNvPr id="16089" name="Google Shape;16089;p409"/>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409"/>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409"/>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409"/>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3" name="Google Shape;16093;p409"/>
            <p:cNvGrpSpPr/>
            <p:nvPr/>
          </p:nvGrpSpPr>
          <p:grpSpPr>
            <a:xfrm rot="-826804">
              <a:off x="192190" y="387642"/>
              <a:ext cx="1704039" cy="929658"/>
              <a:chOff x="3710932" y="3098628"/>
              <a:chExt cx="1303451" cy="711113"/>
            </a:xfrm>
          </p:grpSpPr>
          <p:sp>
            <p:nvSpPr>
              <p:cNvPr id="16094" name="Google Shape;16094;p40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409"/>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409"/>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409"/>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409"/>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409"/>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409"/>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409"/>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409"/>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409"/>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409"/>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409"/>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409"/>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409"/>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409"/>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409"/>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409"/>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409"/>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409"/>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409"/>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409"/>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409"/>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409"/>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409"/>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409"/>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409"/>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409"/>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40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409"/>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409"/>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409"/>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409"/>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409"/>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409"/>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409"/>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409"/>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409"/>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409"/>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409"/>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409"/>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409"/>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409"/>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409"/>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409"/>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409"/>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409"/>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409"/>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409"/>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409"/>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409"/>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409"/>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409"/>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409"/>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409"/>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409"/>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409"/>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409"/>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409"/>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409"/>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409"/>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409"/>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409"/>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409"/>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409"/>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409"/>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409"/>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409"/>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409"/>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409"/>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409"/>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409"/>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409"/>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409"/>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409"/>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409"/>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409"/>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409"/>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409"/>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409"/>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409"/>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409"/>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409"/>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409"/>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409"/>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409"/>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409"/>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409"/>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409"/>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409"/>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409"/>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409"/>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409"/>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409"/>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409"/>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409"/>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409"/>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409"/>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409"/>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409"/>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409"/>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409"/>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409"/>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409"/>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409"/>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409"/>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409"/>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409"/>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409"/>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409"/>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409"/>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409"/>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409"/>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409"/>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409"/>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409"/>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409"/>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409"/>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409"/>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409"/>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409"/>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409"/>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409"/>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409"/>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409"/>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409"/>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409"/>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409"/>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409"/>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409"/>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409"/>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409"/>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409"/>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409"/>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409"/>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28" name="Google Shape;16228;p409"/>
          <p:cNvGrpSpPr/>
          <p:nvPr/>
        </p:nvGrpSpPr>
        <p:grpSpPr>
          <a:xfrm>
            <a:off x="-609612" y="3632730"/>
            <a:ext cx="10436575" cy="1242270"/>
            <a:chOff x="-12" y="3708930"/>
            <a:chExt cx="10436575" cy="1242270"/>
          </a:xfrm>
        </p:grpSpPr>
        <p:grpSp>
          <p:nvGrpSpPr>
            <p:cNvPr id="16229" name="Google Shape;16229;p409"/>
            <p:cNvGrpSpPr/>
            <p:nvPr/>
          </p:nvGrpSpPr>
          <p:grpSpPr>
            <a:xfrm>
              <a:off x="-12" y="4147734"/>
              <a:ext cx="10436575" cy="803466"/>
              <a:chOff x="0" y="4340034"/>
              <a:chExt cx="10436575" cy="803466"/>
            </a:xfrm>
          </p:grpSpPr>
          <p:sp>
            <p:nvSpPr>
              <p:cNvPr id="16230" name="Google Shape;16230;p40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40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40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40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40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40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409"/>
            <p:cNvGrpSpPr/>
            <p:nvPr/>
          </p:nvGrpSpPr>
          <p:grpSpPr>
            <a:xfrm>
              <a:off x="6221512" y="3708930"/>
              <a:ext cx="1307895" cy="575273"/>
              <a:chOff x="2161713" y="3315239"/>
              <a:chExt cx="607984" cy="267420"/>
            </a:xfrm>
          </p:grpSpPr>
          <p:sp>
            <p:nvSpPr>
              <p:cNvPr id="16237" name="Google Shape;16237;p40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40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40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40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40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2" name="Google Shape;16242;p409"/>
            <p:cNvGrpSpPr/>
            <p:nvPr/>
          </p:nvGrpSpPr>
          <p:grpSpPr>
            <a:xfrm>
              <a:off x="2631902" y="3737325"/>
              <a:ext cx="767639" cy="575285"/>
              <a:chOff x="1286413" y="3306853"/>
              <a:chExt cx="450519" cy="337648"/>
            </a:xfrm>
          </p:grpSpPr>
          <p:sp>
            <p:nvSpPr>
              <p:cNvPr id="16243" name="Google Shape;16243;p4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4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4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46" name="Google Shape;16246;p409"/>
          <p:cNvGrpSpPr/>
          <p:nvPr/>
        </p:nvGrpSpPr>
        <p:grpSpPr>
          <a:xfrm flipH="1">
            <a:off x="-861403" y="856901"/>
            <a:ext cx="3423695" cy="3913780"/>
            <a:chOff x="1634550" y="-170011"/>
            <a:chExt cx="4580806" cy="5236526"/>
          </a:xfrm>
        </p:grpSpPr>
        <p:grpSp>
          <p:nvGrpSpPr>
            <p:cNvPr id="16247" name="Google Shape;16247;p409"/>
            <p:cNvGrpSpPr/>
            <p:nvPr/>
          </p:nvGrpSpPr>
          <p:grpSpPr>
            <a:xfrm>
              <a:off x="1634550" y="-170011"/>
              <a:ext cx="4580806" cy="5236526"/>
              <a:chOff x="5036915" y="454813"/>
              <a:chExt cx="1005180" cy="1149067"/>
            </a:xfrm>
          </p:grpSpPr>
          <p:sp>
            <p:nvSpPr>
              <p:cNvPr id="16248" name="Google Shape;16248;p409"/>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409"/>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409"/>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409"/>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409"/>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409"/>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409"/>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409"/>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409"/>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409"/>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409"/>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409"/>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409"/>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409"/>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409"/>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409"/>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409"/>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409"/>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409"/>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409"/>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409"/>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409"/>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409"/>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409"/>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409"/>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409"/>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409"/>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409"/>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409"/>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409"/>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409"/>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409"/>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409"/>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409"/>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409"/>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409"/>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409"/>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409"/>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409"/>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409"/>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8" name="Google Shape;16288;p409"/>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409"/>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0" name="Google Shape;16290;p409"/>
          <p:cNvGrpSpPr/>
          <p:nvPr/>
        </p:nvGrpSpPr>
        <p:grpSpPr>
          <a:xfrm>
            <a:off x="-1218112" y="4098700"/>
            <a:ext cx="10436575" cy="1197200"/>
            <a:chOff x="-646237" y="3946300"/>
            <a:chExt cx="10436575" cy="1197200"/>
          </a:xfrm>
        </p:grpSpPr>
        <p:grpSp>
          <p:nvGrpSpPr>
            <p:cNvPr id="16291" name="Google Shape;16291;p409"/>
            <p:cNvGrpSpPr/>
            <p:nvPr/>
          </p:nvGrpSpPr>
          <p:grpSpPr>
            <a:xfrm>
              <a:off x="-646237" y="4340034"/>
              <a:ext cx="10436575" cy="803466"/>
              <a:chOff x="0" y="4340034"/>
              <a:chExt cx="10436575" cy="803466"/>
            </a:xfrm>
          </p:grpSpPr>
          <p:sp>
            <p:nvSpPr>
              <p:cNvPr id="16292" name="Google Shape;16292;p40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40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40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40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40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40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8" name="Google Shape;16298;p409"/>
            <p:cNvGrpSpPr/>
            <p:nvPr/>
          </p:nvGrpSpPr>
          <p:grpSpPr>
            <a:xfrm>
              <a:off x="3964812" y="4033230"/>
              <a:ext cx="1307895" cy="575273"/>
              <a:chOff x="2161713" y="3315239"/>
              <a:chExt cx="607984" cy="267420"/>
            </a:xfrm>
          </p:grpSpPr>
          <p:sp>
            <p:nvSpPr>
              <p:cNvPr id="16299" name="Google Shape;16299;p40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40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40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40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40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4" name="Google Shape;16304;p409"/>
            <p:cNvGrpSpPr/>
            <p:nvPr/>
          </p:nvGrpSpPr>
          <p:grpSpPr>
            <a:xfrm>
              <a:off x="218815" y="3946300"/>
              <a:ext cx="767639" cy="575285"/>
              <a:chOff x="1286413" y="3306853"/>
              <a:chExt cx="450519" cy="337648"/>
            </a:xfrm>
          </p:grpSpPr>
          <p:sp>
            <p:nvSpPr>
              <p:cNvPr id="16305" name="Google Shape;16305;p4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4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4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8" name="Google Shape;16308;p409"/>
            <p:cNvGrpSpPr/>
            <p:nvPr/>
          </p:nvGrpSpPr>
          <p:grpSpPr>
            <a:xfrm>
              <a:off x="8251040" y="3946300"/>
              <a:ext cx="767639" cy="575285"/>
              <a:chOff x="1286413" y="3306853"/>
              <a:chExt cx="450519" cy="337648"/>
            </a:xfrm>
          </p:grpSpPr>
          <p:sp>
            <p:nvSpPr>
              <p:cNvPr id="16309" name="Google Shape;16309;p40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40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40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315" name="Shape 16315"/>
        <p:cNvGrpSpPr/>
        <p:nvPr/>
      </p:nvGrpSpPr>
      <p:grpSpPr>
        <a:xfrm>
          <a:off x="0" y="0"/>
          <a:ext cx="0" cy="0"/>
          <a:chOff x="0" y="0"/>
          <a:chExt cx="0" cy="0"/>
        </a:xfrm>
      </p:grpSpPr>
      <p:grpSp>
        <p:nvGrpSpPr>
          <p:cNvPr id="16316" name="Google Shape;16316;p411"/>
          <p:cNvGrpSpPr/>
          <p:nvPr/>
        </p:nvGrpSpPr>
        <p:grpSpPr>
          <a:xfrm flipH="1">
            <a:off x="3048671" y="527530"/>
            <a:ext cx="6575097" cy="4016700"/>
            <a:chOff x="2682681" y="986909"/>
            <a:chExt cx="1036199" cy="633000"/>
          </a:xfrm>
        </p:grpSpPr>
        <p:sp>
          <p:nvSpPr>
            <p:cNvPr id="16317" name="Google Shape;16317;p41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41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41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0" name="Google Shape;16320;p411"/>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6321" name="Google Shape;16321;p411"/>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322" name="Shape 16322"/>
        <p:cNvGrpSpPr/>
        <p:nvPr/>
      </p:nvGrpSpPr>
      <p:grpSpPr>
        <a:xfrm>
          <a:off x="0" y="0"/>
          <a:ext cx="0" cy="0"/>
          <a:chOff x="0" y="0"/>
          <a:chExt cx="0" cy="0"/>
        </a:xfrm>
      </p:grpSpPr>
      <p:sp>
        <p:nvSpPr>
          <p:cNvPr id="16323" name="Google Shape;16323;p412"/>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412"/>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325" name="Google Shape;16325;p412"/>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326" name="Google Shape;16326;p412"/>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62" name="Shape 862"/>
        <p:cNvGrpSpPr/>
        <p:nvPr/>
      </p:nvGrpSpPr>
      <p:grpSpPr>
        <a:xfrm>
          <a:off x="0" y="0"/>
          <a:ext cx="0" cy="0"/>
          <a:chOff x="0" y="0"/>
          <a:chExt cx="0" cy="0"/>
        </a:xfrm>
      </p:grpSpPr>
      <p:sp>
        <p:nvSpPr>
          <p:cNvPr id="863" name="Google Shape;863;p42"/>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865" name="Google Shape;865;p42"/>
          <p:cNvGrpSpPr/>
          <p:nvPr/>
        </p:nvGrpSpPr>
        <p:grpSpPr>
          <a:xfrm>
            <a:off x="116988" y="4668405"/>
            <a:ext cx="10436575" cy="1089870"/>
            <a:chOff x="-12" y="3861330"/>
            <a:chExt cx="10436575" cy="1089870"/>
          </a:xfrm>
        </p:grpSpPr>
        <p:grpSp>
          <p:nvGrpSpPr>
            <p:cNvPr id="866" name="Google Shape;866;p42"/>
            <p:cNvGrpSpPr/>
            <p:nvPr/>
          </p:nvGrpSpPr>
          <p:grpSpPr>
            <a:xfrm>
              <a:off x="-12" y="4147734"/>
              <a:ext cx="10436575" cy="803466"/>
              <a:chOff x="0" y="4340034"/>
              <a:chExt cx="10436575" cy="803466"/>
            </a:xfrm>
          </p:grpSpPr>
          <p:sp>
            <p:nvSpPr>
              <p:cNvPr id="867" name="Google Shape;867;p4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42"/>
            <p:cNvGrpSpPr/>
            <p:nvPr/>
          </p:nvGrpSpPr>
          <p:grpSpPr>
            <a:xfrm>
              <a:off x="6221512" y="3861330"/>
              <a:ext cx="1307895" cy="575273"/>
              <a:chOff x="2161713" y="3386084"/>
              <a:chExt cx="607984" cy="267420"/>
            </a:xfrm>
          </p:grpSpPr>
          <p:sp>
            <p:nvSpPr>
              <p:cNvPr id="874" name="Google Shape;874;p42"/>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2"/>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2"/>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2"/>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2"/>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42"/>
            <p:cNvGrpSpPr/>
            <p:nvPr/>
          </p:nvGrpSpPr>
          <p:grpSpPr>
            <a:xfrm>
              <a:off x="2631902" y="3889225"/>
              <a:ext cx="843839" cy="575785"/>
              <a:chOff x="1286413" y="3396007"/>
              <a:chExt cx="495240" cy="337941"/>
            </a:xfrm>
          </p:grpSpPr>
          <p:sp>
            <p:nvSpPr>
              <p:cNvPr id="880" name="Google Shape;880;p42"/>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42"/>
          <p:cNvGrpSpPr/>
          <p:nvPr/>
        </p:nvGrpSpPr>
        <p:grpSpPr>
          <a:xfrm>
            <a:off x="-1292575" y="4595975"/>
            <a:ext cx="10436575" cy="1197200"/>
            <a:chOff x="-646237" y="3946300"/>
            <a:chExt cx="10436575" cy="1197200"/>
          </a:xfrm>
        </p:grpSpPr>
        <p:grpSp>
          <p:nvGrpSpPr>
            <p:cNvPr id="884" name="Google Shape;884;p42"/>
            <p:cNvGrpSpPr/>
            <p:nvPr/>
          </p:nvGrpSpPr>
          <p:grpSpPr>
            <a:xfrm>
              <a:off x="-646237" y="4340034"/>
              <a:ext cx="10436575" cy="803466"/>
              <a:chOff x="0" y="4340034"/>
              <a:chExt cx="10436575" cy="803466"/>
            </a:xfrm>
          </p:grpSpPr>
          <p:sp>
            <p:nvSpPr>
              <p:cNvPr id="885" name="Google Shape;885;p4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2"/>
            <p:cNvGrpSpPr/>
            <p:nvPr/>
          </p:nvGrpSpPr>
          <p:grpSpPr>
            <a:xfrm>
              <a:off x="3964812" y="4033230"/>
              <a:ext cx="1307895" cy="575273"/>
              <a:chOff x="2161713" y="3315239"/>
              <a:chExt cx="607984" cy="267420"/>
            </a:xfrm>
          </p:grpSpPr>
          <p:sp>
            <p:nvSpPr>
              <p:cNvPr id="892" name="Google Shape;892;p4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2"/>
            <p:cNvGrpSpPr/>
            <p:nvPr/>
          </p:nvGrpSpPr>
          <p:grpSpPr>
            <a:xfrm>
              <a:off x="218815" y="3946300"/>
              <a:ext cx="767639" cy="575285"/>
              <a:chOff x="1286413" y="3306853"/>
              <a:chExt cx="450519" cy="337648"/>
            </a:xfrm>
          </p:grpSpPr>
          <p:sp>
            <p:nvSpPr>
              <p:cNvPr id="898" name="Google Shape;898;p4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42"/>
            <p:cNvGrpSpPr/>
            <p:nvPr/>
          </p:nvGrpSpPr>
          <p:grpSpPr>
            <a:xfrm>
              <a:off x="8251040" y="3946300"/>
              <a:ext cx="767639" cy="575285"/>
              <a:chOff x="1286413" y="3306853"/>
              <a:chExt cx="450519" cy="337648"/>
            </a:xfrm>
          </p:grpSpPr>
          <p:sp>
            <p:nvSpPr>
              <p:cNvPr id="902" name="Google Shape;902;p4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327" name="Shape 16327"/>
        <p:cNvGrpSpPr/>
        <p:nvPr/>
      </p:nvGrpSpPr>
      <p:grpSpPr>
        <a:xfrm>
          <a:off x="0" y="0"/>
          <a:ext cx="0" cy="0"/>
          <a:chOff x="0" y="0"/>
          <a:chExt cx="0" cy="0"/>
        </a:xfrm>
      </p:grpSpPr>
      <p:sp>
        <p:nvSpPr>
          <p:cNvPr id="16328" name="Google Shape;16328;p41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329" name="Google Shape;16329;p413"/>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330" name="Shape 16330"/>
        <p:cNvGrpSpPr/>
        <p:nvPr/>
      </p:nvGrpSpPr>
      <p:grpSpPr>
        <a:xfrm>
          <a:off x="0" y="0"/>
          <a:ext cx="0" cy="0"/>
          <a:chOff x="0" y="0"/>
          <a:chExt cx="0" cy="0"/>
        </a:xfrm>
      </p:grpSpPr>
      <p:sp>
        <p:nvSpPr>
          <p:cNvPr id="16331" name="Google Shape;16331;p414"/>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414"/>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333" name="Google Shape;16333;p414"/>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334" name="Google Shape;16334;p414"/>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335" name="Google Shape;16335;p414"/>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336" name="Google Shape;16336;p41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337" name="Google Shape;16337;p414"/>
          <p:cNvGrpSpPr/>
          <p:nvPr/>
        </p:nvGrpSpPr>
        <p:grpSpPr>
          <a:xfrm>
            <a:off x="-609612" y="4089930"/>
            <a:ext cx="10436575" cy="1242270"/>
            <a:chOff x="-12" y="3708930"/>
            <a:chExt cx="10436575" cy="1242270"/>
          </a:xfrm>
        </p:grpSpPr>
        <p:grpSp>
          <p:nvGrpSpPr>
            <p:cNvPr id="16338" name="Google Shape;16338;p414"/>
            <p:cNvGrpSpPr/>
            <p:nvPr/>
          </p:nvGrpSpPr>
          <p:grpSpPr>
            <a:xfrm>
              <a:off x="-12" y="4147734"/>
              <a:ext cx="10436575" cy="803466"/>
              <a:chOff x="0" y="4340034"/>
              <a:chExt cx="10436575" cy="803466"/>
            </a:xfrm>
          </p:grpSpPr>
          <p:sp>
            <p:nvSpPr>
              <p:cNvPr id="16339" name="Google Shape;16339;p41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41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41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41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41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41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5" name="Google Shape;16345;p414"/>
            <p:cNvGrpSpPr/>
            <p:nvPr/>
          </p:nvGrpSpPr>
          <p:grpSpPr>
            <a:xfrm>
              <a:off x="6221512" y="3708930"/>
              <a:ext cx="1307895" cy="575273"/>
              <a:chOff x="2161713" y="3315239"/>
              <a:chExt cx="607984" cy="267420"/>
            </a:xfrm>
          </p:grpSpPr>
          <p:sp>
            <p:nvSpPr>
              <p:cNvPr id="16346" name="Google Shape;16346;p41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41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41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41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41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1" name="Google Shape;16351;p414"/>
            <p:cNvGrpSpPr/>
            <p:nvPr/>
          </p:nvGrpSpPr>
          <p:grpSpPr>
            <a:xfrm>
              <a:off x="2631902" y="3737325"/>
              <a:ext cx="767639" cy="575285"/>
              <a:chOff x="1286413" y="3306853"/>
              <a:chExt cx="450519" cy="337648"/>
            </a:xfrm>
          </p:grpSpPr>
          <p:sp>
            <p:nvSpPr>
              <p:cNvPr id="16352" name="Google Shape;16352;p41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4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4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55" name="Google Shape;16355;p414"/>
          <p:cNvGrpSpPr/>
          <p:nvPr/>
        </p:nvGrpSpPr>
        <p:grpSpPr>
          <a:xfrm>
            <a:off x="-1255837" y="4327300"/>
            <a:ext cx="10436575" cy="1197200"/>
            <a:chOff x="-646237" y="3946300"/>
            <a:chExt cx="10436575" cy="1197200"/>
          </a:xfrm>
        </p:grpSpPr>
        <p:grpSp>
          <p:nvGrpSpPr>
            <p:cNvPr id="16356" name="Google Shape;16356;p414"/>
            <p:cNvGrpSpPr/>
            <p:nvPr/>
          </p:nvGrpSpPr>
          <p:grpSpPr>
            <a:xfrm>
              <a:off x="-646237" y="4340034"/>
              <a:ext cx="10436575" cy="803466"/>
              <a:chOff x="0" y="4340034"/>
              <a:chExt cx="10436575" cy="803466"/>
            </a:xfrm>
          </p:grpSpPr>
          <p:sp>
            <p:nvSpPr>
              <p:cNvPr id="16357" name="Google Shape;16357;p41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41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41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41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41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41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3" name="Google Shape;16363;p414"/>
            <p:cNvGrpSpPr/>
            <p:nvPr/>
          </p:nvGrpSpPr>
          <p:grpSpPr>
            <a:xfrm>
              <a:off x="3964812" y="4033230"/>
              <a:ext cx="1307895" cy="575273"/>
              <a:chOff x="2161713" y="3315239"/>
              <a:chExt cx="607984" cy="267420"/>
            </a:xfrm>
          </p:grpSpPr>
          <p:sp>
            <p:nvSpPr>
              <p:cNvPr id="16364" name="Google Shape;16364;p41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41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41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41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41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9" name="Google Shape;16369;p414"/>
            <p:cNvGrpSpPr/>
            <p:nvPr/>
          </p:nvGrpSpPr>
          <p:grpSpPr>
            <a:xfrm>
              <a:off x="218815" y="3946300"/>
              <a:ext cx="767639" cy="575285"/>
              <a:chOff x="1286413" y="3306853"/>
              <a:chExt cx="450519" cy="337648"/>
            </a:xfrm>
          </p:grpSpPr>
          <p:sp>
            <p:nvSpPr>
              <p:cNvPr id="16370" name="Google Shape;16370;p41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4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4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3" name="Google Shape;16373;p414"/>
            <p:cNvGrpSpPr/>
            <p:nvPr/>
          </p:nvGrpSpPr>
          <p:grpSpPr>
            <a:xfrm>
              <a:off x="8251040" y="3946300"/>
              <a:ext cx="767639" cy="575285"/>
              <a:chOff x="1286413" y="3306853"/>
              <a:chExt cx="450519" cy="337648"/>
            </a:xfrm>
          </p:grpSpPr>
          <p:sp>
            <p:nvSpPr>
              <p:cNvPr id="16374" name="Google Shape;16374;p41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41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41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377" name="Shape 16377"/>
        <p:cNvGrpSpPr/>
        <p:nvPr/>
      </p:nvGrpSpPr>
      <p:grpSpPr>
        <a:xfrm>
          <a:off x="0" y="0"/>
          <a:ext cx="0" cy="0"/>
          <a:chOff x="0" y="0"/>
          <a:chExt cx="0" cy="0"/>
        </a:xfrm>
      </p:grpSpPr>
      <p:sp>
        <p:nvSpPr>
          <p:cNvPr id="16378" name="Google Shape;16378;p415"/>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41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380" name="Google Shape;16380;p415"/>
          <p:cNvGrpSpPr/>
          <p:nvPr/>
        </p:nvGrpSpPr>
        <p:grpSpPr>
          <a:xfrm flipH="1">
            <a:off x="-570037" y="4089930"/>
            <a:ext cx="10360375" cy="1242270"/>
            <a:chOff x="-12" y="3708930"/>
            <a:chExt cx="10360375" cy="1242270"/>
          </a:xfrm>
        </p:grpSpPr>
        <p:grpSp>
          <p:nvGrpSpPr>
            <p:cNvPr id="16381" name="Google Shape;16381;p415"/>
            <p:cNvGrpSpPr/>
            <p:nvPr/>
          </p:nvGrpSpPr>
          <p:grpSpPr>
            <a:xfrm>
              <a:off x="-12" y="4147734"/>
              <a:ext cx="10360375" cy="803466"/>
              <a:chOff x="0" y="4340034"/>
              <a:chExt cx="10360375" cy="803466"/>
            </a:xfrm>
          </p:grpSpPr>
          <p:sp>
            <p:nvSpPr>
              <p:cNvPr id="16382" name="Google Shape;16382;p41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41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41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41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415"/>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41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8" name="Google Shape;16388;p415"/>
            <p:cNvGrpSpPr/>
            <p:nvPr/>
          </p:nvGrpSpPr>
          <p:grpSpPr>
            <a:xfrm>
              <a:off x="8602912" y="3708930"/>
              <a:ext cx="1307895" cy="651473"/>
              <a:chOff x="3268723" y="3315239"/>
              <a:chExt cx="607984" cy="302842"/>
            </a:xfrm>
          </p:grpSpPr>
          <p:sp>
            <p:nvSpPr>
              <p:cNvPr id="16389" name="Google Shape;16389;p415"/>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415"/>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415"/>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415"/>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415"/>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4" name="Google Shape;16394;p415"/>
            <p:cNvGrpSpPr/>
            <p:nvPr/>
          </p:nvGrpSpPr>
          <p:grpSpPr>
            <a:xfrm>
              <a:off x="4921452" y="3737325"/>
              <a:ext cx="767639" cy="575285"/>
              <a:chOff x="2630124" y="3306853"/>
              <a:chExt cx="450519" cy="337648"/>
            </a:xfrm>
          </p:grpSpPr>
          <p:sp>
            <p:nvSpPr>
              <p:cNvPr id="16395" name="Google Shape;16395;p415"/>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415"/>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415"/>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98" name="Google Shape;16398;p415"/>
          <p:cNvGrpSpPr/>
          <p:nvPr/>
        </p:nvGrpSpPr>
        <p:grpSpPr>
          <a:xfrm flipH="1">
            <a:off x="-12" y="4251100"/>
            <a:ext cx="10436575" cy="1197200"/>
            <a:chOff x="-646237" y="3946300"/>
            <a:chExt cx="10436575" cy="1197200"/>
          </a:xfrm>
        </p:grpSpPr>
        <p:grpSp>
          <p:nvGrpSpPr>
            <p:cNvPr id="16399" name="Google Shape;16399;p415"/>
            <p:cNvGrpSpPr/>
            <p:nvPr/>
          </p:nvGrpSpPr>
          <p:grpSpPr>
            <a:xfrm>
              <a:off x="-646237" y="4340034"/>
              <a:ext cx="10436575" cy="803466"/>
              <a:chOff x="0" y="4340034"/>
              <a:chExt cx="10436575" cy="803466"/>
            </a:xfrm>
          </p:grpSpPr>
          <p:sp>
            <p:nvSpPr>
              <p:cNvPr id="16400" name="Google Shape;16400;p41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41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41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41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41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41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6" name="Google Shape;16406;p415"/>
            <p:cNvGrpSpPr/>
            <p:nvPr/>
          </p:nvGrpSpPr>
          <p:grpSpPr>
            <a:xfrm>
              <a:off x="4557562" y="4033230"/>
              <a:ext cx="1346145" cy="626573"/>
              <a:chOff x="2437257" y="3315239"/>
              <a:chExt cx="625765" cy="291267"/>
            </a:xfrm>
          </p:grpSpPr>
          <p:sp>
            <p:nvSpPr>
              <p:cNvPr id="16407" name="Google Shape;16407;p415"/>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415"/>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415"/>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415"/>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415"/>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2" name="Google Shape;16412;p415"/>
            <p:cNvGrpSpPr/>
            <p:nvPr/>
          </p:nvGrpSpPr>
          <p:grpSpPr>
            <a:xfrm>
              <a:off x="598690" y="3946300"/>
              <a:ext cx="767639" cy="575285"/>
              <a:chOff x="1509357" y="3306853"/>
              <a:chExt cx="450519" cy="337648"/>
            </a:xfrm>
          </p:grpSpPr>
          <p:sp>
            <p:nvSpPr>
              <p:cNvPr id="16413" name="Google Shape;16413;p415"/>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415"/>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415"/>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6" name="Google Shape;16416;p415"/>
            <p:cNvGrpSpPr/>
            <p:nvPr/>
          </p:nvGrpSpPr>
          <p:grpSpPr>
            <a:xfrm>
              <a:off x="8472090" y="3946300"/>
              <a:ext cx="767639" cy="575285"/>
              <a:chOff x="1416144" y="3306853"/>
              <a:chExt cx="450519" cy="337648"/>
            </a:xfrm>
          </p:grpSpPr>
          <p:sp>
            <p:nvSpPr>
              <p:cNvPr id="16417" name="Google Shape;16417;p415"/>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415"/>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415"/>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420" name="Shape 16420"/>
        <p:cNvGrpSpPr/>
        <p:nvPr/>
      </p:nvGrpSpPr>
      <p:grpSpPr>
        <a:xfrm>
          <a:off x="0" y="0"/>
          <a:ext cx="0" cy="0"/>
          <a:chOff x="0" y="0"/>
          <a:chExt cx="0" cy="0"/>
        </a:xfrm>
      </p:grpSpPr>
      <p:sp>
        <p:nvSpPr>
          <p:cNvPr id="16421" name="Google Shape;16421;p416"/>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416"/>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423" name="Google Shape;16423;p416"/>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424" name="Shape 16424"/>
        <p:cNvGrpSpPr/>
        <p:nvPr/>
      </p:nvGrpSpPr>
      <p:grpSpPr>
        <a:xfrm>
          <a:off x="0" y="0"/>
          <a:ext cx="0" cy="0"/>
          <a:chOff x="0" y="0"/>
          <a:chExt cx="0" cy="0"/>
        </a:xfrm>
      </p:grpSpPr>
      <p:grpSp>
        <p:nvGrpSpPr>
          <p:cNvPr id="16425" name="Google Shape;16425;p417"/>
          <p:cNvGrpSpPr/>
          <p:nvPr/>
        </p:nvGrpSpPr>
        <p:grpSpPr>
          <a:xfrm flipH="1">
            <a:off x="3048671" y="874430"/>
            <a:ext cx="6575097" cy="4016700"/>
            <a:chOff x="2682681" y="986909"/>
            <a:chExt cx="1036199" cy="633000"/>
          </a:xfrm>
        </p:grpSpPr>
        <p:sp>
          <p:nvSpPr>
            <p:cNvPr id="16426" name="Google Shape;16426;p41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41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41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9" name="Google Shape;16429;p417"/>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430" name="Shape 16430"/>
        <p:cNvGrpSpPr/>
        <p:nvPr/>
      </p:nvGrpSpPr>
      <p:grpSpPr>
        <a:xfrm>
          <a:off x="0" y="0"/>
          <a:ext cx="0" cy="0"/>
          <a:chOff x="0" y="0"/>
          <a:chExt cx="0" cy="0"/>
        </a:xfrm>
      </p:grpSpPr>
      <p:sp>
        <p:nvSpPr>
          <p:cNvPr id="16431" name="Google Shape;16431;p418"/>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418"/>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433" name="Google Shape;16433;p418"/>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434" name="Shape 16434"/>
        <p:cNvGrpSpPr/>
        <p:nvPr/>
      </p:nvGrpSpPr>
      <p:grpSpPr>
        <a:xfrm>
          <a:off x="0" y="0"/>
          <a:ext cx="0" cy="0"/>
          <a:chOff x="0" y="0"/>
          <a:chExt cx="0" cy="0"/>
        </a:xfrm>
      </p:grpSpPr>
      <p:sp>
        <p:nvSpPr>
          <p:cNvPr id="16435" name="Google Shape;16435;p419"/>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419"/>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437" name="Shape 16437"/>
        <p:cNvGrpSpPr/>
        <p:nvPr/>
      </p:nvGrpSpPr>
      <p:grpSpPr>
        <a:xfrm>
          <a:off x="0" y="0"/>
          <a:ext cx="0" cy="0"/>
          <a:chOff x="0" y="0"/>
          <a:chExt cx="0" cy="0"/>
        </a:xfrm>
      </p:grpSpPr>
      <p:grpSp>
        <p:nvGrpSpPr>
          <p:cNvPr id="16438" name="Google Shape;16438;p420"/>
          <p:cNvGrpSpPr/>
          <p:nvPr/>
        </p:nvGrpSpPr>
        <p:grpSpPr>
          <a:xfrm>
            <a:off x="447051" y="527488"/>
            <a:ext cx="6994654" cy="4273001"/>
            <a:chOff x="2682681" y="986909"/>
            <a:chExt cx="1036199" cy="633000"/>
          </a:xfrm>
        </p:grpSpPr>
        <p:sp>
          <p:nvSpPr>
            <p:cNvPr id="16439" name="Google Shape;16439;p42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42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42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42" name="Google Shape;16442;p420"/>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443" name="Google Shape;16443;p420"/>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6444" name="Shape 16444"/>
        <p:cNvGrpSpPr/>
        <p:nvPr/>
      </p:nvGrpSpPr>
      <p:grpSpPr>
        <a:xfrm>
          <a:off x="0" y="0"/>
          <a:ext cx="0" cy="0"/>
          <a:chOff x="0" y="0"/>
          <a:chExt cx="0" cy="0"/>
        </a:xfrm>
      </p:grpSpPr>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6445" name="Shape 16445"/>
        <p:cNvGrpSpPr/>
        <p:nvPr/>
      </p:nvGrpSpPr>
      <p:grpSpPr>
        <a:xfrm>
          <a:off x="0" y="0"/>
          <a:ext cx="0" cy="0"/>
          <a:chOff x="0" y="0"/>
          <a:chExt cx="0" cy="0"/>
        </a:xfrm>
      </p:grpSpPr>
      <p:sp>
        <p:nvSpPr>
          <p:cNvPr id="16446" name="Google Shape;16446;p422"/>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422"/>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448" name="Google Shape;16448;p422"/>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449" name="Google Shape;16449;p422"/>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450" name="Google Shape;16450;p422"/>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451" name="Google Shape;16451;p422"/>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452" name="Google Shape;16452;p422"/>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453" name="Google Shape;16453;p422"/>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454" name="Google Shape;16454;p422"/>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455" name="Google Shape;16455;p422"/>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456" name="Google Shape;16456;p422"/>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457" name="Google Shape;16457;p422"/>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458" name="Google Shape;16458;p422"/>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459" name="Google Shape;16459;p422"/>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905" name="Shape 905"/>
        <p:cNvGrpSpPr/>
        <p:nvPr/>
      </p:nvGrpSpPr>
      <p:grpSpPr>
        <a:xfrm>
          <a:off x="0" y="0"/>
          <a:ext cx="0" cy="0"/>
          <a:chOff x="0" y="0"/>
          <a:chExt cx="0" cy="0"/>
        </a:xfrm>
      </p:grpSpPr>
      <p:sp>
        <p:nvSpPr>
          <p:cNvPr id="906" name="Google Shape;906;p43"/>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08" name="Google Shape;908;p43"/>
          <p:cNvGrpSpPr/>
          <p:nvPr/>
        </p:nvGrpSpPr>
        <p:grpSpPr>
          <a:xfrm>
            <a:off x="-1292587" y="4284980"/>
            <a:ext cx="10436575" cy="1242270"/>
            <a:chOff x="-12" y="3708930"/>
            <a:chExt cx="10436575" cy="1242270"/>
          </a:xfrm>
        </p:grpSpPr>
        <p:grpSp>
          <p:nvGrpSpPr>
            <p:cNvPr id="909" name="Google Shape;909;p43"/>
            <p:cNvGrpSpPr/>
            <p:nvPr/>
          </p:nvGrpSpPr>
          <p:grpSpPr>
            <a:xfrm>
              <a:off x="-12" y="4147734"/>
              <a:ext cx="10436575" cy="803466"/>
              <a:chOff x="0" y="4340034"/>
              <a:chExt cx="10436575" cy="803466"/>
            </a:xfrm>
          </p:grpSpPr>
          <p:sp>
            <p:nvSpPr>
              <p:cNvPr id="910" name="Google Shape;910;p4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3"/>
            <p:cNvGrpSpPr/>
            <p:nvPr/>
          </p:nvGrpSpPr>
          <p:grpSpPr>
            <a:xfrm>
              <a:off x="6221512" y="3708930"/>
              <a:ext cx="1307895" cy="575273"/>
              <a:chOff x="2161713" y="3315239"/>
              <a:chExt cx="607984" cy="267420"/>
            </a:xfrm>
          </p:grpSpPr>
          <p:sp>
            <p:nvSpPr>
              <p:cNvPr id="917" name="Google Shape;917;p4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43"/>
            <p:cNvGrpSpPr/>
            <p:nvPr/>
          </p:nvGrpSpPr>
          <p:grpSpPr>
            <a:xfrm>
              <a:off x="2631902" y="3737325"/>
              <a:ext cx="767639" cy="575285"/>
              <a:chOff x="1286413" y="3306853"/>
              <a:chExt cx="450519" cy="337648"/>
            </a:xfrm>
          </p:grpSpPr>
          <p:sp>
            <p:nvSpPr>
              <p:cNvPr id="923" name="Google Shape;923;p4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 name="Google Shape;926;p43"/>
          <p:cNvGrpSpPr/>
          <p:nvPr/>
        </p:nvGrpSpPr>
        <p:grpSpPr>
          <a:xfrm>
            <a:off x="-414487" y="4307512"/>
            <a:ext cx="10436575" cy="1197200"/>
            <a:chOff x="-646237" y="3946300"/>
            <a:chExt cx="10436575" cy="1197200"/>
          </a:xfrm>
        </p:grpSpPr>
        <p:grpSp>
          <p:nvGrpSpPr>
            <p:cNvPr id="927" name="Google Shape;927;p43"/>
            <p:cNvGrpSpPr/>
            <p:nvPr/>
          </p:nvGrpSpPr>
          <p:grpSpPr>
            <a:xfrm>
              <a:off x="-646237" y="4340034"/>
              <a:ext cx="10436575" cy="803466"/>
              <a:chOff x="0" y="4340034"/>
              <a:chExt cx="10436575" cy="803466"/>
            </a:xfrm>
          </p:grpSpPr>
          <p:sp>
            <p:nvSpPr>
              <p:cNvPr id="928" name="Google Shape;928;p4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43"/>
            <p:cNvGrpSpPr/>
            <p:nvPr/>
          </p:nvGrpSpPr>
          <p:grpSpPr>
            <a:xfrm>
              <a:off x="4308937" y="3999385"/>
              <a:ext cx="1768315" cy="609119"/>
              <a:chOff x="2321682" y="3299506"/>
              <a:chExt cx="822013" cy="283153"/>
            </a:xfrm>
          </p:grpSpPr>
          <p:sp>
            <p:nvSpPr>
              <p:cNvPr id="935" name="Google Shape;935;p43"/>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43"/>
            <p:cNvGrpSpPr/>
            <p:nvPr/>
          </p:nvGrpSpPr>
          <p:grpSpPr>
            <a:xfrm>
              <a:off x="940804" y="3960562"/>
              <a:ext cx="1146746" cy="604557"/>
              <a:chOff x="1710140" y="3315224"/>
              <a:chExt cx="673012" cy="354829"/>
            </a:xfrm>
          </p:grpSpPr>
          <p:sp>
            <p:nvSpPr>
              <p:cNvPr id="941" name="Google Shape;941;p43"/>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3"/>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3"/>
            <p:cNvGrpSpPr/>
            <p:nvPr/>
          </p:nvGrpSpPr>
          <p:grpSpPr>
            <a:xfrm>
              <a:off x="-320185" y="3946300"/>
              <a:ext cx="9338864" cy="575285"/>
              <a:chOff x="-3743944" y="3306853"/>
              <a:chExt cx="5480876" cy="337648"/>
            </a:xfrm>
          </p:grpSpPr>
          <p:sp>
            <p:nvSpPr>
              <p:cNvPr id="945" name="Google Shape;945;p4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460" name="Shape 16460"/>
        <p:cNvGrpSpPr/>
        <p:nvPr/>
      </p:nvGrpSpPr>
      <p:grpSpPr>
        <a:xfrm>
          <a:off x="0" y="0"/>
          <a:ext cx="0" cy="0"/>
          <a:chOff x="0" y="0"/>
          <a:chExt cx="0" cy="0"/>
        </a:xfrm>
      </p:grpSpPr>
      <p:sp>
        <p:nvSpPr>
          <p:cNvPr id="16461" name="Google Shape;16461;p423"/>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423"/>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6463" name="Google Shape;16463;p423"/>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464" name="Shape 16464"/>
        <p:cNvGrpSpPr/>
        <p:nvPr/>
      </p:nvGrpSpPr>
      <p:grpSpPr>
        <a:xfrm>
          <a:off x="0" y="0"/>
          <a:ext cx="0" cy="0"/>
          <a:chOff x="0" y="0"/>
          <a:chExt cx="0" cy="0"/>
        </a:xfrm>
      </p:grpSpPr>
      <p:sp>
        <p:nvSpPr>
          <p:cNvPr id="16465" name="Google Shape;16465;p424"/>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66" name="Google Shape;16466;p424"/>
          <p:cNvGrpSpPr/>
          <p:nvPr/>
        </p:nvGrpSpPr>
        <p:grpSpPr>
          <a:xfrm>
            <a:off x="-12" y="4089930"/>
            <a:ext cx="10436575" cy="1242270"/>
            <a:chOff x="-12" y="3708930"/>
            <a:chExt cx="10436575" cy="1242270"/>
          </a:xfrm>
        </p:grpSpPr>
        <p:grpSp>
          <p:nvGrpSpPr>
            <p:cNvPr id="16467" name="Google Shape;16467;p424"/>
            <p:cNvGrpSpPr/>
            <p:nvPr/>
          </p:nvGrpSpPr>
          <p:grpSpPr>
            <a:xfrm>
              <a:off x="-12" y="4147734"/>
              <a:ext cx="10436575" cy="803466"/>
              <a:chOff x="0" y="4340034"/>
              <a:chExt cx="10436575" cy="803466"/>
            </a:xfrm>
          </p:grpSpPr>
          <p:sp>
            <p:nvSpPr>
              <p:cNvPr id="16468" name="Google Shape;16468;p42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42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42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42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42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42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4" name="Google Shape;16474;p424"/>
            <p:cNvGrpSpPr/>
            <p:nvPr/>
          </p:nvGrpSpPr>
          <p:grpSpPr>
            <a:xfrm>
              <a:off x="6221512" y="3708930"/>
              <a:ext cx="1635933" cy="618661"/>
              <a:chOff x="2161713" y="3315239"/>
              <a:chExt cx="760475" cy="287589"/>
            </a:xfrm>
          </p:grpSpPr>
          <p:sp>
            <p:nvSpPr>
              <p:cNvPr id="16475" name="Google Shape;16475;p42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42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424"/>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42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424"/>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0" name="Google Shape;16480;p424"/>
            <p:cNvGrpSpPr/>
            <p:nvPr/>
          </p:nvGrpSpPr>
          <p:grpSpPr>
            <a:xfrm>
              <a:off x="3332641" y="3765794"/>
              <a:ext cx="812522" cy="636925"/>
              <a:chOff x="1697669" y="3323563"/>
              <a:chExt cx="476860" cy="373826"/>
            </a:xfrm>
          </p:grpSpPr>
          <p:sp>
            <p:nvSpPr>
              <p:cNvPr id="16481" name="Google Shape;16481;p424"/>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424"/>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424"/>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84" name="Google Shape;16484;p424"/>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485" name="Google Shape;16485;p424"/>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486" name="Google Shape;16486;p424"/>
          <p:cNvGrpSpPr/>
          <p:nvPr/>
        </p:nvGrpSpPr>
        <p:grpSpPr>
          <a:xfrm>
            <a:off x="-577062" y="4327300"/>
            <a:ext cx="10436575" cy="1197200"/>
            <a:chOff x="-646237" y="3946300"/>
            <a:chExt cx="10436575" cy="1197200"/>
          </a:xfrm>
        </p:grpSpPr>
        <p:grpSp>
          <p:nvGrpSpPr>
            <p:cNvPr id="16487" name="Google Shape;16487;p424"/>
            <p:cNvGrpSpPr/>
            <p:nvPr/>
          </p:nvGrpSpPr>
          <p:grpSpPr>
            <a:xfrm>
              <a:off x="-646237" y="4340034"/>
              <a:ext cx="10436575" cy="803466"/>
              <a:chOff x="0" y="4340034"/>
              <a:chExt cx="10436575" cy="803466"/>
            </a:xfrm>
          </p:grpSpPr>
          <p:sp>
            <p:nvSpPr>
              <p:cNvPr id="16488" name="Google Shape;16488;p42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42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42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42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42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42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4" name="Google Shape;16494;p424"/>
            <p:cNvGrpSpPr/>
            <p:nvPr/>
          </p:nvGrpSpPr>
          <p:grpSpPr>
            <a:xfrm>
              <a:off x="1782274" y="4033230"/>
              <a:ext cx="3570783" cy="575273"/>
              <a:chOff x="1147145" y="3315239"/>
              <a:chExt cx="1659903" cy="267420"/>
            </a:xfrm>
          </p:grpSpPr>
          <p:sp>
            <p:nvSpPr>
              <p:cNvPr id="16495" name="Google Shape;16495;p424"/>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42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424"/>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424"/>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42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424"/>
            <p:cNvGrpSpPr/>
            <p:nvPr/>
          </p:nvGrpSpPr>
          <p:grpSpPr>
            <a:xfrm>
              <a:off x="218815" y="3974757"/>
              <a:ext cx="1075685" cy="633725"/>
              <a:chOff x="1286413" y="3323555"/>
              <a:chExt cx="631308" cy="371948"/>
            </a:xfrm>
          </p:grpSpPr>
          <p:sp>
            <p:nvSpPr>
              <p:cNvPr id="16501" name="Google Shape;16501;p424"/>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42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42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4" name="Google Shape;16504;p424"/>
            <p:cNvGrpSpPr/>
            <p:nvPr/>
          </p:nvGrpSpPr>
          <p:grpSpPr>
            <a:xfrm>
              <a:off x="8035704" y="3946300"/>
              <a:ext cx="805846" cy="651185"/>
              <a:chOff x="1160034" y="3306853"/>
              <a:chExt cx="472942" cy="382195"/>
            </a:xfrm>
          </p:grpSpPr>
          <p:sp>
            <p:nvSpPr>
              <p:cNvPr id="16505" name="Google Shape;16505;p42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42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424"/>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6508" name="Shape 16508"/>
        <p:cNvGrpSpPr/>
        <p:nvPr/>
      </p:nvGrpSpPr>
      <p:grpSpPr>
        <a:xfrm>
          <a:off x="0" y="0"/>
          <a:ext cx="0" cy="0"/>
          <a:chOff x="0" y="0"/>
          <a:chExt cx="0" cy="0"/>
        </a:xfrm>
      </p:grpSpPr>
      <p:sp>
        <p:nvSpPr>
          <p:cNvPr id="16509" name="Google Shape;16509;p425"/>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0" name="Google Shape;16510;p425"/>
          <p:cNvGrpSpPr/>
          <p:nvPr/>
        </p:nvGrpSpPr>
        <p:grpSpPr>
          <a:xfrm>
            <a:off x="0" y="4226144"/>
            <a:ext cx="10436575" cy="1199656"/>
            <a:chOff x="-12" y="3751544"/>
            <a:chExt cx="10436575" cy="1199656"/>
          </a:xfrm>
        </p:grpSpPr>
        <p:grpSp>
          <p:nvGrpSpPr>
            <p:cNvPr id="16511" name="Google Shape;16511;p425"/>
            <p:cNvGrpSpPr/>
            <p:nvPr/>
          </p:nvGrpSpPr>
          <p:grpSpPr>
            <a:xfrm>
              <a:off x="-12" y="4147734"/>
              <a:ext cx="10436575" cy="803466"/>
              <a:chOff x="0" y="4340034"/>
              <a:chExt cx="10436575" cy="803466"/>
            </a:xfrm>
          </p:grpSpPr>
          <p:sp>
            <p:nvSpPr>
              <p:cNvPr id="16512" name="Google Shape;16512;p42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42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42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42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42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42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8" name="Google Shape;16518;p425"/>
            <p:cNvGrpSpPr/>
            <p:nvPr/>
          </p:nvGrpSpPr>
          <p:grpSpPr>
            <a:xfrm>
              <a:off x="6596724" y="3802458"/>
              <a:ext cx="1345278" cy="619084"/>
              <a:chOff x="2336133" y="3358716"/>
              <a:chExt cx="625362" cy="287785"/>
            </a:xfrm>
          </p:grpSpPr>
          <p:sp>
            <p:nvSpPr>
              <p:cNvPr id="16519" name="Google Shape;16519;p425"/>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425"/>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42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425"/>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425"/>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4" name="Google Shape;16524;p425"/>
            <p:cNvGrpSpPr/>
            <p:nvPr/>
          </p:nvGrpSpPr>
          <p:grpSpPr>
            <a:xfrm>
              <a:off x="1054502" y="3751544"/>
              <a:ext cx="1020660" cy="579838"/>
              <a:chOff x="360654" y="3315199"/>
              <a:chExt cx="599014" cy="340320"/>
            </a:xfrm>
          </p:grpSpPr>
          <p:sp>
            <p:nvSpPr>
              <p:cNvPr id="16525" name="Google Shape;16525;p425"/>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425"/>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425"/>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528" name="Google Shape;16528;p425"/>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529" name="Google Shape;16529;p425"/>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530" name="Google Shape;16530;p425"/>
          <p:cNvGrpSpPr/>
          <p:nvPr/>
        </p:nvGrpSpPr>
        <p:grpSpPr>
          <a:xfrm>
            <a:off x="-798637" y="4327300"/>
            <a:ext cx="10436575" cy="1197200"/>
            <a:chOff x="-646237" y="3946300"/>
            <a:chExt cx="10436575" cy="1197200"/>
          </a:xfrm>
        </p:grpSpPr>
        <p:grpSp>
          <p:nvGrpSpPr>
            <p:cNvPr id="16531" name="Google Shape;16531;p425"/>
            <p:cNvGrpSpPr/>
            <p:nvPr/>
          </p:nvGrpSpPr>
          <p:grpSpPr>
            <a:xfrm>
              <a:off x="-646237" y="4340034"/>
              <a:ext cx="10436575" cy="803466"/>
              <a:chOff x="0" y="4340034"/>
              <a:chExt cx="10436575" cy="803466"/>
            </a:xfrm>
          </p:grpSpPr>
          <p:sp>
            <p:nvSpPr>
              <p:cNvPr id="16532" name="Google Shape;16532;p42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42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42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42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42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42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8" name="Google Shape;16538;p425"/>
            <p:cNvGrpSpPr/>
            <p:nvPr/>
          </p:nvGrpSpPr>
          <p:grpSpPr>
            <a:xfrm>
              <a:off x="3964812" y="4033230"/>
              <a:ext cx="1307895" cy="575273"/>
              <a:chOff x="2161713" y="3315239"/>
              <a:chExt cx="607984" cy="267420"/>
            </a:xfrm>
          </p:grpSpPr>
          <p:sp>
            <p:nvSpPr>
              <p:cNvPr id="16539" name="Google Shape;16539;p42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42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42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42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42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4" name="Google Shape;16544;p425"/>
            <p:cNvGrpSpPr/>
            <p:nvPr/>
          </p:nvGrpSpPr>
          <p:grpSpPr>
            <a:xfrm>
              <a:off x="218815" y="3946300"/>
              <a:ext cx="767639" cy="575285"/>
              <a:chOff x="1286413" y="3306853"/>
              <a:chExt cx="450519" cy="337648"/>
            </a:xfrm>
          </p:grpSpPr>
          <p:sp>
            <p:nvSpPr>
              <p:cNvPr id="16545" name="Google Shape;16545;p4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4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4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8" name="Google Shape;16548;p425"/>
            <p:cNvGrpSpPr/>
            <p:nvPr/>
          </p:nvGrpSpPr>
          <p:grpSpPr>
            <a:xfrm>
              <a:off x="8251040" y="3946300"/>
              <a:ext cx="767639" cy="575285"/>
              <a:chOff x="1286413" y="3306853"/>
              <a:chExt cx="450519" cy="337648"/>
            </a:xfrm>
          </p:grpSpPr>
          <p:sp>
            <p:nvSpPr>
              <p:cNvPr id="16549" name="Google Shape;16549;p42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42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42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6552" name="Shape 16552"/>
        <p:cNvGrpSpPr/>
        <p:nvPr/>
      </p:nvGrpSpPr>
      <p:grpSpPr>
        <a:xfrm>
          <a:off x="0" y="0"/>
          <a:ext cx="0" cy="0"/>
          <a:chOff x="0" y="0"/>
          <a:chExt cx="0" cy="0"/>
        </a:xfrm>
      </p:grpSpPr>
      <p:sp>
        <p:nvSpPr>
          <p:cNvPr id="16553" name="Google Shape;16553;p426"/>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426"/>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555" name="Google Shape;16555;p426"/>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556" name="Google Shape;16556;p426"/>
          <p:cNvGrpSpPr/>
          <p:nvPr/>
        </p:nvGrpSpPr>
        <p:grpSpPr>
          <a:xfrm>
            <a:off x="-609612" y="4089930"/>
            <a:ext cx="10436575" cy="1242270"/>
            <a:chOff x="-12" y="3708930"/>
            <a:chExt cx="10436575" cy="1242270"/>
          </a:xfrm>
        </p:grpSpPr>
        <p:grpSp>
          <p:nvGrpSpPr>
            <p:cNvPr id="16557" name="Google Shape;16557;p426"/>
            <p:cNvGrpSpPr/>
            <p:nvPr/>
          </p:nvGrpSpPr>
          <p:grpSpPr>
            <a:xfrm>
              <a:off x="-12" y="4147734"/>
              <a:ext cx="10436575" cy="803466"/>
              <a:chOff x="0" y="4340034"/>
              <a:chExt cx="10436575" cy="803466"/>
            </a:xfrm>
          </p:grpSpPr>
          <p:sp>
            <p:nvSpPr>
              <p:cNvPr id="16558" name="Google Shape;16558;p42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42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42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42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42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42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4" name="Google Shape;16564;p426"/>
            <p:cNvGrpSpPr/>
            <p:nvPr/>
          </p:nvGrpSpPr>
          <p:grpSpPr>
            <a:xfrm>
              <a:off x="6221512" y="3708930"/>
              <a:ext cx="1307895" cy="575273"/>
              <a:chOff x="2161713" y="3315239"/>
              <a:chExt cx="607984" cy="267420"/>
            </a:xfrm>
          </p:grpSpPr>
          <p:sp>
            <p:nvSpPr>
              <p:cNvPr id="16565" name="Google Shape;16565;p42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42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42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42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42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0" name="Google Shape;16570;p426"/>
            <p:cNvGrpSpPr/>
            <p:nvPr/>
          </p:nvGrpSpPr>
          <p:grpSpPr>
            <a:xfrm>
              <a:off x="2631902" y="3737325"/>
              <a:ext cx="767639" cy="575285"/>
              <a:chOff x="1286413" y="3306853"/>
              <a:chExt cx="450519" cy="337648"/>
            </a:xfrm>
          </p:grpSpPr>
          <p:sp>
            <p:nvSpPr>
              <p:cNvPr id="16571" name="Google Shape;16571;p4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4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4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74" name="Google Shape;16574;p426"/>
          <p:cNvGrpSpPr/>
          <p:nvPr/>
        </p:nvGrpSpPr>
        <p:grpSpPr>
          <a:xfrm>
            <a:off x="-1255837" y="4327300"/>
            <a:ext cx="10436575" cy="1197200"/>
            <a:chOff x="-646237" y="3946300"/>
            <a:chExt cx="10436575" cy="1197200"/>
          </a:xfrm>
        </p:grpSpPr>
        <p:grpSp>
          <p:nvGrpSpPr>
            <p:cNvPr id="16575" name="Google Shape;16575;p426"/>
            <p:cNvGrpSpPr/>
            <p:nvPr/>
          </p:nvGrpSpPr>
          <p:grpSpPr>
            <a:xfrm>
              <a:off x="-646237" y="4340034"/>
              <a:ext cx="10436575" cy="803466"/>
              <a:chOff x="0" y="4340034"/>
              <a:chExt cx="10436575" cy="803466"/>
            </a:xfrm>
          </p:grpSpPr>
          <p:sp>
            <p:nvSpPr>
              <p:cNvPr id="16576" name="Google Shape;16576;p42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42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42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42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42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42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2" name="Google Shape;16582;p426"/>
            <p:cNvGrpSpPr/>
            <p:nvPr/>
          </p:nvGrpSpPr>
          <p:grpSpPr>
            <a:xfrm>
              <a:off x="3964812" y="4033230"/>
              <a:ext cx="1307895" cy="575273"/>
              <a:chOff x="2161713" y="3315239"/>
              <a:chExt cx="607984" cy="267420"/>
            </a:xfrm>
          </p:grpSpPr>
          <p:sp>
            <p:nvSpPr>
              <p:cNvPr id="16583" name="Google Shape;16583;p42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42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42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42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42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8" name="Google Shape;16588;p426"/>
            <p:cNvGrpSpPr/>
            <p:nvPr/>
          </p:nvGrpSpPr>
          <p:grpSpPr>
            <a:xfrm>
              <a:off x="1574040" y="4047462"/>
              <a:ext cx="730335" cy="575245"/>
              <a:chOff x="2081779" y="3366228"/>
              <a:chExt cx="428626" cy="337625"/>
            </a:xfrm>
          </p:grpSpPr>
          <p:sp>
            <p:nvSpPr>
              <p:cNvPr id="16589" name="Google Shape;16589;p426"/>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426"/>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426"/>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2" name="Google Shape;16592;p426"/>
            <p:cNvGrpSpPr/>
            <p:nvPr/>
          </p:nvGrpSpPr>
          <p:grpSpPr>
            <a:xfrm>
              <a:off x="8251040" y="3946300"/>
              <a:ext cx="767639" cy="575285"/>
              <a:chOff x="1286413" y="3306853"/>
              <a:chExt cx="450519" cy="337648"/>
            </a:xfrm>
          </p:grpSpPr>
          <p:sp>
            <p:nvSpPr>
              <p:cNvPr id="16593" name="Google Shape;16593;p42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42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42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6596" name="Shape 16596"/>
        <p:cNvGrpSpPr/>
        <p:nvPr/>
      </p:nvGrpSpPr>
      <p:grpSpPr>
        <a:xfrm>
          <a:off x="0" y="0"/>
          <a:ext cx="0" cy="0"/>
          <a:chOff x="0" y="0"/>
          <a:chExt cx="0" cy="0"/>
        </a:xfrm>
      </p:grpSpPr>
      <p:grpSp>
        <p:nvGrpSpPr>
          <p:cNvPr id="16597" name="Google Shape;16597;p427"/>
          <p:cNvGrpSpPr/>
          <p:nvPr/>
        </p:nvGrpSpPr>
        <p:grpSpPr>
          <a:xfrm flipH="1">
            <a:off x="2296749" y="382609"/>
            <a:ext cx="7317430" cy="4470181"/>
            <a:chOff x="2682681" y="986909"/>
            <a:chExt cx="1036199" cy="633000"/>
          </a:xfrm>
        </p:grpSpPr>
        <p:sp>
          <p:nvSpPr>
            <p:cNvPr id="16598" name="Google Shape;16598;p42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42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42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1" name="Google Shape;16601;p427"/>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602" name="Google Shape;16602;p427"/>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603" name="Google Shape;16603;p427"/>
          <p:cNvGrpSpPr/>
          <p:nvPr/>
        </p:nvGrpSpPr>
        <p:grpSpPr>
          <a:xfrm>
            <a:off x="-1255837" y="4089930"/>
            <a:ext cx="10436575" cy="1242270"/>
            <a:chOff x="-12" y="3708930"/>
            <a:chExt cx="10436575" cy="1242270"/>
          </a:xfrm>
        </p:grpSpPr>
        <p:grpSp>
          <p:nvGrpSpPr>
            <p:cNvPr id="16604" name="Google Shape;16604;p427"/>
            <p:cNvGrpSpPr/>
            <p:nvPr/>
          </p:nvGrpSpPr>
          <p:grpSpPr>
            <a:xfrm>
              <a:off x="-12" y="4147734"/>
              <a:ext cx="10436575" cy="803466"/>
              <a:chOff x="0" y="4340034"/>
              <a:chExt cx="10436575" cy="803466"/>
            </a:xfrm>
          </p:grpSpPr>
          <p:sp>
            <p:nvSpPr>
              <p:cNvPr id="16605" name="Google Shape;16605;p42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42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42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42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42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42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1" name="Google Shape;16611;p427"/>
            <p:cNvGrpSpPr/>
            <p:nvPr/>
          </p:nvGrpSpPr>
          <p:grpSpPr>
            <a:xfrm>
              <a:off x="6221512" y="3708930"/>
              <a:ext cx="1307895" cy="575273"/>
              <a:chOff x="2161713" y="3315239"/>
              <a:chExt cx="607984" cy="267420"/>
            </a:xfrm>
          </p:grpSpPr>
          <p:sp>
            <p:nvSpPr>
              <p:cNvPr id="16612" name="Google Shape;16612;p42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42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42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42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42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7" name="Google Shape;16617;p427"/>
            <p:cNvGrpSpPr/>
            <p:nvPr/>
          </p:nvGrpSpPr>
          <p:grpSpPr>
            <a:xfrm>
              <a:off x="2631902" y="3737325"/>
              <a:ext cx="767639" cy="575285"/>
              <a:chOff x="1286413" y="3306853"/>
              <a:chExt cx="450519" cy="337648"/>
            </a:xfrm>
          </p:grpSpPr>
          <p:sp>
            <p:nvSpPr>
              <p:cNvPr id="16618" name="Google Shape;16618;p4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4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4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21" name="Google Shape;16621;p427"/>
          <p:cNvGrpSpPr/>
          <p:nvPr/>
        </p:nvGrpSpPr>
        <p:grpSpPr>
          <a:xfrm>
            <a:off x="-175512" y="4327300"/>
            <a:ext cx="10436575" cy="1197200"/>
            <a:chOff x="-646237" y="3946300"/>
            <a:chExt cx="10436575" cy="1197200"/>
          </a:xfrm>
        </p:grpSpPr>
        <p:grpSp>
          <p:nvGrpSpPr>
            <p:cNvPr id="16622" name="Google Shape;16622;p427"/>
            <p:cNvGrpSpPr/>
            <p:nvPr/>
          </p:nvGrpSpPr>
          <p:grpSpPr>
            <a:xfrm>
              <a:off x="-646237" y="4340034"/>
              <a:ext cx="10436575" cy="803466"/>
              <a:chOff x="0" y="4340034"/>
              <a:chExt cx="10436575" cy="803466"/>
            </a:xfrm>
          </p:grpSpPr>
          <p:sp>
            <p:nvSpPr>
              <p:cNvPr id="16623" name="Google Shape;16623;p42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42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42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42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42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42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9" name="Google Shape;16629;p427"/>
            <p:cNvGrpSpPr/>
            <p:nvPr/>
          </p:nvGrpSpPr>
          <p:grpSpPr>
            <a:xfrm>
              <a:off x="3964812" y="4033230"/>
              <a:ext cx="1307895" cy="575273"/>
              <a:chOff x="2161713" y="3315239"/>
              <a:chExt cx="607984" cy="267420"/>
            </a:xfrm>
          </p:grpSpPr>
          <p:sp>
            <p:nvSpPr>
              <p:cNvPr id="16630" name="Google Shape;16630;p42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42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42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42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42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5" name="Google Shape;16635;p427"/>
            <p:cNvGrpSpPr/>
            <p:nvPr/>
          </p:nvGrpSpPr>
          <p:grpSpPr>
            <a:xfrm>
              <a:off x="218815" y="3946300"/>
              <a:ext cx="767639" cy="575285"/>
              <a:chOff x="1286413" y="3306853"/>
              <a:chExt cx="450519" cy="337648"/>
            </a:xfrm>
          </p:grpSpPr>
          <p:sp>
            <p:nvSpPr>
              <p:cNvPr id="16636" name="Google Shape;16636;p4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4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4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9" name="Google Shape;16639;p427"/>
            <p:cNvGrpSpPr/>
            <p:nvPr/>
          </p:nvGrpSpPr>
          <p:grpSpPr>
            <a:xfrm>
              <a:off x="8251040" y="3946300"/>
              <a:ext cx="767639" cy="575285"/>
              <a:chOff x="1286413" y="3306853"/>
              <a:chExt cx="450519" cy="337648"/>
            </a:xfrm>
          </p:grpSpPr>
          <p:sp>
            <p:nvSpPr>
              <p:cNvPr id="16640" name="Google Shape;16640;p42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42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42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6643" name="Shape 16643"/>
        <p:cNvGrpSpPr/>
        <p:nvPr/>
      </p:nvGrpSpPr>
      <p:grpSpPr>
        <a:xfrm>
          <a:off x="0" y="0"/>
          <a:ext cx="0" cy="0"/>
          <a:chOff x="0" y="0"/>
          <a:chExt cx="0" cy="0"/>
        </a:xfrm>
      </p:grpSpPr>
      <p:sp>
        <p:nvSpPr>
          <p:cNvPr id="16644" name="Google Shape;16644;p428"/>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42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646" name="Google Shape;16646;p428"/>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6647" name="Google Shape;16647;p428"/>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6648" name="Google Shape;16648;p428"/>
          <p:cNvGrpSpPr/>
          <p:nvPr/>
        </p:nvGrpSpPr>
        <p:grpSpPr>
          <a:xfrm>
            <a:off x="-1260012" y="4284668"/>
            <a:ext cx="10436575" cy="1123732"/>
            <a:chOff x="-12" y="3827468"/>
            <a:chExt cx="10436575" cy="1123732"/>
          </a:xfrm>
        </p:grpSpPr>
        <p:grpSp>
          <p:nvGrpSpPr>
            <p:cNvPr id="16649" name="Google Shape;16649;p428"/>
            <p:cNvGrpSpPr/>
            <p:nvPr/>
          </p:nvGrpSpPr>
          <p:grpSpPr>
            <a:xfrm>
              <a:off x="-12" y="4147734"/>
              <a:ext cx="10436575" cy="803466"/>
              <a:chOff x="0" y="4340034"/>
              <a:chExt cx="10436575" cy="803466"/>
            </a:xfrm>
          </p:grpSpPr>
          <p:sp>
            <p:nvSpPr>
              <p:cNvPr id="16650" name="Google Shape;16650;p42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42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42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42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42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42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6" name="Google Shape;16656;p428"/>
            <p:cNvGrpSpPr/>
            <p:nvPr/>
          </p:nvGrpSpPr>
          <p:grpSpPr>
            <a:xfrm>
              <a:off x="1441312" y="3827468"/>
              <a:ext cx="8923278" cy="640911"/>
              <a:chOff x="-60396" y="3370342"/>
              <a:chExt cx="4148047" cy="297932"/>
            </a:xfrm>
          </p:grpSpPr>
          <p:sp>
            <p:nvSpPr>
              <p:cNvPr id="16657" name="Google Shape;16657;p428"/>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428"/>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428"/>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428"/>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428"/>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2" name="Google Shape;16662;p428"/>
            <p:cNvGrpSpPr/>
            <p:nvPr/>
          </p:nvGrpSpPr>
          <p:grpSpPr>
            <a:xfrm>
              <a:off x="1670256" y="3841707"/>
              <a:ext cx="4262785" cy="673413"/>
              <a:chOff x="722033" y="3368117"/>
              <a:chExt cx="2501781" cy="395242"/>
            </a:xfrm>
          </p:grpSpPr>
          <p:sp>
            <p:nvSpPr>
              <p:cNvPr id="16663" name="Google Shape;16663;p428"/>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428"/>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428"/>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66" name="Google Shape;16666;p428"/>
          <p:cNvGrpSpPr/>
          <p:nvPr/>
        </p:nvGrpSpPr>
        <p:grpSpPr>
          <a:xfrm>
            <a:off x="-341437" y="4403500"/>
            <a:ext cx="10436575" cy="1197200"/>
            <a:chOff x="-646237" y="3946300"/>
            <a:chExt cx="10436575" cy="1197200"/>
          </a:xfrm>
        </p:grpSpPr>
        <p:grpSp>
          <p:nvGrpSpPr>
            <p:cNvPr id="16667" name="Google Shape;16667;p428"/>
            <p:cNvGrpSpPr/>
            <p:nvPr/>
          </p:nvGrpSpPr>
          <p:grpSpPr>
            <a:xfrm>
              <a:off x="-646237" y="4340034"/>
              <a:ext cx="10436575" cy="803466"/>
              <a:chOff x="0" y="4340034"/>
              <a:chExt cx="10436575" cy="803466"/>
            </a:xfrm>
          </p:grpSpPr>
          <p:sp>
            <p:nvSpPr>
              <p:cNvPr id="16668" name="Google Shape;16668;p42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42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42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42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42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42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4" name="Google Shape;16674;p428"/>
            <p:cNvGrpSpPr/>
            <p:nvPr/>
          </p:nvGrpSpPr>
          <p:grpSpPr>
            <a:xfrm>
              <a:off x="4308937" y="4033230"/>
              <a:ext cx="3914202" cy="583186"/>
              <a:chOff x="2321682" y="3315239"/>
              <a:chExt cx="1819544" cy="271098"/>
            </a:xfrm>
          </p:grpSpPr>
          <p:sp>
            <p:nvSpPr>
              <p:cNvPr id="16675" name="Google Shape;16675;p428"/>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42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42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42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42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0" name="Google Shape;16680;p428"/>
            <p:cNvGrpSpPr/>
            <p:nvPr/>
          </p:nvGrpSpPr>
          <p:grpSpPr>
            <a:xfrm>
              <a:off x="-394271" y="3974757"/>
              <a:ext cx="4674696" cy="723875"/>
              <a:chOff x="926599" y="3323555"/>
              <a:chExt cx="2743527" cy="424859"/>
            </a:xfrm>
          </p:grpSpPr>
          <p:sp>
            <p:nvSpPr>
              <p:cNvPr id="16681" name="Google Shape;16681;p428"/>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4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428"/>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4" name="Google Shape;16684;p428"/>
            <p:cNvGrpSpPr/>
            <p:nvPr/>
          </p:nvGrpSpPr>
          <p:grpSpPr>
            <a:xfrm>
              <a:off x="8251040" y="3946300"/>
              <a:ext cx="767639" cy="575285"/>
              <a:chOff x="1286413" y="3306853"/>
              <a:chExt cx="450519" cy="337648"/>
            </a:xfrm>
          </p:grpSpPr>
          <p:sp>
            <p:nvSpPr>
              <p:cNvPr id="16685" name="Google Shape;16685;p42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42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42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6688" name="Shape 16688"/>
        <p:cNvGrpSpPr/>
        <p:nvPr/>
      </p:nvGrpSpPr>
      <p:grpSpPr>
        <a:xfrm>
          <a:off x="0" y="0"/>
          <a:ext cx="0" cy="0"/>
          <a:chOff x="0" y="0"/>
          <a:chExt cx="0" cy="0"/>
        </a:xfrm>
      </p:grpSpPr>
      <p:sp>
        <p:nvSpPr>
          <p:cNvPr id="16689" name="Google Shape;16689;p429"/>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429"/>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691" name="Google Shape;16691;p429"/>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692" name="Google Shape;16692;p42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693" name="Google Shape;16693;p429"/>
          <p:cNvGrpSpPr/>
          <p:nvPr/>
        </p:nvGrpSpPr>
        <p:grpSpPr>
          <a:xfrm>
            <a:off x="-1054412" y="4150168"/>
            <a:ext cx="10350815" cy="1242270"/>
            <a:chOff x="76188" y="3708930"/>
            <a:chExt cx="10350815" cy="1242270"/>
          </a:xfrm>
        </p:grpSpPr>
        <p:grpSp>
          <p:nvGrpSpPr>
            <p:cNvPr id="16694" name="Google Shape;16694;p429"/>
            <p:cNvGrpSpPr/>
            <p:nvPr/>
          </p:nvGrpSpPr>
          <p:grpSpPr>
            <a:xfrm>
              <a:off x="76188" y="4147734"/>
              <a:ext cx="10350815" cy="803466"/>
              <a:chOff x="76200" y="4340034"/>
              <a:chExt cx="10350815" cy="803466"/>
            </a:xfrm>
          </p:grpSpPr>
          <p:sp>
            <p:nvSpPr>
              <p:cNvPr id="16695" name="Google Shape;16695;p42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429"/>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429"/>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42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429"/>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42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1" name="Google Shape;16701;p429"/>
            <p:cNvGrpSpPr/>
            <p:nvPr/>
          </p:nvGrpSpPr>
          <p:grpSpPr>
            <a:xfrm>
              <a:off x="6221512" y="3708930"/>
              <a:ext cx="1307895" cy="575273"/>
              <a:chOff x="2161713" y="3315239"/>
              <a:chExt cx="607984" cy="267420"/>
            </a:xfrm>
          </p:grpSpPr>
          <p:sp>
            <p:nvSpPr>
              <p:cNvPr id="16702" name="Google Shape;16702;p42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42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4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42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42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7" name="Google Shape;16707;p429"/>
            <p:cNvGrpSpPr/>
            <p:nvPr/>
          </p:nvGrpSpPr>
          <p:grpSpPr>
            <a:xfrm>
              <a:off x="2631902" y="3737325"/>
              <a:ext cx="767639" cy="575285"/>
              <a:chOff x="1286413" y="3306853"/>
              <a:chExt cx="450519" cy="337648"/>
            </a:xfrm>
          </p:grpSpPr>
          <p:sp>
            <p:nvSpPr>
              <p:cNvPr id="16708" name="Google Shape;16708;p4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4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4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11" name="Google Shape;16711;p429"/>
          <p:cNvGrpSpPr/>
          <p:nvPr/>
        </p:nvGrpSpPr>
        <p:grpSpPr>
          <a:xfrm>
            <a:off x="-814262" y="4413900"/>
            <a:ext cx="10436575" cy="1197200"/>
            <a:chOff x="-646237" y="3946300"/>
            <a:chExt cx="10436575" cy="1197200"/>
          </a:xfrm>
        </p:grpSpPr>
        <p:grpSp>
          <p:nvGrpSpPr>
            <p:cNvPr id="16712" name="Google Shape;16712;p429"/>
            <p:cNvGrpSpPr/>
            <p:nvPr/>
          </p:nvGrpSpPr>
          <p:grpSpPr>
            <a:xfrm>
              <a:off x="-646237" y="4340034"/>
              <a:ext cx="10436575" cy="803466"/>
              <a:chOff x="0" y="4340034"/>
              <a:chExt cx="10436575" cy="803466"/>
            </a:xfrm>
          </p:grpSpPr>
          <p:sp>
            <p:nvSpPr>
              <p:cNvPr id="16713" name="Google Shape;16713;p42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42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42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42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42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42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9" name="Google Shape;16719;p429"/>
            <p:cNvGrpSpPr/>
            <p:nvPr/>
          </p:nvGrpSpPr>
          <p:grpSpPr>
            <a:xfrm>
              <a:off x="3964812" y="4033230"/>
              <a:ext cx="1307895" cy="575273"/>
              <a:chOff x="2161713" y="3315239"/>
              <a:chExt cx="607984" cy="267420"/>
            </a:xfrm>
          </p:grpSpPr>
          <p:sp>
            <p:nvSpPr>
              <p:cNvPr id="16720" name="Google Shape;16720;p42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42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42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42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42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5" name="Google Shape;16725;p429"/>
            <p:cNvGrpSpPr/>
            <p:nvPr/>
          </p:nvGrpSpPr>
          <p:grpSpPr>
            <a:xfrm>
              <a:off x="218815" y="3946300"/>
              <a:ext cx="767639" cy="575285"/>
              <a:chOff x="1286413" y="3306853"/>
              <a:chExt cx="450519" cy="337648"/>
            </a:xfrm>
          </p:grpSpPr>
          <p:sp>
            <p:nvSpPr>
              <p:cNvPr id="16726" name="Google Shape;16726;p4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4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4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9" name="Google Shape;16729;p429"/>
            <p:cNvGrpSpPr/>
            <p:nvPr/>
          </p:nvGrpSpPr>
          <p:grpSpPr>
            <a:xfrm>
              <a:off x="8251040" y="3946300"/>
              <a:ext cx="767639" cy="575285"/>
              <a:chOff x="1286413" y="3306853"/>
              <a:chExt cx="450519" cy="337648"/>
            </a:xfrm>
          </p:grpSpPr>
          <p:sp>
            <p:nvSpPr>
              <p:cNvPr id="16730" name="Google Shape;16730;p42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42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42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6733" name="Shape 16733"/>
        <p:cNvGrpSpPr/>
        <p:nvPr/>
      </p:nvGrpSpPr>
      <p:grpSpPr>
        <a:xfrm>
          <a:off x="0" y="0"/>
          <a:ext cx="0" cy="0"/>
          <a:chOff x="0" y="0"/>
          <a:chExt cx="0" cy="0"/>
        </a:xfrm>
      </p:grpSpPr>
      <p:sp>
        <p:nvSpPr>
          <p:cNvPr id="16734" name="Google Shape;16734;p430"/>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430"/>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736" name="Google Shape;16736;p430"/>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737" name="Google Shape;16737;p430"/>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738" name="Google Shape;16738;p430"/>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739" name="Google Shape;16739;p43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740" name="Google Shape;16740;p430"/>
          <p:cNvGrpSpPr/>
          <p:nvPr/>
        </p:nvGrpSpPr>
        <p:grpSpPr>
          <a:xfrm>
            <a:off x="-1260287" y="4293764"/>
            <a:ext cx="10436575" cy="1181286"/>
            <a:chOff x="-12" y="3769914"/>
            <a:chExt cx="10436575" cy="1181286"/>
          </a:xfrm>
        </p:grpSpPr>
        <p:grpSp>
          <p:nvGrpSpPr>
            <p:cNvPr id="16741" name="Google Shape;16741;p430"/>
            <p:cNvGrpSpPr/>
            <p:nvPr/>
          </p:nvGrpSpPr>
          <p:grpSpPr>
            <a:xfrm>
              <a:off x="-12" y="4147734"/>
              <a:ext cx="10436575" cy="803466"/>
              <a:chOff x="0" y="4340034"/>
              <a:chExt cx="10436575" cy="803466"/>
            </a:xfrm>
          </p:grpSpPr>
          <p:sp>
            <p:nvSpPr>
              <p:cNvPr id="16742" name="Google Shape;16742;p43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43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43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43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43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43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8" name="Google Shape;16748;p430"/>
            <p:cNvGrpSpPr/>
            <p:nvPr/>
          </p:nvGrpSpPr>
          <p:grpSpPr>
            <a:xfrm>
              <a:off x="5844875" y="3769914"/>
              <a:ext cx="4480058" cy="632815"/>
              <a:chOff x="1986631" y="3343588"/>
              <a:chExt cx="2082585" cy="294168"/>
            </a:xfrm>
          </p:grpSpPr>
          <p:sp>
            <p:nvSpPr>
              <p:cNvPr id="16749" name="Google Shape;16749;p430"/>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430"/>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430"/>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430"/>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430"/>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4" name="Google Shape;16754;p430"/>
            <p:cNvGrpSpPr/>
            <p:nvPr/>
          </p:nvGrpSpPr>
          <p:grpSpPr>
            <a:xfrm>
              <a:off x="2631902" y="3827462"/>
              <a:ext cx="862689" cy="575245"/>
              <a:chOff x="1286413" y="3359757"/>
              <a:chExt cx="506303" cy="337625"/>
            </a:xfrm>
          </p:grpSpPr>
          <p:sp>
            <p:nvSpPr>
              <p:cNvPr id="16755" name="Google Shape;16755;p430"/>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43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430"/>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58" name="Google Shape;16758;p430"/>
          <p:cNvGrpSpPr/>
          <p:nvPr/>
        </p:nvGrpSpPr>
        <p:grpSpPr>
          <a:xfrm>
            <a:off x="-1255837" y="4397075"/>
            <a:ext cx="10436575" cy="1203625"/>
            <a:chOff x="-646237" y="3939875"/>
            <a:chExt cx="10436575" cy="1203625"/>
          </a:xfrm>
        </p:grpSpPr>
        <p:grpSp>
          <p:nvGrpSpPr>
            <p:cNvPr id="16759" name="Google Shape;16759;p430"/>
            <p:cNvGrpSpPr/>
            <p:nvPr/>
          </p:nvGrpSpPr>
          <p:grpSpPr>
            <a:xfrm>
              <a:off x="-646237" y="4340034"/>
              <a:ext cx="10436575" cy="803466"/>
              <a:chOff x="0" y="4340034"/>
              <a:chExt cx="10436575" cy="803466"/>
            </a:xfrm>
          </p:grpSpPr>
          <p:sp>
            <p:nvSpPr>
              <p:cNvPr id="16760" name="Google Shape;16760;p43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43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43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43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43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43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6" name="Google Shape;16766;p430"/>
            <p:cNvGrpSpPr/>
            <p:nvPr/>
          </p:nvGrpSpPr>
          <p:grpSpPr>
            <a:xfrm>
              <a:off x="1235925" y="4061651"/>
              <a:ext cx="4036783" cy="637002"/>
              <a:chOff x="893171" y="3328451"/>
              <a:chExt cx="1876526" cy="296115"/>
            </a:xfrm>
          </p:grpSpPr>
          <p:sp>
            <p:nvSpPr>
              <p:cNvPr id="16767" name="Google Shape;16767;p430"/>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430"/>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43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43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43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2" name="Google Shape;16772;p430"/>
            <p:cNvGrpSpPr/>
            <p:nvPr/>
          </p:nvGrpSpPr>
          <p:grpSpPr>
            <a:xfrm>
              <a:off x="629615" y="3960537"/>
              <a:ext cx="5355260" cy="647960"/>
              <a:chOff x="1527507" y="3315210"/>
              <a:chExt cx="3142943" cy="380303"/>
            </a:xfrm>
          </p:grpSpPr>
          <p:sp>
            <p:nvSpPr>
              <p:cNvPr id="16773" name="Google Shape;16773;p430"/>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430"/>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430"/>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6" name="Google Shape;16776;p430"/>
            <p:cNvGrpSpPr/>
            <p:nvPr/>
          </p:nvGrpSpPr>
          <p:grpSpPr>
            <a:xfrm>
              <a:off x="7390590" y="3939875"/>
              <a:ext cx="1920385" cy="625232"/>
              <a:chOff x="781424" y="3303082"/>
              <a:chExt cx="1127053" cy="366963"/>
            </a:xfrm>
          </p:grpSpPr>
          <p:sp>
            <p:nvSpPr>
              <p:cNvPr id="16777" name="Google Shape;16777;p430"/>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430"/>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43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6780" name="Shape 16780"/>
        <p:cNvGrpSpPr/>
        <p:nvPr/>
      </p:nvGrpSpPr>
      <p:grpSpPr>
        <a:xfrm>
          <a:off x="0" y="0"/>
          <a:ext cx="0" cy="0"/>
          <a:chOff x="0" y="0"/>
          <a:chExt cx="0" cy="0"/>
        </a:xfrm>
      </p:grpSpPr>
      <p:sp>
        <p:nvSpPr>
          <p:cNvPr id="16781" name="Google Shape;16781;p431"/>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43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783" name="Google Shape;16783;p431"/>
          <p:cNvGrpSpPr/>
          <p:nvPr/>
        </p:nvGrpSpPr>
        <p:grpSpPr>
          <a:xfrm>
            <a:off x="-646250" y="4380968"/>
            <a:ext cx="10436575" cy="1228057"/>
            <a:chOff x="-12" y="3723143"/>
            <a:chExt cx="10436575" cy="1228057"/>
          </a:xfrm>
        </p:grpSpPr>
        <p:grpSp>
          <p:nvGrpSpPr>
            <p:cNvPr id="16784" name="Google Shape;16784;p431"/>
            <p:cNvGrpSpPr/>
            <p:nvPr/>
          </p:nvGrpSpPr>
          <p:grpSpPr>
            <a:xfrm>
              <a:off x="-12" y="4147734"/>
              <a:ext cx="10436575" cy="803466"/>
              <a:chOff x="0" y="4340034"/>
              <a:chExt cx="10436575" cy="803466"/>
            </a:xfrm>
          </p:grpSpPr>
          <p:sp>
            <p:nvSpPr>
              <p:cNvPr id="16785" name="Google Shape;16785;p43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43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43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43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43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43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431"/>
            <p:cNvGrpSpPr/>
            <p:nvPr/>
          </p:nvGrpSpPr>
          <p:grpSpPr>
            <a:xfrm>
              <a:off x="5596725" y="3723143"/>
              <a:ext cx="4136037" cy="764961"/>
              <a:chOff x="1871276" y="3321846"/>
              <a:chExt cx="1922665" cy="355597"/>
            </a:xfrm>
          </p:grpSpPr>
          <p:sp>
            <p:nvSpPr>
              <p:cNvPr id="16792" name="Google Shape;16792;p431"/>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431"/>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431"/>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431"/>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431"/>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431"/>
            <p:cNvGrpSpPr/>
            <p:nvPr/>
          </p:nvGrpSpPr>
          <p:grpSpPr>
            <a:xfrm>
              <a:off x="1121352" y="3841682"/>
              <a:ext cx="886310" cy="603938"/>
              <a:chOff x="399888" y="3368103"/>
              <a:chExt cx="520166" cy="354465"/>
            </a:xfrm>
          </p:grpSpPr>
          <p:sp>
            <p:nvSpPr>
              <p:cNvPr id="16798" name="Google Shape;16798;p431"/>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431"/>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431"/>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01" name="Google Shape;16801;p431"/>
          <p:cNvGrpSpPr/>
          <p:nvPr/>
        </p:nvGrpSpPr>
        <p:grpSpPr>
          <a:xfrm>
            <a:off x="-1255837" y="4479700"/>
            <a:ext cx="10436575" cy="1197200"/>
            <a:chOff x="-646237" y="3946300"/>
            <a:chExt cx="10436575" cy="1197200"/>
          </a:xfrm>
        </p:grpSpPr>
        <p:grpSp>
          <p:nvGrpSpPr>
            <p:cNvPr id="16802" name="Google Shape;16802;p431"/>
            <p:cNvGrpSpPr/>
            <p:nvPr/>
          </p:nvGrpSpPr>
          <p:grpSpPr>
            <a:xfrm>
              <a:off x="-646237" y="4340034"/>
              <a:ext cx="10436575" cy="803466"/>
              <a:chOff x="0" y="4340034"/>
              <a:chExt cx="10436575" cy="803466"/>
            </a:xfrm>
          </p:grpSpPr>
          <p:sp>
            <p:nvSpPr>
              <p:cNvPr id="16803" name="Google Shape;16803;p43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43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43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43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43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43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9" name="Google Shape;16809;p431"/>
            <p:cNvGrpSpPr/>
            <p:nvPr/>
          </p:nvGrpSpPr>
          <p:grpSpPr>
            <a:xfrm>
              <a:off x="4147874" y="4033230"/>
              <a:ext cx="1427591" cy="651211"/>
              <a:chOff x="2246810" y="3315239"/>
              <a:chExt cx="663625" cy="302720"/>
            </a:xfrm>
          </p:grpSpPr>
          <p:sp>
            <p:nvSpPr>
              <p:cNvPr id="16810" name="Google Shape;16810;p431"/>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43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43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43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431"/>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5" name="Google Shape;16815;p431"/>
            <p:cNvGrpSpPr/>
            <p:nvPr/>
          </p:nvGrpSpPr>
          <p:grpSpPr>
            <a:xfrm>
              <a:off x="218815" y="3946300"/>
              <a:ext cx="1970514" cy="686835"/>
              <a:chOff x="1286413" y="3306853"/>
              <a:chExt cx="1156473" cy="403119"/>
            </a:xfrm>
          </p:grpSpPr>
          <p:sp>
            <p:nvSpPr>
              <p:cNvPr id="16816" name="Google Shape;16816;p431"/>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43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431"/>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9" name="Google Shape;16819;p431"/>
            <p:cNvGrpSpPr/>
            <p:nvPr/>
          </p:nvGrpSpPr>
          <p:grpSpPr>
            <a:xfrm>
              <a:off x="8404881" y="3960537"/>
              <a:ext cx="818445" cy="575245"/>
              <a:chOff x="1376700" y="3315210"/>
              <a:chExt cx="480336" cy="337625"/>
            </a:xfrm>
          </p:grpSpPr>
          <p:sp>
            <p:nvSpPr>
              <p:cNvPr id="16820" name="Google Shape;16820;p431"/>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431"/>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43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823" name="Google Shape;16823;p431"/>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6824" name="Google Shape;16824;p431"/>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6825" name="Google Shape;16825;p431"/>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26" name="Google Shape;16826;p431"/>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6827" name="Shape 16827"/>
        <p:cNvGrpSpPr/>
        <p:nvPr/>
      </p:nvGrpSpPr>
      <p:grpSpPr>
        <a:xfrm>
          <a:off x="0" y="0"/>
          <a:ext cx="0" cy="0"/>
          <a:chOff x="0" y="0"/>
          <a:chExt cx="0" cy="0"/>
        </a:xfrm>
      </p:grpSpPr>
      <p:sp>
        <p:nvSpPr>
          <p:cNvPr id="16828" name="Google Shape;16828;p432"/>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432"/>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30" name="Google Shape;16830;p432"/>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31" name="Google Shape;16831;p432"/>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32" name="Google Shape;16832;p432"/>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33" name="Google Shape;16833;p43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834" name="Google Shape;16834;p432"/>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35" name="Google Shape;16835;p432"/>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6836" name="Google Shape;16836;p432"/>
          <p:cNvGrpSpPr/>
          <p:nvPr/>
        </p:nvGrpSpPr>
        <p:grpSpPr>
          <a:xfrm>
            <a:off x="-12" y="4394730"/>
            <a:ext cx="10436575" cy="1242270"/>
            <a:chOff x="-12" y="3708930"/>
            <a:chExt cx="10436575" cy="1242270"/>
          </a:xfrm>
        </p:grpSpPr>
        <p:grpSp>
          <p:nvGrpSpPr>
            <p:cNvPr id="16837" name="Google Shape;16837;p432"/>
            <p:cNvGrpSpPr/>
            <p:nvPr/>
          </p:nvGrpSpPr>
          <p:grpSpPr>
            <a:xfrm>
              <a:off x="-12" y="4147734"/>
              <a:ext cx="10436575" cy="803466"/>
              <a:chOff x="0" y="4340034"/>
              <a:chExt cx="10436575" cy="803466"/>
            </a:xfrm>
          </p:grpSpPr>
          <p:sp>
            <p:nvSpPr>
              <p:cNvPr id="16838" name="Google Shape;16838;p43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43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43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43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43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43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4" name="Google Shape;16844;p432"/>
            <p:cNvGrpSpPr/>
            <p:nvPr/>
          </p:nvGrpSpPr>
          <p:grpSpPr>
            <a:xfrm>
              <a:off x="6221512" y="3708930"/>
              <a:ext cx="1307895" cy="575273"/>
              <a:chOff x="2161713" y="3315239"/>
              <a:chExt cx="607984" cy="267420"/>
            </a:xfrm>
          </p:grpSpPr>
          <p:sp>
            <p:nvSpPr>
              <p:cNvPr id="16845" name="Google Shape;16845;p43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43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43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43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43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0" name="Google Shape;16850;p432"/>
            <p:cNvGrpSpPr/>
            <p:nvPr/>
          </p:nvGrpSpPr>
          <p:grpSpPr>
            <a:xfrm>
              <a:off x="2631902" y="3841982"/>
              <a:ext cx="767639" cy="622988"/>
              <a:chOff x="1286413" y="3368279"/>
              <a:chExt cx="450519" cy="365646"/>
            </a:xfrm>
          </p:grpSpPr>
          <p:sp>
            <p:nvSpPr>
              <p:cNvPr id="16851" name="Google Shape;16851;p432"/>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432"/>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432"/>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948" name="Shape 948"/>
        <p:cNvGrpSpPr/>
        <p:nvPr/>
      </p:nvGrpSpPr>
      <p:grpSpPr>
        <a:xfrm>
          <a:off x="0" y="0"/>
          <a:ext cx="0" cy="0"/>
          <a:chOff x="0" y="0"/>
          <a:chExt cx="0" cy="0"/>
        </a:xfrm>
      </p:grpSpPr>
      <p:sp>
        <p:nvSpPr>
          <p:cNvPr id="949" name="Google Shape;949;p44"/>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951" name="Google Shape;951;p44"/>
          <p:cNvGrpSpPr/>
          <p:nvPr/>
        </p:nvGrpSpPr>
        <p:grpSpPr>
          <a:xfrm>
            <a:off x="-646250" y="4380968"/>
            <a:ext cx="10436575" cy="1228057"/>
            <a:chOff x="-12" y="3723143"/>
            <a:chExt cx="10436575" cy="1228057"/>
          </a:xfrm>
        </p:grpSpPr>
        <p:grpSp>
          <p:nvGrpSpPr>
            <p:cNvPr id="952" name="Google Shape;952;p44"/>
            <p:cNvGrpSpPr/>
            <p:nvPr/>
          </p:nvGrpSpPr>
          <p:grpSpPr>
            <a:xfrm>
              <a:off x="-12" y="4147734"/>
              <a:ext cx="10436575" cy="803466"/>
              <a:chOff x="0" y="4340034"/>
              <a:chExt cx="10436575" cy="803466"/>
            </a:xfrm>
          </p:grpSpPr>
          <p:sp>
            <p:nvSpPr>
              <p:cNvPr id="953" name="Google Shape;953;p4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4"/>
            <p:cNvGrpSpPr/>
            <p:nvPr/>
          </p:nvGrpSpPr>
          <p:grpSpPr>
            <a:xfrm>
              <a:off x="5596725" y="3723143"/>
              <a:ext cx="4136037" cy="764961"/>
              <a:chOff x="1871276" y="3321846"/>
              <a:chExt cx="1922665" cy="355597"/>
            </a:xfrm>
          </p:grpSpPr>
          <p:sp>
            <p:nvSpPr>
              <p:cNvPr id="960" name="Google Shape;960;p44"/>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44"/>
            <p:cNvGrpSpPr/>
            <p:nvPr/>
          </p:nvGrpSpPr>
          <p:grpSpPr>
            <a:xfrm>
              <a:off x="1121352" y="3841682"/>
              <a:ext cx="886310" cy="603938"/>
              <a:chOff x="399888" y="3368103"/>
              <a:chExt cx="520166" cy="354465"/>
            </a:xfrm>
          </p:grpSpPr>
          <p:sp>
            <p:nvSpPr>
              <p:cNvPr id="966" name="Google Shape;966;p44"/>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 name="Google Shape;969;p44"/>
          <p:cNvGrpSpPr/>
          <p:nvPr/>
        </p:nvGrpSpPr>
        <p:grpSpPr>
          <a:xfrm>
            <a:off x="-1255837" y="4479700"/>
            <a:ext cx="10436575" cy="1197200"/>
            <a:chOff x="-646237" y="3946300"/>
            <a:chExt cx="10436575" cy="1197200"/>
          </a:xfrm>
        </p:grpSpPr>
        <p:grpSp>
          <p:nvGrpSpPr>
            <p:cNvPr id="970" name="Google Shape;970;p44"/>
            <p:cNvGrpSpPr/>
            <p:nvPr/>
          </p:nvGrpSpPr>
          <p:grpSpPr>
            <a:xfrm>
              <a:off x="-646237" y="4340034"/>
              <a:ext cx="10436575" cy="803466"/>
              <a:chOff x="0" y="4340034"/>
              <a:chExt cx="10436575" cy="803466"/>
            </a:xfrm>
          </p:grpSpPr>
          <p:sp>
            <p:nvSpPr>
              <p:cNvPr id="971" name="Google Shape;971;p4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44"/>
            <p:cNvGrpSpPr/>
            <p:nvPr/>
          </p:nvGrpSpPr>
          <p:grpSpPr>
            <a:xfrm>
              <a:off x="4147874" y="4033230"/>
              <a:ext cx="1427591" cy="651211"/>
              <a:chOff x="2246810" y="3315239"/>
              <a:chExt cx="663625" cy="302720"/>
            </a:xfrm>
          </p:grpSpPr>
          <p:sp>
            <p:nvSpPr>
              <p:cNvPr id="978" name="Google Shape;978;p44"/>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44"/>
            <p:cNvGrpSpPr/>
            <p:nvPr/>
          </p:nvGrpSpPr>
          <p:grpSpPr>
            <a:xfrm>
              <a:off x="218815" y="3946300"/>
              <a:ext cx="1970514" cy="686835"/>
              <a:chOff x="1286413" y="3306853"/>
              <a:chExt cx="1156473" cy="403119"/>
            </a:xfrm>
          </p:grpSpPr>
          <p:sp>
            <p:nvSpPr>
              <p:cNvPr id="984" name="Google Shape;984;p44"/>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44"/>
            <p:cNvGrpSpPr/>
            <p:nvPr/>
          </p:nvGrpSpPr>
          <p:grpSpPr>
            <a:xfrm>
              <a:off x="8404881" y="3960537"/>
              <a:ext cx="818445" cy="575245"/>
              <a:chOff x="1376700" y="3315210"/>
              <a:chExt cx="480336" cy="337625"/>
            </a:xfrm>
          </p:grpSpPr>
          <p:sp>
            <p:nvSpPr>
              <p:cNvPr id="988" name="Google Shape;988;p44"/>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6854" name="Shape 16854"/>
        <p:cNvGrpSpPr/>
        <p:nvPr/>
      </p:nvGrpSpPr>
      <p:grpSpPr>
        <a:xfrm>
          <a:off x="0" y="0"/>
          <a:ext cx="0" cy="0"/>
          <a:chOff x="0" y="0"/>
          <a:chExt cx="0" cy="0"/>
        </a:xfrm>
      </p:grpSpPr>
      <p:sp>
        <p:nvSpPr>
          <p:cNvPr id="16855" name="Google Shape;16855;p433"/>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4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857" name="Google Shape;16857;p433"/>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58" name="Google Shape;16858;p433"/>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59" name="Google Shape;16859;p433"/>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60" name="Google Shape;16860;p433"/>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861" name="Google Shape;16861;p433"/>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62" name="Google Shape;16862;p433"/>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6863" name="Google Shape;16863;p433"/>
          <p:cNvGrpSpPr/>
          <p:nvPr/>
        </p:nvGrpSpPr>
        <p:grpSpPr>
          <a:xfrm>
            <a:off x="-12" y="4113700"/>
            <a:ext cx="10436575" cy="1228050"/>
            <a:chOff x="-12" y="3723150"/>
            <a:chExt cx="10436575" cy="1228050"/>
          </a:xfrm>
        </p:grpSpPr>
        <p:grpSp>
          <p:nvGrpSpPr>
            <p:cNvPr id="16864" name="Google Shape;16864;p433"/>
            <p:cNvGrpSpPr/>
            <p:nvPr/>
          </p:nvGrpSpPr>
          <p:grpSpPr>
            <a:xfrm>
              <a:off x="-12" y="4147734"/>
              <a:ext cx="10436575" cy="803466"/>
              <a:chOff x="0" y="4340034"/>
              <a:chExt cx="10436575" cy="803466"/>
            </a:xfrm>
          </p:grpSpPr>
          <p:sp>
            <p:nvSpPr>
              <p:cNvPr id="16865" name="Google Shape;16865;p43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43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43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43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43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43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1" name="Google Shape;16871;p433"/>
            <p:cNvGrpSpPr/>
            <p:nvPr/>
          </p:nvGrpSpPr>
          <p:grpSpPr>
            <a:xfrm>
              <a:off x="104387" y="3799080"/>
              <a:ext cx="8912870" cy="692298"/>
              <a:chOff x="-681874" y="3357146"/>
              <a:chExt cx="4143209" cy="321820"/>
            </a:xfrm>
          </p:grpSpPr>
          <p:sp>
            <p:nvSpPr>
              <p:cNvPr id="16872" name="Google Shape;16872;p433"/>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433"/>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433"/>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433"/>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433"/>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7" name="Google Shape;16877;p433"/>
            <p:cNvGrpSpPr/>
            <p:nvPr/>
          </p:nvGrpSpPr>
          <p:grpSpPr>
            <a:xfrm>
              <a:off x="463427" y="3723150"/>
              <a:ext cx="3073248" cy="589460"/>
              <a:chOff x="13759" y="3298534"/>
              <a:chExt cx="1803655" cy="345968"/>
            </a:xfrm>
          </p:grpSpPr>
          <p:sp>
            <p:nvSpPr>
              <p:cNvPr id="16878" name="Google Shape;16878;p433"/>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433"/>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4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81" name="Google Shape;16881;p433"/>
          <p:cNvGrpSpPr/>
          <p:nvPr/>
        </p:nvGrpSpPr>
        <p:grpSpPr>
          <a:xfrm>
            <a:off x="-1255837" y="4327300"/>
            <a:ext cx="10436575" cy="1197200"/>
            <a:chOff x="-646237" y="3946300"/>
            <a:chExt cx="10436575" cy="1197200"/>
          </a:xfrm>
        </p:grpSpPr>
        <p:grpSp>
          <p:nvGrpSpPr>
            <p:cNvPr id="16882" name="Google Shape;16882;p433"/>
            <p:cNvGrpSpPr/>
            <p:nvPr/>
          </p:nvGrpSpPr>
          <p:grpSpPr>
            <a:xfrm>
              <a:off x="-646237" y="4340034"/>
              <a:ext cx="10436575" cy="803466"/>
              <a:chOff x="0" y="4340034"/>
              <a:chExt cx="10436575" cy="803466"/>
            </a:xfrm>
          </p:grpSpPr>
          <p:sp>
            <p:nvSpPr>
              <p:cNvPr id="16883" name="Google Shape;16883;p43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43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43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43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43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43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9" name="Google Shape;16889;p433"/>
            <p:cNvGrpSpPr/>
            <p:nvPr/>
          </p:nvGrpSpPr>
          <p:grpSpPr>
            <a:xfrm>
              <a:off x="1218442" y="4079995"/>
              <a:ext cx="5307715" cy="618659"/>
              <a:chOff x="885044" y="3336978"/>
              <a:chExt cx="2467328" cy="287588"/>
            </a:xfrm>
          </p:grpSpPr>
          <p:sp>
            <p:nvSpPr>
              <p:cNvPr id="16890" name="Google Shape;16890;p43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433"/>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433"/>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43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433"/>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5" name="Google Shape;16895;p433"/>
            <p:cNvGrpSpPr/>
            <p:nvPr/>
          </p:nvGrpSpPr>
          <p:grpSpPr>
            <a:xfrm>
              <a:off x="218815" y="3946300"/>
              <a:ext cx="767639" cy="575285"/>
              <a:chOff x="1286413" y="3306853"/>
              <a:chExt cx="450519" cy="337648"/>
            </a:xfrm>
          </p:grpSpPr>
          <p:sp>
            <p:nvSpPr>
              <p:cNvPr id="16896" name="Google Shape;16896;p43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43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43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9" name="Google Shape;16899;p433"/>
            <p:cNvGrpSpPr/>
            <p:nvPr/>
          </p:nvGrpSpPr>
          <p:grpSpPr>
            <a:xfrm>
              <a:off x="6363790" y="3974757"/>
              <a:ext cx="2803089" cy="680488"/>
              <a:chOff x="178806" y="3323555"/>
              <a:chExt cx="1645102" cy="399394"/>
            </a:xfrm>
          </p:grpSpPr>
          <p:sp>
            <p:nvSpPr>
              <p:cNvPr id="16900" name="Google Shape;16900;p433"/>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433"/>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433"/>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6903" name="Shape 16903"/>
        <p:cNvGrpSpPr/>
        <p:nvPr/>
      </p:nvGrpSpPr>
      <p:grpSpPr>
        <a:xfrm>
          <a:off x="0" y="0"/>
          <a:ext cx="0" cy="0"/>
          <a:chOff x="0" y="0"/>
          <a:chExt cx="0" cy="0"/>
        </a:xfrm>
      </p:grpSpPr>
      <p:sp>
        <p:nvSpPr>
          <p:cNvPr id="16904" name="Google Shape;16904;p434"/>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434"/>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06" name="Google Shape;16906;p434"/>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07" name="Google Shape;16907;p434"/>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08" name="Google Shape;16908;p434"/>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09" name="Google Shape;16909;p434"/>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10" name="Google Shape;16910;p4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911" name="Google Shape;16911;p434"/>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12" name="Google Shape;16912;p434"/>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13" name="Google Shape;16913;p434"/>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6914" name="Google Shape;16914;p434"/>
          <p:cNvGrpSpPr/>
          <p:nvPr/>
        </p:nvGrpSpPr>
        <p:grpSpPr>
          <a:xfrm>
            <a:off x="-15150" y="4244600"/>
            <a:ext cx="10436575" cy="1163800"/>
            <a:chOff x="-12" y="3787400"/>
            <a:chExt cx="10436575" cy="1163800"/>
          </a:xfrm>
        </p:grpSpPr>
        <p:grpSp>
          <p:nvGrpSpPr>
            <p:cNvPr id="16915" name="Google Shape;16915;p434"/>
            <p:cNvGrpSpPr/>
            <p:nvPr/>
          </p:nvGrpSpPr>
          <p:grpSpPr>
            <a:xfrm>
              <a:off x="-12" y="4147734"/>
              <a:ext cx="10436575" cy="803466"/>
              <a:chOff x="0" y="4340034"/>
              <a:chExt cx="10436575" cy="803466"/>
            </a:xfrm>
          </p:grpSpPr>
          <p:sp>
            <p:nvSpPr>
              <p:cNvPr id="16916" name="Google Shape;16916;p43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43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43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43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43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43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2" name="Google Shape;16922;p434"/>
            <p:cNvGrpSpPr/>
            <p:nvPr/>
          </p:nvGrpSpPr>
          <p:grpSpPr>
            <a:xfrm>
              <a:off x="6572505" y="3856155"/>
              <a:ext cx="1369485" cy="620136"/>
              <a:chOff x="2324874" y="3383678"/>
              <a:chExt cx="636614" cy="288274"/>
            </a:xfrm>
          </p:grpSpPr>
          <p:sp>
            <p:nvSpPr>
              <p:cNvPr id="16923" name="Google Shape;16923;p434"/>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434"/>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434"/>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434"/>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434"/>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8" name="Google Shape;16928;p434"/>
            <p:cNvGrpSpPr/>
            <p:nvPr/>
          </p:nvGrpSpPr>
          <p:grpSpPr>
            <a:xfrm>
              <a:off x="208577" y="3787400"/>
              <a:ext cx="796535" cy="575245"/>
              <a:chOff x="-135810" y="3336243"/>
              <a:chExt cx="467478" cy="337625"/>
            </a:xfrm>
          </p:grpSpPr>
          <p:sp>
            <p:nvSpPr>
              <p:cNvPr id="16929" name="Google Shape;16929;p434"/>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434"/>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434"/>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32" name="Google Shape;16932;p434"/>
          <p:cNvGrpSpPr/>
          <p:nvPr/>
        </p:nvGrpSpPr>
        <p:grpSpPr>
          <a:xfrm>
            <a:off x="-710912" y="4308175"/>
            <a:ext cx="10436575" cy="1197200"/>
            <a:chOff x="-646237" y="3946300"/>
            <a:chExt cx="10436575" cy="1197200"/>
          </a:xfrm>
        </p:grpSpPr>
        <p:grpSp>
          <p:nvGrpSpPr>
            <p:cNvPr id="16933" name="Google Shape;16933;p434"/>
            <p:cNvGrpSpPr/>
            <p:nvPr/>
          </p:nvGrpSpPr>
          <p:grpSpPr>
            <a:xfrm>
              <a:off x="-646237" y="4340034"/>
              <a:ext cx="10436575" cy="803466"/>
              <a:chOff x="0" y="4340034"/>
              <a:chExt cx="10436575" cy="803466"/>
            </a:xfrm>
          </p:grpSpPr>
          <p:sp>
            <p:nvSpPr>
              <p:cNvPr id="16934" name="Google Shape;16934;p43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43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43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43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43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43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0" name="Google Shape;16940;p434"/>
            <p:cNvGrpSpPr/>
            <p:nvPr/>
          </p:nvGrpSpPr>
          <p:grpSpPr>
            <a:xfrm>
              <a:off x="3964812" y="4033230"/>
              <a:ext cx="1307895" cy="575273"/>
              <a:chOff x="2161713" y="3315239"/>
              <a:chExt cx="607984" cy="267420"/>
            </a:xfrm>
          </p:grpSpPr>
          <p:sp>
            <p:nvSpPr>
              <p:cNvPr id="16941" name="Google Shape;16941;p43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43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43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43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43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6" name="Google Shape;16946;p434"/>
            <p:cNvGrpSpPr/>
            <p:nvPr/>
          </p:nvGrpSpPr>
          <p:grpSpPr>
            <a:xfrm>
              <a:off x="1497369" y="3974757"/>
              <a:ext cx="751060" cy="666838"/>
              <a:chOff x="2036782" y="3323555"/>
              <a:chExt cx="440789" cy="391383"/>
            </a:xfrm>
          </p:grpSpPr>
          <p:sp>
            <p:nvSpPr>
              <p:cNvPr id="16947" name="Google Shape;16947;p434"/>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434"/>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434"/>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0" name="Google Shape;16950;p434"/>
            <p:cNvGrpSpPr/>
            <p:nvPr/>
          </p:nvGrpSpPr>
          <p:grpSpPr>
            <a:xfrm>
              <a:off x="8251040" y="3946300"/>
              <a:ext cx="767639" cy="575285"/>
              <a:chOff x="1286413" y="3306853"/>
              <a:chExt cx="450519" cy="337648"/>
            </a:xfrm>
          </p:grpSpPr>
          <p:sp>
            <p:nvSpPr>
              <p:cNvPr id="16951" name="Google Shape;16951;p43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43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43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954" name="Shape 16954"/>
        <p:cNvGrpSpPr/>
        <p:nvPr/>
      </p:nvGrpSpPr>
      <p:grpSpPr>
        <a:xfrm>
          <a:off x="0" y="0"/>
          <a:ext cx="0" cy="0"/>
          <a:chOff x="0" y="0"/>
          <a:chExt cx="0" cy="0"/>
        </a:xfrm>
      </p:grpSpPr>
      <p:sp>
        <p:nvSpPr>
          <p:cNvPr id="16955" name="Google Shape;16955;p435"/>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43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957" name="Google Shape;16957;p435"/>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58" name="Google Shape;16958;p435"/>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59" name="Google Shape;16959;p435"/>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60" name="Google Shape;16960;p435"/>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61" name="Google Shape;16961;p435"/>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62" name="Google Shape;16962;p435"/>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63" name="Google Shape;16963;p435"/>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64" name="Google Shape;16964;p435"/>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65" name="Google Shape;16965;p435"/>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66" name="Google Shape;16966;p435"/>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67" name="Google Shape;16967;p435"/>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968" name="Google Shape;16968;p435"/>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6969" name="Google Shape;16969;p435"/>
          <p:cNvGrpSpPr/>
          <p:nvPr/>
        </p:nvGrpSpPr>
        <p:grpSpPr>
          <a:xfrm>
            <a:off x="-1255837" y="4335082"/>
            <a:ext cx="10436575" cy="1225718"/>
            <a:chOff x="-12" y="3725482"/>
            <a:chExt cx="10436575" cy="1225718"/>
          </a:xfrm>
        </p:grpSpPr>
        <p:grpSp>
          <p:nvGrpSpPr>
            <p:cNvPr id="16970" name="Google Shape;16970;p435"/>
            <p:cNvGrpSpPr/>
            <p:nvPr/>
          </p:nvGrpSpPr>
          <p:grpSpPr>
            <a:xfrm>
              <a:off x="-12" y="4147734"/>
              <a:ext cx="10436575" cy="803466"/>
              <a:chOff x="0" y="4340034"/>
              <a:chExt cx="10436575" cy="803466"/>
            </a:xfrm>
          </p:grpSpPr>
          <p:sp>
            <p:nvSpPr>
              <p:cNvPr id="16971" name="Google Shape;16971;p43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43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43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43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43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43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7" name="Google Shape;16977;p435"/>
            <p:cNvGrpSpPr/>
            <p:nvPr/>
          </p:nvGrpSpPr>
          <p:grpSpPr>
            <a:xfrm>
              <a:off x="6642162" y="3737318"/>
              <a:ext cx="1215283" cy="620748"/>
              <a:chOff x="2357255" y="3328436"/>
              <a:chExt cx="564932" cy="288559"/>
            </a:xfrm>
          </p:grpSpPr>
          <p:sp>
            <p:nvSpPr>
              <p:cNvPr id="16978" name="Google Shape;16978;p435"/>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435"/>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435"/>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435"/>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435"/>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3" name="Google Shape;16983;p435"/>
            <p:cNvGrpSpPr/>
            <p:nvPr/>
          </p:nvGrpSpPr>
          <p:grpSpPr>
            <a:xfrm>
              <a:off x="3736816" y="3725482"/>
              <a:ext cx="822471" cy="589200"/>
              <a:chOff x="1934874" y="3299902"/>
              <a:chExt cx="482699" cy="345815"/>
            </a:xfrm>
          </p:grpSpPr>
          <p:sp>
            <p:nvSpPr>
              <p:cNvPr id="16984" name="Google Shape;16984;p435"/>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435"/>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435"/>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87" name="Google Shape;16987;p435"/>
          <p:cNvGrpSpPr/>
          <p:nvPr/>
        </p:nvGrpSpPr>
        <p:grpSpPr>
          <a:xfrm>
            <a:off x="-541125" y="4488875"/>
            <a:ext cx="10436575" cy="1197200"/>
            <a:chOff x="-646237" y="3946300"/>
            <a:chExt cx="10436575" cy="1197200"/>
          </a:xfrm>
        </p:grpSpPr>
        <p:grpSp>
          <p:nvGrpSpPr>
            <p:cNvPr id="16988" name="Google Shape;16988;p435"/>
            <p:cNvGrpSpPr/>
            <p:nvPr/>
          </p:nvGrpSpPr>
          <p:grpSpPr>
            <a:xfrm>
              <a:off x="-646237" y="4340034"/>
              <a:ext cx="10436575" cy="803466"/>
              <a:chOff x="0" y="4340034"/>
              <a:chExt cx="10436575" cy="803466"/>
            </a:xfrm>
          </p:grpSpPr>
          <p:sp>
            <p:nvSpPr>
              <p:cNvPr id="16989" name="Google Shape;16989;p43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43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43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43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43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43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5" name="Google Shape;16995;p435"/>
            <p:cNvGrpSpPr/>
            <p:nvPr/>
          </p:nvGrpSpPr>
          <p:grpSpPr>
            <a:xfrm>
              <a:off x="3964812" y="4033230"/>
              <a:ext cx="1307895" cy="575273"/>
              <a:chOff x="2161713" y="3315239"/>
              <a:chExt cx="607984" cy="267420"/>
            </a:xfrm>
          </p:grpSpPr>
          <p:sp>
            <p:nvSpPr>
              <p:cNvPr id="16996" name="Google Shape;16996;p43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43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43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43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43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1" name="Google Shape;17001;p435"/>
            <p:cNvGrpSpPr/>
            <p:nvPr/>
          </p:nvGrpSpPr>
          <p:grpSpPr>
            <a:xfrm>
              <a:off x="67904" y="3974757"/>
              <a:ext cx="776471" cy="633738"/>
              <a:chOff x="1197845" y="3323555"/>
              <a:chExt cx="455702" cy="371955"/>
            </a:xfrm>
          </p:grpSpPr>
          <p:sp>
            <p:nvSpPr>
              <p:cNvPr id="17002" name="Google Shape;17002;p435"/>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43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435"/>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5" name="Google Shape;17005;p435"/>
            <p:cNvGrpSpPr/>
            <p:nvPr/>
          </p:nvGrpSpPr>
          <p:grpSpPr>
            <a:xfrm>
              <a:off x="8251040" y="3946300"/>
              <a:ext cx="767639" cy="575285"/>
              <a:chOff x="1286413" y="3306853"/>
              <a:chExt cx="450519" cy="337648"/>
            </a:xfrm>
          </p:grpSpPr>
          <p:sp>
            <p:nvSpPr>
              <p:cNvPr id="17006" name="Google Shape;17006;p43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43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43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7009" name="Shape 17009"/>
        <p:cNvGrpSpPr/>
        <p:nvPr/>
      </p:nvGrpSpPr>
      <p:grpSpPr>
        <a:xfrm>
          <a:off x="0" y="0"/>
          <a:ext cx="0" cy="0"/>
          <a:chOff x="0" y="0"/>
          <a:chExt cx="0" cy="0"/>
        </a:xfrm>
      </p:grpSpPr>
      <p:sp>
        <p:nvSpPr>
          <p:cNvPr id="17010" name="Google Shape;17010;p436"/>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436"/>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12" name="Google Shape;17012;p436"/>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013" name="Google Shape;17013;p436"/>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14" name="Google Shape;17014;p436"/>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015" name="Google Shape;17015;p436"/>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16" name="Google Shape;17016;p436"/>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7017" name="Google Shape;17017;p436"/>
          <p:cNvGrpSpPr/>
          <p:nvPr/>
        </p:nvGrpSpPr>
        <p:grpSpPr>
          <a:xfrm flipH="1">
            <a:off x="-1111506" y="4128330"/>
            <a:ext cx="10436575" cy="1242270"/>
            <a:chOff x="-12" y="3708930"/>
            <a:chExt cx="10436575" cy="1242270"/>
          </a:xfrm>
        </p:grpSpPr>
        <p:grpSp>
          <p:nvGrpSpPr>
            <p:cNvPr id="17018" name="Google Shape;17018;p436"/>
            <p:cNvGrpSpPr/>
            <p:nvPr/>
          </p:nvGrpSpPr>
          <p:grpSpPr>
            <a:xfrm>
              <a:off x="-12" y="4147734"/>
              <a:ext cx="10436575" cy="803466"/>
              <a:chOff x="0" y="4340034"/>
              <a:chExt cx="10436575" cy="803466"/>
            </a:xfrm>
          </p:grpSpPr>
          <p:sp>
            <p:nvSpPr>
              <p:cNvPr id="17019" name="Google Shape;17019;p43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43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43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43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43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43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436"/>
            <p:cNvGrpSpPr/>
            <p:nvPr/>
          </p:nvGrpSpPr>
          <p:grpSpPr>
            <a:xfrm>
              <a:off x="6221512" y="3708930"/>
              <a:ext cx="1307895" cy="575273"/>
              <a:chOff x="2161713" y="3315239"/>
              <a:chExt cx="607984" cy="267420"/>
            </a:xfrm>
          </p:grpSpPr>
          <p:sp>
            <p:nvSpPr>
              <p:cNvPr id="17026" name="Google Shape;17026;p4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4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43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4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4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1" name="Google Shape;17031;p436"/>
            <p:cNvGrpSpPr/>
            <p:nvPr/>
          </p:nvGrpSpPr>
          <p:grpSpPr>
            <a:xfrm>
              <a:off x="2574527" y="3799087"/>
              <a:ext cx="911064" cy="589422"/>
              <a:chOff x="1252740" y="3343103"/>
              <a:chExt cx="534693" cy="345946"/>
            </a:xfrm>
          </p:grpSpPr>
          <p:sp>
            <p:nvSpPr>
              <p:cNvPr id="17032" name="Google Shape;17032;p436"/>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436"/>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436"/>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35" name="Google Shape;17035;p436"/>
          <p:cNvGrpSpPr/>
          <p:nvPr/>
        </p:nvGrpSpPr>
        <p:grpSpPr>
          <a:xfrm flipH="1">
            <a:off x="-594687" y="4222525"/>
            <a:ext cx="10436575" cy="1197200"/>
            <a:chOff x="-646237" y="3946300"/>
            <a:chExt cx="10436575" cy="1197200"/>
          </a:xfrm>
        </p:grpSpPr>
        <p:grpSp>
          <p:nvGrpSpPr>
            <p:cNvPr id="17036" name="Google Shape;17036;p436"/>
            <p:cNvGrpSpPr/>
            <p:nvPr/>
          </p:nvGrpSpPr>
          <p:grpSpPr>
            <a:xfrm>
              <a:off x="-646237" y="4340034"/>
              <a:ext cx="10436575" cy="803466"/>
              <a:chOff x="0" y="4340034"/>
              <a:chExt cx="10436575" cy="803466"/>
            </a:xfrm>
          </p:grpSpPr>
          <p:sp>
            <p:nvSpPr>
              <p:cNvPr id="17037" name="Google Shape;17037;p43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43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43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43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43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43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3" name="Google Shape;17043;p436"/>
            <p:cNvGrpSpPr/>
            <p:nvPr/>
          </p:nvGrpSpPr>
          <p:grpSpPr>
            <a:xfrm>
              <a:off x="3964812" y="4033230"/>
              <a:ext cx="1307895" cy="575273"/>
              <a:chOff x="2161713" y="3315239"/>
              <a:chExt cx="607984" cy="267420"/>
            </a:xfrm>
          </p:grpSpPr>
          <p:sp>
            <p:nvSpPr>
              <p:cNvPr id="17044" name="Google Shape;17044;p43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43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43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43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43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9" name="Google Shape;17049;p436"/>
            <p:cNvGrpSpPr/>
            <p:nvPr/>
          </p:nvGrpSpPr>
          <p:grpSpPr>
            <a:xfrm>
              <a:off x="218815" y="3946300"/>
              <a:ext cx="767639" cy="575285"/>
              <a:chOff x="1286413" y="3306853"/>
              <a:chExt cx="450519" cy="337648"/>
            </a:xfrm>
          </p:grpSpPr>
          <p:sp>
            <p:nvSpPr>
              <p:cNvPr id="17050" name="Google Shape;17050;p4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4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4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3" name="Google Shape;17053;p436"/>
            <p:cNvGrpSpPr/>
            <p:nvPr/>
          </p:nvGrpSpPr>
          <p:grpSpPr>
            <a:xfrm>
              <a:off x="8251040" y="3946300"/>
              <a:ext cx="767639" cy="575285"/>
              <a:chOff x="1286413" y="3306853"/>
              <a:chExt cx="450519" cy="337648"/>
            </a:xfrm>
          </p:grpSpPr>
          <p:sp>
            <p:nvSpPr>
              <p:cNvPr id="17054" name="Google Shape;17054;p43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43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43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7057" name="Shape 17057"/>
        <p:cNvGrpSpPr/>
        <p:nvPr/>
      </p:nvGrpSpPr>
      <p:grpSpPr>
        <a:xfrm>
          <a:off x="0" y="0"/>
          <a:ext cx="0" cy="0"/>
          <a:chOff x="0" y="0"/>
          <a:chExt cx="0" cy="0"/>
        </a:xfrm>
      </p:grpSpPr>
      <p:sp>
        <p:nvSpPr>
          <p:cNvPr id="17058" name="Google Shape;17058;p437"/>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437"/>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60" name="Google Shape;17060;p437"/>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061" name="Google Shape;17061;p437"/>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62" name="Google Shape;17062;p437"/>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063" name="Google Shape;17063;p437"/>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7064" name="Google Shape;17064;p437"/>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065" name="Google Shape;17065;p437"/>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7066" name="Google Shape;17066;p437"/>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7067" name="Google Shape;17067;p437"/>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7068" name="Google Shape;17068;p437"/>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069" name="Google Shape;17069;p437"/>
          <p:cNvGrpSpPr/>
          <p:nvPr/>
        </p:nvGrpSpPr>
        <p:grpSpPr>
          <a:xfrm>
            <a:off x="-471912" y="4272544"/>
            <a:ext cx="10436575" cy="1246781"/>
            <a:chOff x="-646237" y="3896719"/>
            <a:chExt cx="10436575" cy="1246781"/>
          </a:xfrm>
        </p:grpSpPr>
        <p:grpSp>
          <p:nvGrpSpPr>
            <p:cNvPr id="17070" name="Google Shape;17070;p437"/>
            <p:cNvGrpSpPr/>
            <p:nvPr/>
          </p:nvGrpSpPr>
          <p:grpSpPr>
            <a:xfrm>
              <a:off x="-646237" y="4340034"/>
              <a:ext cx="10436575" cy="803466"/>
              <a:chOff x="0" y="4340034"/>
              <a:chExt cx="10436575" cy="803466"/>
            </a:xfrm>
          </p:grpSpPr>
          <p:sp>
            <p:nvSpPr>
              <p:cNvPr id="17071" name="Google Shape;17071;p43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43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43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43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43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43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7" name="Google Shape;17077;p437"/>
            <p:cNvGrpSpPr/>
            <p:nvPr/>
          </p:nvGrpSpPr>
          <p:grpSpPr>
            <a:xfrm>
              <a:off x="2413750" y="3960530"/>
              <a:ext cx="3830820" cy="647986"/>
              <a:chOff x="1440691" y="3281444"/>
              <a:chExt cx="1780783" cy="301221"/>
            </a:xfrm>
          </p:grpSpPr>
          <p:sp>
            <p:nvSpPr>
              <p:cNvPr id="17078" name="Google Shape;17078;p437"/>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437"/>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437"/>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437"/>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437"/>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3" name="Google Shape;17083;p437"/>
            <p:cNvGrpSpPr/>
            <p:nvPr/>
          </p:nvGrpSpPr>
          <p:grpSpPr>
            <a:xfrm>
              <a:off x="-13121" y="3896719"/>
              <a:ext cx="822446" cy="624825"/>
              <a:chOff x="1150292" y="3277753"/>
              <a:chExt cx="482684" cy="366725"/>
            </a:xfrm>
          </p:grpSpPr>
          <p:sp>
            <p:nvSpPr>
              <p:cNvPr id="17084" name="Google Shape;17084;p4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4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437"/>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7" name="Google Shape;17087;p437"/>
            <p:cNvGrpSpPr/>
            <p:nvPr/>
          </p:nvGrpSpPr>
          <p:grpSpPr>
            <a:xfrm>
              <a:off x="7913827" y="3945050"/>
              <a:ext cx="1148298" cy="688097"/>
              <a:chOff x="1088506" y="3306120"/>
              <a:chExt cx="673923" cy="403860"/>
            </a:xfrm>
          </p:grpSpPr>
          <p:sp>
            <p:nvSpPr>
              <p:cNvPr id="17088" name="Google Shape;17088;p437"/>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437"/>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437"/>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91" name="Google Shape;17091;p437"/>
          <p:cNvGrpSpPr/>
          <p:nvPr/>
        </p:nvGrpSpPr>
        <p:grpSpPr>
          <a:xfrm>
            <a:off x="-12" y="4180343"/>
            <a:ext cx="10436575" cy="1228057"/>
            <a:chOff x="-12" y="3723143"/>
            <a:chExt cx="10436575" cy="1228057"/>
          </a:xfrm>
        </p:grpSpPr>
        <p:grpSp>
          <p:nvGrpSpPr>
            <p:cNvPr id="17092" name="Google Shape;17092;p437"/>
            <p:cNvGrpSpPr/>
            <p:nvPr/>
          </p:nvGrpSpPr>
          <p:grpSpPr>
            <a:xfrm>
              <a:off x="-12" y="4147734"/>
              <a:ext cx="10436575" cy="803466"/>
              <a:chOff x="0" y="4340034"/>
              <a:chExt cx="10436575" cy="803466"/>
            </a:xfrm>
          </p:grpSpPr>
          <p:sp>
            <p:nvSpPr>
              <p:cNvPr id="17093" name="Google Shape;17093;p43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43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43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43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43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43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9" name="Google Shape;17099;p437"/>
            <p:cNvGrpSpPr/>
            <p:nvPr/>
          </p:nvGrpSpPr>
          <p:grpSpPr>
            <a:xfrm>
              <a:off x="5596725" y="3723143"/>
              <a:ext cx="3321858" cy="692036"/>
              <a:chOff x="1871276" y="3321846"/>
              <a:chExt cx="1544188" cy="321698"/>
            </a:xfrm>
          </p:grpSpPr>
          <p:sp>
            <p:nvSpPr>
              <p:cNvPr id="17100" name="Google Shape;17100;p437"/>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437"/>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437"/>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437"/>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437"/>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5" name="Google Shape;17105;p437"/>
            <p:cNvGrpSpPr/>
            <p:nvPr/>
          </p:nvGrpSpPr>
          <p:grpSpPr>
            <a:xfrm>
              <a:off x="2631902" y="3737325"/>
              <a:ext cx="767639" cy="575285"/>
              <a:chOff x="1286413" y="3306853"/>
              <a:chExt cx="450519" cy="337648"/>
            </a:xfrm>
          </p:grpSpPr>
          <p:sp>
            <p:nvSpPr>
              <p:cNvPr id="17106" name="Google Shape;17106;p43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43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43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109" name="Shape 17109"/>
        <p:cNvGrpSpPr/>
        <p:nvPr/>
      </p:nvGrpSpPr>
      <p:grpSpPr>
        <a:xfrm>
          <a:off x="0" y="0"/>
          <a:ext cx="0" cy="0"/>
          <a:chOff x="0" y="0"/>
          <a:chExt cx="0" cy="0"/>
        </a:xfrm>
      </p:grpSpPr>
      <p:sp>
        <p:nvSpPr>
          <p:cNvPr id="17110" name="Google Shape;17110;p438"/>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43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112" name="Google Shape;17112;p438"/>
          <p:cNvGrpSpPr/>
          <p:nvPr/>
        </p:nvGrpSpPr>
        <p:grpSpPr>
          <a:xfrm>
            <a:off x="116988" y="4668405"/>
            <a:ext cx="10436575" cy="1089870"/>
            <a:chOff x="-12" y="3861330"/>
            <a:chExt cx="10436575" cy="1089870"/>
          </a:xfrm>
        </p:grpSpPr>
        <p:grpSp>
          <p:nvGrpSpPr>
            <p:cNvPr id="17113" name="Google Shape;17113;p438"/>
            <p:cNvGrpSpPr/>
            <p:nvPr/>
          </p:nvGrpSpPr>
          <p:grpSpPr>
            <a:xfrm>
              <a:off x="-12" y="4147734"/>
              <a:ext cx="10436575" cy="803466"/>
              <a:chOff x="0" y="4340034"/>
              <a:chExt cx="10436575" cy="803466"/>
            </a:xfrm>
          </p:grpSpPr>
          <p:sp>
            <p:nvSpPr>
              <p:cNvPr id="17114" name="Google Shape;17114;p43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43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43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43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43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43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0" name="Google Shape;17120;p438"/>
            <p:cNvGrpSpPr/>
            <p:nvPr/>
          </p:nvGrpSpPr>
          <p:grpSpPr>
            <a:xfrm>
              <a:off x="6221512" y="3861330"/>
              <a:ext cx="1307895" cy="575273"/>
              <a:chOff x="2161713" y="3386084"/>
              <a:chExt cx="607984" cy="267420"/>
            </a:xfrm>
          </p:grpSpPr>
          <p:sp>
            <p:nvSpPr>
              <p:cNvPr id="17121" name="Google Shape;17121;p438"/>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438"/>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438"/>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438"/>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438"/>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6" name="Google Shape;17126;p438"/>
            <p:cNvGrpSpPr/>
            <p:nvPr/>
          </p:nvGrpSpPr>
          <p:grpSpPr>
            <a:xfrm>
              <a:off x="2631902" y="3889225"/>
              <a:ext cx="843839" cy="575785"/>
              <a:chOff x="1286413" y="3396007"/>
              <a:chExt cx="495240" cy="337941"/>
            </a:xfrm>
          </p:grpSpPr>
          <p:sp>
            <p:nvSpPr>
              <p:cNvPr id="17127" name="Google Shape;17127;p438"/>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4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438"/>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30" name="Google Shape;17130;p438"/>
          <p:cNvGrpSpPr/>
          <p:nvPr/>
        </p:nvGrpSpPr>
        <p:grpSpPr>
          <a:xfrm>
            <a:off x="-1292575" y="4595975"/>
            <a:ext cx="10436575" cy="1197200"/>
            <a:chOff x="-646237" y="3946300"/>
            <a:chExt cx="10436575" cy="1197200"/>
          </a:xfrm>
        </p:grpSpPr>
        <p:grpSp>
          <p:nvGrpSpPr>
            <p:cNvPr id="17131" name="Google Shape;17131;p438"/>
            <p:cNvGrpSpPr/>
            <p:nvPr/>
          </p:nvGrpSpPr>
          <p:grpSpPr>
            <a:xfrm>
              <a:off x="-646237" y="4340034"/>
              <a:ext cx="10436575" cy="803466"/>
              <a:chOff x="0" y="4340034"/>
              <a:chExt cx="10436575" cy="803466"/>
            </a:xfrm>
          </p:grpSpPr>
          <p:sp>
            <p:nvSpPr>
              <p:cNvPr id="17132" name="Google Shape;17132;p43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43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43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43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43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43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8" name="Google Shape;17138;p438"/>
            <p:cNvGrpSpPr/>
            <p:nvPr/>
          </p:nvGrpSpPr>
          <p:grpSpPr>
            <a:xfrm>
              <a:off x="3964812" y="4033230"/>
              <a:ext cx="1307895" cy="575273"/>
              <a:chOff x="2161713" y="3315239"/>
              <a:chExt cx="607984" cy="267420"/>
            </a:xfrm>
          </p:grpSpPr>
          <p:sp>
            <p:nvSpPr>
              <p:cNvPr id="17139" name="Google Shape;17139;p43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43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43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43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43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438"/>
            <p:cNvGrpSpPr/>
            <p:nvPr/>
          </p:nvGrpSpPr>
          <p:grpSpPr>
            <a:xfrm>
              <a:off x="218815" y="3946300"/>
              <a:ext cx="767639" cy="575285"/>
              <a:chOff x="1286413" y="3306853"/>
              <a:chExt cx="450519" cy="337648"/>
            </a:xfrm>
          </p:grpSpPr>
          <p:sp>
            <p:nvSpPr>
              <p:cNvPr id="17145" name="Google Shape;17145;p43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4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43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8" name="Google Shape;17148;p438"/>
            <p:cNvGrpSpPr/>
            <p:nvPr/>
          </p:nvGrpSpPr>
          <p:grpSpPr>
            <a:xfrm>
              <a:off x="8251040" y="3946300"/>
              <a:ext cx="767639" cy="575285"/>
              <a:chOff x="1286413" y="3306853"/>
              <a:chExt cx="450519" cy="337648"/>
            </a:xfrm>
          </p:grpSpPr>
          <p:sp>
            <p:nvSpPr>
              <p:cNvPr id="17149" name="Google Shape;17149;p43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43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43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7152" name="Shape 17152"/>
        <p:cNvGrpSpPr/>
        <p:nvPr/>
      </p:nvGrpSpPr>
      <p:grpSpPr>
        <a:xfrm>
          <a:off x="0" y="0"/>
          <a:ext cx="0" cy="0"/>
          <a:chOff x="0" y="0"/>
          <a:chExt cx="0" cy="0"/>
        </a:xfrm>
      </p:grpSpPr>
      <p:sp>
        <p:nvSpPr>
          <p:cNvPr id="17153" name="Google Shape;17153;p439"/>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43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155" name="Google Shape;17155;p439"/>
          <p:cNvGrpSpPr/>
          <p:nvPr/>
        </p:nvGrpSpPr>
        <p:grpSpPr>
          <a:xfrm>
            <a:off x="-1292587" y="4284980"/>
            <a:ext cx="10436575" cy="1242270"/>
            <a:chOff x="-12" y="3708930"/>
            <a:chExt cx="10436575" cy="1242270"/>
          </a:xfrm>
        </p:grpSpPr>
        <p:grpSp>
          <p:nvGrpSpPr>
            <p:cNvPr id="17156" name="Google Shape;17156;p439"/>
            <p:cNvGrpSpPr/>
            <p:nvPr/>
          </p:nvGrpSpPr>
          <p:grpSpPr>
            <a:xfrm>
              <a:off x="-12" y="4147734"/>
              <a:ext cx="10436575" cy="803466"/>
              <a:chOff x="0" y="4340034"/>
              <a:chExt cx="10436575" cy="803466"/>
            </a:xfrm>
          </p:grpSpPr>
          <p:sp>
            <p:nvSpPr>
              <p:cNvPr id="17157" name="Google Shape;17157;p43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43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43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43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43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43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3" name="Google Shape;17163;p439"/>
            <p:cNvGrpSpPr/>
            <p:nvPr/>
          </p:nvGrpSpPr>
          <p:grpSpPr>
            <a:xfrm>
              <a:off x="6221512" y="3708930"/>
              <a:ext cx="1307895" cy="575273"/>
              <a:chOff x="2161713" y="3315239"/>
              <a:chExt cx="607984" cy="267420"/>
            </a:xfrm>
          </p:grpSpPr>
          <p:sp>
            <p:nvSpPr>
              <p:cNvPr id="17164" name="Google Shape;17164;p43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43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43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43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43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9" name="Google Shape;17169;p439"/>
            <p:cNvGrpSpPr/>
            <p:nvPr/>
          </p:nvGrpSpPr>
          <p:grpSpPr>
            <a:xfrm>
              <a:off x="2631902" y="3737325"/>
              <a:ext cx="767639" cy="575285"/>
              <a:chOff x="1286413" y="3306853"/>
              <a:chExt cx="450519" cy="337648"/>
            </a:xfrm>
          </p:grpSpPr>
          <p:sp>
            <p:nvSpPr>
              <p:cNvPr id="17170" name="Google Shape;17170;p4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43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4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73" name="Google Shape;17173;p439"/>
          <p:cNvGrpSpPr/>
          <p:nvPr/>
        </p:nvGrpSpPr>
        <p:grpSpPr>
          <a:xfrm>
            <a:off x="-414487" y="4307512"/>
            <a:ext cx="10436575" cy="1197200"/>
            <a:chOff x="-646237" y="3946300"/>
            <a:chExt cx="10436575" cy="1197200"/>
          </a:xfrm>
        </p:grpSpPr>
        <p:grpSp>
          <p:nvGrpSpPr>
            <p:cNvPr id="17174" name="Google Shape;17174;p439"/>
            <p:cNvGrpSpPr/>
            <p:nvPr/>
          </p:nvGrpSpPr>
          <p:grpSpPr>
            <a:xfrm>
              <a:off x="-646237" y="4340034"/>
              <a:ext cx="10436575" cy="803466"/>
              <a:chOff x="0" y="4340034"/>
              <a:chExt cx="10436575" cy="803466"/>
            </a:xfrm>
          </p:grpSpPr>
          <p:sp>
            <p:nvSpPr>
              <p:cNvPr id="17175" name="Google Shape;17175;p43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43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43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43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43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43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1" name="Google Shape;17181;p439"/>
            <p:cNvGrpSpPr/>
            <p:nvPr/>
          </p:nvGrpSpPr>
          <p:grpSpPr>
            <a:xfrm>
              <a:off x="4308937" y="3999385"/>
              <a:ext cx="1768315" cy="609119"/>
              <a:chOff x="2321682" y="3299506"/>
              <a:chExt cx="822013" cy="283153"/>
            </a:xfrm>
          </p:grpSpPr>
          <p:sp>
            <p:nvSpPr>
              <p:cNvPr id="17182" name="Google Shape;17182;p439"/>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43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43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43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43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7" name="Google Shape;17187;p439"/>
            <p:cNvGrpSpPr/>
            <p:nvPr/>
          </p:nvGrpSpPr>
          <p:grpSpPr>
            <a:xfrm>
              <a:off x="940804" y="3960562"/>
              <a:ext cx="1146746" cy="604557"/>
              <a:chOff x="1710140" y="3315224"/>
              <a:chExt cx="673012" cy="354829"/>
            </a:xfrm>
          </p:grpSpPr>
          <p:sp>
            <p:nvSpPr>
              <p:cNvPr id="17188" name="Google Shape;17188;p439"/>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439"/>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439"/>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439"/>
            <p:cNvGrpSpPr/>
            <p:nvPr/>
          </p:nvGrpSpPr>
          <p:grpSpPr>
            <a:xfrm>
              <a:off x="-320185" y="3946300"/>
              <a:ext cx="9338864" cy="575285"/>
              <a:chOff x="-3743944" y="3306853"/>
              <a:chExt cx="5480876" cy="337648"/>
            </a:xfrm>
          </p:grpSpPr>
          <p:sp>
            <p:nvSpPr>
              <p:cNvPr id="17192" name="Google Shape;17192;p43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439"/>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43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7195" name="Shape 17195"/>
        <p:cNvGrpSpPr/>
        <p:nvPr/>
      </p:nvGrpSpPr>
      <p:grpSpPr>
        <a:xfrm>
          <a:off x="0" y="0"/>
          <a:ext cx="0" cy="0"/>
          <a:chOff x="0" y="0"/>
          <a:chExt cx="0" cy="0"/>
        </a:xfrm>
      </p:grpSpPr>
      <p:sp>
        <p:nvSpPr>
          <p:cNvPr id="17196" name="Google Shape;17196;p440"/>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44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198" name="Google Shape;17198;p440"/>
          <p:cNvGrpSpPr/>
          <p:nvPr/>
        </p:nvGrpSpPr>
        <p:grpSpPr>
          <a:xfrm>
            <a:off x="-646250" y="4380968"/>
            <a:ext cx="10436575" cy="1228057"/>
            <a:chOff x="-12" y="3723143"/>
            <a:chExt cx="10436575" cy="1228057"/>
          </a:xfrm>
        </p:grpSpPr>
        <p:grpSp>
          <p:nvGrpSpPr>
            <p:cNvPr id="17199" name="Google Shape;17199;p440"/>
            <p:cNvGrpSpPr/>
            <p:nvPr/>
          </p:nvGrpSpPr>
          <p:grpSpPr>
            <a:xfrm>
              <a:off x="-12" y="4147734"/>
              <a:ext cx="10436575" cy="803466"/>
              <a:chOff x="0" y="4340034"/>
              <a:chExt cx="10436575" cy="803466"/>
            </a:xfrm>
          </p:grpSpPr>
          <p:sp>
            <p:nvSpPr>
              <p:cNvPr id="17200" name="Google Shape;17200;p44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44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44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44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44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44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6" name="Google Shape;17206;p440"/>
            <p:cNvGrpSpPr/>
            <p:nvPr/>
          </p:nvGrpSpPr>
          <p:grpSpPr>
            <a:xfrm>
              <a:off x="5596725" y="3723143"/>
              <a:ext cx="4136037" cy="764961"/>
              <a:chOff x="1871276" y="3321846"/>
              <a:chExt cx="1922665" cy="355597"/>
            </a:xfrm>
          </p:grpSpPr>
          <p:sp>
            <p:nvSpPr>
              <p:cNvPr id="17207" name="Google Shape;17207;p440"/>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440"/>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440"/>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440"/>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440"/>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2" name="Google Shape;17212;p440"/>
            <p:cNvGrpSpPr/>
            <p:nvPr/>
          </p:nvGrpSpPr>
          <p:grpSpPr>
            <a:xfrm>
              <a:off x="1121352" y="3841682"/>
              <a:ext cx="886310" cy="603938"/>
              <a:chOff x="399888" y="3368103"/>
              <a:chExt cx="520166" cy="354465"/>
            </a:xfrm>
          </p:grpSpPr>
          <p:sp>
            <p:nvSpPr>
              <p:cNvPr id="17213" name="Google Shape;17213;p440"/>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440"/>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440"/>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16" name="Google Shape;17216;p440"/>
          <p:cNvGrpSpPr/>
          <p:nvPr/>
        </p:nvGrpSpPr>
        <p:grpSpPr>
          <a:xfrm>
            <a:off x="-1255837" y="4479700"/>
            <a:ext cx="10436575" cy="1197200"/>
            <a:chOff x="-646237" y="3946300"/>
            <a:chExt cx="10436575" cy="1197200"/>
          </a:xfrm>
        </p:grpSpPr>
        <p:grpSp>
          <p:nvGrpSpPr>
            <p:cNvPr id="17217" name="Google Shape;17217;p440"/>
            <p:cNvGrpSpPr/>
            <p:nvPr/>
          </p:nvGrpSpPr>
          <p:grpSpPr>
            <a:xfrm>
              <a:off x="-646237" y="4340034"/>
              <a:ext cx="10436575" cy="803466"/>
              <a:chOff x="0" y="4340034"/>
              <a:chExt cx="10436575" cy="803466"/>
            </a:xfrm>
          </p:grpSpPr>
          <p:sp>
            <p:nvSpPr>
              <p:cNvPr id="17218" name="Google Shape;17218;p44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44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44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44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44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44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4" name="Google Shape;17224;p440"/>
            <p:cNvGrpSpPr/>
            <p:nvPr/>
          </p:nvGrpSpPr>
          <p:grpSpPr>
            <a:xfrm>
              <a:off x="4147874" y="4033230"/>
              <a:ext cx="1427591" cy="651211"/>
              <a:chOff x="2246810" y="3315239"/>
              <a:chExt cx="663625" cy="302720"/>
            </a:xfrm>
          </p:grpSpPr>
          <p:sp>
            <p:nvSpPr>
              <p:cNvPr id="17225" name="Google Shape;17225;p440"/>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44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44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44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440"/>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0" name="Google Shape;17230;p440"/>
            <p:cNvGrpSpPr/>
            <p:nvPr/>
          </p:nvGrpSpPr>
          <p:grpSpPr>
            <a:xfrm>
              <a:off x="218815" y="3946300"/>
              <a:ext cx="1970514" cy="686835"/>
              <a:chOff x="1286413" y="3306853"/>
              <a:chExt cx="1156473" cy="403119"/>
            </a:xfrm>
          </p:grpSpPr>
          <p:sp>
            <p:nvSpPr>
              <p:cNvPr id="17231" name="Google Shape;17231;p440"/>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44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440"/>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4" name="Google Shape;17234;p440"/>
            <p:cNvGrpSpPr/>
            <p:nvPr/>
          </p:nvGrpSpPr>
          <p:grpSpPr>
            <a:xfrm>
              <a:off x="8404881" y="3960537"/>
              <a:ext cx="818445" cy="575245"/>
              <a:chOff x="1376700" y="3315210"/>
              <a:chExt cx="480336" cy="337625"/>
            </a:xfrm>
          </p:grpSpPr>
          <p:sp>
            <p:nvSpPr>
              <p:cNvPr id="17235" name="Google Shape;17235;p440"/>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440"/>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44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7238" name="Shape 17238"/>
        <p:cNvGrpSpPr/>
        <p:nvPr/>
      </p:nvGrpSpPr>
      <p:grpSpPr>
        <a:xfrm>
          <a:off x="0" y="0"/>
          <a:ext cx="0" cy="0"/>
          <a:chOff x="0" y="0"/>
          <a:chExt cx="0" cy="0"/>
        </a:xfrm>
      </p:grpSpPr>
      <p:sp>
        <p:nvSpPr>
          <p:cNvPr id="17239" name="Google Shape;17239;p441"/>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0" name="Google Shape;17240;p441"/>
          <p:cNvGrpSpPr/>
          <p:nvPr/>
        </p:nvGrpSpPr>
        <p:grpSpPr>
          <a:xfrm flipH="1">
            <a:off x="-646237" y="4318530"/>
            <a:ext cx="10436575" cy="1242270"/>
            <a:chOff x="-12" y="3708930"/>
            <a:chExt cx="10436575" cy="1242270"/>
          </a:xfrm>
        </p:grpSpPr>
        <p:grpSp>
          <p:nvGrpSpPr>
            <p:cNvPr id="17241" name="Google Shape;17241;p441"/>
            <p:cNvGrpSpPr/>
            <p:nvPr/>
          </p:nvGrpSpPr>
          <p:grpSpPr>
            <a:xfrm>
              <a:off x="-12" y="4147734"/>
              <a:ext cx="10436575" cy="803466"/>
              <a:chOff x="0" y="4340034"/>
              <a:chExt cx="10436575" cy="803466"/>
            </a:xfrm>
          </p:grpSpPr>
          <p:sp>
            <p:nvSpPr>
              <p:cNvPr id="17242" name="Google Shape;17242;p44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44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44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44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44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44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8" name="Google Shape;17248;p441"/>
            <p:cNvGrpSpPr/>
            <p:nvPr/>
          </p:nvGrpSpPr>
          <p:grpSpPr>
            <a:xfrm>
              <a:off x="6221512" y="3708930"/>
              <a:ext cx="1307895" cy="575273"/>
              <a:chOff x="2161713" y="3315239"/>
              <a:chExt cx="607984" cy="267420"/>
            </a:xfrm>
          </p:grpSpPr>
          <p:sp>
            <p:nvSpPr>
              <p:cNvPr id="17249" name="Google Shape;17249;p44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44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44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44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44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4" name="Google Shape;17254;p441"/>
            <p:cNvGrpSpPr/>
            <p:nvPr/>
          </p:nvGrpSpPr>
          <p:grpSpPr>
            <a:xfrm>
              <a:off x="2631902" y="3737325"/>
              <a:ext cx="767639" cy="575285"/>
              <a:chOff x="1286413" y="3306853"/>
              <a:chExt cx="450519" cy="337648"/>
            </a:xfrm>
          </p:grpSpPr>
          <p:sp>
            <p:nvSpPr>
              <p:cNvPr id="17255" name="Google Shape;17255;p4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4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4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58" name="Google Shape;17258;p44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259" name="Google Shape;17259;p441"/>
          <p:cNvGrpSpPr/>
          <p:nvPr/>
        </p:nvGrpSpPr>
        <p:grpSpPr>
          <a:xfrm flipH="1">
            <a:off x="-12" y="4403500"/>
            <a:ext cx="10436575" cy="1197200"/>
            <a:chOff x="-646237" y="3946300"/>
            <a:chExt cx="10436575" cy="1197200"/>
          </a:xfrm>
        </p:grpSpPr>
        <p:grpSp>
          <p:nvGrpSpPr>
            <p:cNvPr id="17260" name="Google Shape;17260;p441"/>
            <p:cNvGrpSpPr/>
            <p:nvPr/>
          </p:nvGrpSpPr>
          <p:grpSpPr>
            <a:xfrm>
              <a:off x="-646237" y="4340034"/>
              <a:ext cx="10436575" cy="803466"/>
              <a:chOff x="0" y="4340034"/>
              <a:chExt cx="10436575" cy="803466"/>
            </a:xfrm>
          </p:grpSpPr>
          <p:sp>
            <p:nvSpPr>
              <p:cNvPr id="17261" name="Google Shape;17261;p44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44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44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44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44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44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7" name="Google Shape;17267;p441"/>
            <p:cNvGrpSpPr/>
            <p:nvPr/>
          </p:nvGrpSpPr>
          <p:grpSpPr>
            <a:xfrm>
              <a:off x="3964812" y="4033230"/>
              <a:ext cx="1307895" cy="575273"/>
              <a:chOff x="2161713" y="3315239"/>
              <a:chExt cx="607984" cy="267420"/>
            </a:xfrm>
          </p:grpSpPr>
          <p:sp>
            <p:nvSpPr>
              <p:cNvPr id="17268" name="Google Shape;17268;p44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44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44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44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44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3" name="Google Shape;17273;p441"/>
            <p:cNvGrpSpPr/>
            <p:nvPr/>
          </p:nvGrpSpPr>
          <p:grpSpPr>
            <a:xfrm>
              <a:off x="218815" y="3946300"/>
              <a:ext cx="767639" cy="575285"/>
              <a:chOff x="1286413" y="3306853"/>
              <a:chExt cx="450519" cy="337648"/>
            </a:xfrm>
          </p:grpSpPr>
          <p:sp>
            <p:nvSpPr>
              <p:cNvPr id="17274" name="Google Shape;17274;p4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4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4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7" name="Google Shape;17277;p441"/>
            <p:cNvGrpSpPr/>
            <p:nvPr/>
          </p:nvGrpSpPr>
          <p:grpSpPr>
            <a:xfrm>
              <a:off x="8251040" y="3946300"/>
              <a:ext cx="767639" cy="575285"/>
              <a:chOff x="1286413" y="3306853"/>
              <a:chExt cx="450519" cy="337648"/>
            </a:xfrm>
          </p:grpSpPr>
          <p:sp>
            <p:nvSpPr>
              <p:cNvPr id="17278" name="Google Shape;17278;p44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44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44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7281" name="Shape 17281"/>
        <p:cNvGrpSpPr/>
        <p:nvPr/>
      </p:nvGrpSpPr>
      <p:grpSpPr>
        <a:xfrm>
          <a:off x="0" y="0"/>
          <a:ext cx="0" cy="0"/>
          <a:chOff x="0" y="0"/>
          <a:chExt cx="0" cy="0"/>
        </a:xfrm>
      </p:grpSpPr>
      <p:grpSp>
        <p:nvGrpSpPr>
          <p:cNvPr id="17282" name="Google Shape;17282;p442"/>
          <p:cNvGrpSpPr/>
          <p:nvPr/>
        </p:nvGrpSpPr>
        <p:grpSpPr>
          <a:xfrm flipH="1">
            <a:off x="-899739" y="415030"/>
            <a:ext cx="6575097" cy="4537279"/>
            <a:chOff x="2682681" y="986909"/>
            <a:chExt cx="1036199" cy="633000"/>
          </a:xfrm>
        </p:grpSpPr>
        <p:sp>
          <p:nvSpPr>
            <p:cNvPr id="17283" name="Google Shape;17283;p44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44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44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86" name="Google Shape;17286;p44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287" name="Google Shape;17287;p442"/>
          <p:cNvGrpSpPr/>
          <p:nvPr/>
        </p:nvGrpSpPr>
        <p:grpSpPr>
          <a:xfrm>
            <a:off x="-609612" y="4346951"/>
            <a:ext cx="10436575" cy="1213849"/>
            <a:chOff x="-12" y="3737351"/>
            <a:chExt cx="10436575" cy="1213849"/>
          </a:xfrm>
        </p:grpSpPr>
        <p:grpSp>
          <p:nvGrpSpPr>
            <p:cNvPr id="17288" name="Google Shape;17288;p442"/>
            <p:cNvGrpSpPr/>
            <p:nvPr/>
          </p:nvGrpSpPr>
          <p:grpSpPr>
            <a:xfrm>
              <a:off x="-12" y="4147734"/>
              <a:ext cx="10436575" cy="803466"/>
              <a:chOff x="0" y="4340034"/>
              <a:chExt cx="10436575" cy="803466"/>
            </a:xfrm>
          </p:grpSpPr>
          <p:sp>
            <p:nvSpPr>
              <p:cNvPr id="17289" name="Google Shape;17289;p44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44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44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44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44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44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5" name="Google Shape;17295;p442"/>
            <p:cNvGrpSpPr/>
            <p:nvPr/>
          </p:nvGrpSpPr>
          <p:grpSpPr>
            <a:xfrm>
              <a:off x="5596725" y="3737351"/>
              <a:ext cx="4083758" cy="706527"/>
              <a:chOff x="1871276" y="3328451"/>
              <a:chExt cx="1898363" cy="328434"/>
            </a:xfrm>
          </p:grpSpPr>
          <p:sp>
            <p:nvSpPr>
              <p:cNvPr id="17296" name="Google Shape;17296;p442"/>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442"/>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442"/>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442"/>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442"/>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1" name="Google Shape;17301;p442"/>
            <p:cNvGrpSpPr/>
            <p:nvPr/>
          </p:nvGrpSpPr>
          <p:grpSpPr>
            <a:xfrm>
              <a:off x="1160802" y="4042437"/>
              <a:ext cx="1029085" cy="575245"/>
              <a:chOff x="423040" y="3485931"/>
              <a:chExt cx="603959" cy="337625"/>
            </a:xfrm>
          </p:grpSpPr>
          <p:sp>
            <p:nvSpPr>
              <p:cNvPr id="17302" name="Google Shape;17302;p442"/>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442"/>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442"/>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05" name="Google Shape;17305;p442"/>
          <p:cNvGrpSpPr/>
          <p:nvPr/>
        </p:nvGrpSpPr>
        <p:grpSpPr>
          <a:xfrm>
            <a:off x="-1255837" y="4657062"/>
            <a:ext cx="10436575" cy="1096038"/>
            <a:chOff x="-646237" y="4047462"/>
            <a:chExt cx="10436575" cy="1096038"/>
          </a:xfrm>
        </p:grpSpPr>
        <p:grpSp>
          <p:nvGrpSpPr>
            <p:cNvPr id="17306" name="Google Shape;17306;p442"/>
            <p:cNvGrpSpPr/>
            <p:nvPr/>
          </p:nvGrpSpPr>
          <p:grpSpPr>
            <a:xfrm>
              <a:off x="-646237" y="4340034"/>
              <a:ext cx="10436575" cy="803466"/>
              <a:chOff x="0" y="4340034"/>
              <a:chExt cx="10436575" cy="803466"/>
            </a:xfrm>
          </p:grpSpPr>
          <p:sp>
            <p:nvSpPr>
              <p:cNvPr id="17307" name="Google Shape;17307;p44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44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44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44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44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44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3" name="Google Shape;17313;p442"/>
            <p:cNvGrpSpPr/>
            <p:nvPr/>
          </p:nvGrpSpPr>
          <p:grpSpPr>
            <a:xfrm>
              <a:off x="1568887" y="4098951"/>
              <a:ext cx="3243249" cy="733590"/>
              <a:chOff x="1047951" y="3345790"/>
              <a:chExt cx="1507647" cy="341014"/>
            </a:xfrm>
          </p:grpSpPr>
          <p:sp>
            <p:nvSpPr>
              <p:cNvPr id="17314" name="Google Shape;17314;p442"/>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442"/>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442"/>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442"/>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442"/>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9" name="Google Shape;17319;p442"/>
            <p:cNvGrpSpPr/>
            <p:nvPr/>
          </p:nvGrpSpPr>
          <p:grpSpPr>
            <a:xfrm>
              <a:off x="610394" y="4061669"/>
              <a:ext cx="877508" cy="593575"/>
              <a:chOff x="1516226" y="3374566"/>
              <a:chExt cx="515000" cy="348383"/>
            </a:xfrm>
          </p:grpSpPr>
          <p:sp>
            <p:nvSpPr>
              <p:cNvPr id="17320" name="Google Shape;17320;p442"/>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442"/>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442"/>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3" name="Google Shape;17323;p442"/>
            <p:cNvGrpSpPr/>
            <p:nvPr/>
          </p:nvGrpSpPr>
          <p:grpSpPr>
            <a:xfrm>
              <a:off x="7667865" y="4047462"/>
              <a:ext cx="987514" cy="598335"/>
              <a:chOff x="944154" y="3366228"/>
              <a:chExt cx="579561" cy="351177"/>
            </a:xfrm>
          </p:grpSpPr>
          <p:sp>
            <p:nvSpPr>
              <p:cNvPr id="17324" name="Google Shape;17324;p442"/>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442"/>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442"/>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991" name="Shape 991"/>
        <p:cNvGrpSpPr/>
        <p:nvPr/>
      </p:nvGrpSpPr>
      <p:grpSpPr>
        <a:xfrm>
          <a:off x="0" y="0"/>
          <a:ext cx="0" cy="0"/>
          <a:chOff x="0" y="0"/>
          <a:chExt cx="0" cy="0"/>
        </a:xfrm>
      </p:grpSpPr>
      <p:sp>
        <p:nvSpPr>
          <p:cNvPr id="992" name="Google Shape;992;p45"/>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45"/>
          <p:cNvGrpSpPr/>
          <p:nvPr/>
        </p:nvGrpSpPr>
        <p:grpSpPr>
          <a:xfrm flipH="1">
            <a:off x="-646237" y="4318530"/>
            <a:ext cx="10436575" cy="1242270"/>
            <a:chOff x="-12" y="3708930"/>
            <a:chExt cx="10436575" cy="1242270"/>
          </a:xfrm>
        </p:grpSpPr>
        <p:grpSp>
          <p:nvGrpSpPr>
            <p:cNvPr id="994" name="Google Shape;994;p45"/>
            <p:cNvGrpSpPr/>
            <p:nvPr/>
          </p:nvGrpSpPr>
          <p:grpSpPr>
            <a:xfrm>
              <a:off x="-12" y="4147734"/>
              <a:ext cx="10436575" cy="803466"/>
              <a:chOff x="0" y="4340034"/>
              <a:chExt cx="10436575" cy="803466"/>
            </a:xfrm>
          </p:grpSpPr>
          <p:sp>
            <p:nvSpPr>
              <p:cNvPr id="995" name="Google Shape;995;p4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45"/>
            <p:cNvGrpSpPr/>
            <p:nvPr/>
          </p:nvGrpSpPr>
          <p:grpSpPr>
            <a:xfrm>
              <a:off x="6221512" y="3708930"/>
              <a:ext cx="1307895" cy="575273"/>
              <a:chOff x="2161713" y="3315239"/>
              <a:chExt cx="607984" cy="267420"/>
            </a:xfrm>
          </p:grpSpPr>
          <p:sp>
            <p:nvSpPr>
              <p:cNvPr id="1002" name="Google Shape;1002;p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45"/>
            <p:cNvGrpSpPr/>
            <p:nvPr/>
          </p:nvGrpSpPr>
          <p:grpSpPr>
            <a:xfrm>
              <a:off x="2631902" y="3737325"/>
              <a:ext cx="767639" cy="575285"/>
              <a:chOff x="1286413" y="3306853"/>
              <a:chExt cx="450519" cy="337648"/>
            </a:xfrm>
          </p:grpSpPr>
          <p:sp>
            <p:nvSpPr>
              <p:cNvPr id="1008" name="Google Shape;1008;p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1" name="Google Shape;1011;p4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12" name="Google Shape;1012;p45"/>
          <p:cNvGrpSpPr/>
          <p:nvPr/>
        </p:nvGrpSpPr>
        <p:grpSpPr>
          <a:xfrm flipH="1">
            <a:off x="-12" y="4403500"/>
            <a:ext cx="10436575" cy="1197200"/>
            <a:chOff x="-646237" y="3946300"/>
            <a:chExt cx="10436575" cy="1197200"/>
          </a:xfrm>
        </p:grpSpPr>
        <p:grpSp>
          <p:nvGrpSpPr>
            <p:cNvPr id="1013" name="Google Shape;1013;p45"/>
            <p:cNvGrpSpPr/>
            <p:nvPr/>
          </p:nvGrpSpPr>
          <p:grpSpPr>
            <a:xfrm>
              <a:off x="-646237" y="4340034"/>
              <a:ext cx="10436575" cy="803466"/>
              <a:chOff x="0" y="4340034"/>
              <a:chExt cx="10436575" cy="803466"/>
            </a:xfrm>
          </p:grpSpPr>
          <p:sp>
            <p:nvSpPr>
              <p:cNvPr id="1014" name="Google Shape;1014;p4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45"/>
            <p:cNvGrpSpPr/>
            <p:nvPr/>
          </p:nvGrpSpPr>
          <p:grpSpPr>
            <a:xfrm>
              <a:off x="3964812" y="4033230"/>
              <a:ext cx="1307895" cy="575273"/>
              <a:chOff x="2161713" y="3315239"/>
              <a:chExt cx="607984" cy="267420"/>
            </a:xfrm>
          </p:grpSpPr>
          <p:sp>
            <p:nvSpPr>
              <p:cNvPr id="1021" name="Google Shape;1021;p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45"/>
            <p:cNvGrpSpPr/>
            <p:nvPr/>
          </p:nvGrpSpPr>
          <p:grpSpPr>
            <a:xfrm>
              <a:off x="218815" y="3946300"/>
              <a:ext cx="767639" cy="575285"/>
              <a:chOff x="1286413" y="3306853"/>
              <a:chExt cx="450519" cy="337648"/>
            </a:xfrm>
          </p:grpSpPr>
          <p:sp>
            <p:nvSpPr>
              <p:cNvPr id="1027" name="Google Shape;1027;p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45"/>
            <p:cNvGrpSpPr/>
            <p:nvPr/>
          </p:nvGrpSpPr>
          <p:grpSpPr>
            <a:xfrm>
              <a:off x="8251040" y="3946300"/>
              <a:ext cx="767639" cy="575285"/>
              <a:chOff x="1286413" y="3306853"/>
              <a:chExt cx="450519" cy="337648"/>
            </a:xfrm>
          </p:grpSpPr>
          <p:sp>
            <p:nvSpPr>
              <p:cNvPr id="1031" name="Google Shape;1031;p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7327" name="Shape 17327"/>
        <p:cNvGrpSpPr/>
        <p:nvPr/>
      </p:nvGrpSpPr>
      <p:grpSpPr>
        <a:xfrm>
          <a:off x="0" y="0"/>
          <a:ext cx="0" cy="0"/>
          <a:chOff x="0" y="0"/>
          <a:chExt cx="0" cy="0"/>
        </a:xfrm>
      </p:grpSpPr>
      <p:grpSp>
        <p:nvGrpSpPr>
          <p:cNvPr id="17328" name="Google Shape;17328;p443"/>
          <p:cNvGrpSpPr/>
          <p:nvPr/>
        </p:nvGrpSpPr>
        <p:grpSpPr>
          <a:xfrm flipH="1">
            <a:off x="-54483" y="11"/>
            <a:ext cx="7869309" cy="4807317"/>
            <a:chOff x="2682681" y="986909"/>
            <a:chExt cx="1036199" cy="633000"/>
          </a:xfrm>
        </p:grpSpPr>
        <p:sp>
          <p:nvSpPr>
            <p:cNvPr id="17329" name="Google Shape;17329;p44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44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44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2" name="Google Shape;17332;p443"/>
          <p:cNvGrpSpPr/>
          <p:nvPr/>
        </p:nvGrpSpPr>
        <p:grpSpPr>
          <a:xfrm>
            <a:off x="-12" y="4215955"/>
            <a:ext cx="10436575" cy="1242270"/>
            <a:chOff x="-12" y="3708930"/>
            <a:chExt cx="10436575" cy="1242270"/>
          </a:xfrm>
        </p:grpSpPr>
        <p:grpSp>
          <p:nvGrpSpPr>
            <p:cNvPr id="17333" name="Google Shape;17333;p443"/>
            <p:cNvGrpSpPr/>
            <p:nvPr/>
          </p:nvGrpSpPr>
          <p:grpSpPr>
            <a:xfrm>
              <a:off x="-12" y="4147734"/>
              <a:ext cx="10436575" cy="803466"/>
              <a:chOff x="0" y="4340034"/>
              <a:chExt cx="10436575" cy="803466"/>
            </a:xfrm>
          </p:grpSpPr>
          <p:sp>
            <p:nvSpPr>
              <p:cNvPr id="17334" name="Google Shape;17334;p44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44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44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44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44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44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0" name="Google Shape;17340;p443"/>
            <p:cNvGrpSpPr/>
            <p:nvPr/>
          </p:nvGrpSpPr>
          <p:grpSpPr>
            <a:xfrm>
              <a:off x="6221512" y="3708930"/>
              <a:ext cx="1307895" cy="575273"/>
              <a:chOff x="2161713" y="3315239"/>
              <a:chExt cx="607984" cy="267420"/>
            </a:xfrm>
          </p:grpSpPr>
          <p:sp>
            <p:nvSpPr>
              <p:cNvPr id="17341" name="Google Shape;17341;p44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44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44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44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44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6" name="Google Shape;17346;p443"/>
            <p:cNvGrpSpPr/>
            <p:nvPr/>
          </p:nvGrpSpPr>
          <p:grpSpPr>
            <a:xfrm>
              <a:off x="426966" y="3723157"/>
              <a:ext cx="849071" cy="617750"/>
              <a:chOff x="-7640" y="3298538"/>
              <a:chExt cx="498310" cy="362572"/>
            </a:xfrm>
          </p:grpSpPr>
          <p:sp>
            <p:nvSpPr>
              <p:cNvPr id="17347" name="Google Shape;17347;p443"/>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443"/>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443"/>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350" name="Google Shape;17350;p443"/>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351" name="Google Shape;17351;p443"/>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352" name="Google Shape;17352;p443"/>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7353" name="Google Shape;17353;p443"/>
          <p:cNvGrpSpPr/>
          <p:nvPr/>
        </p:nvGrpSpPr>
        <p:grpSpPr>
          <a:xfrm>
            <a:off x="-1533112" y="4327300"/>
            <a:ext cx="10436575" cy="1197200"/>
            <a:chOff x="-646237" y="3946300"/>
            <a:chExt cx="10436575" cy="1197200"/>
          </a:xfrm>
        </p:grpSpPr>
        <p:grpSp>
          <p:nvGrpSpPr>
            <p:cNvPr id="17354" name="Google Shape;17354;p443"/>
            <p:cNvGrpSpPr/>
            <p:nvPr/>
          </p:nvGrpSpPr>
          <p:grpSpPr>
            <a:xfrm>
              <a:off x="-646237" y="4340034"/>
              <a:ext cx="10436575" cy="803466"/>
              <a:chOff x="0" y="4340034"/>
              <a:chExt cx="10436575" cy="803466"/>
            </a:xfrm>
          </p:grpSpPr>
          <p:sp>
            <p:nvSpPr>
              <p:cNvPr id="17355" name="Google Shape;17355;p44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44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44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44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44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44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1" name="Google Shape;17361;p443"/>
            <p:cNvGrpSpPr/>
            <p:nvPr/>
          </p:nvGrpSpPr>
          <p:grpSpPr>
            <a:xfrm>
              <a:off x="5458937" y="4033243"/>
              <a:ext cx="961020" cy="589186"/>
              <a:chOff x="2856267" y="3315245"/>
              <a:chExt cx="446737" cy="273887"/>
            </a:xfrm>
          </p:grpSpPr>
          <p:sp>
            <p:nvSpPr>
              <p:cNvPr id="17362" name="Google Shape;17362;p443"/>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443"/>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443"/>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443"/>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443"/>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7" name="Google Shape;17367;p443"/>
            <p:cNvGrpSpPr/>
            <p:nvPr/>
          </p:nvGrpSpPr>
          <p:grpSpPr>
            <a:xfrm>
              <a:off x="218815" y="3946300"/>
              <a:ext cx="767639" cy="575285"/>
              <a:chOff x="1286413" y="3306853"/>
              <a:chExt cx="450519" cy="337648"/>
            </a:xfrm>
          </p:grpSpPr>
          <p:sp>
            <p:nvSpPr>
              <p:cNvPr id="17368" name="Google Shape;17368;p44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44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44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1" name="Google Shape;17371;p443"/>
            <p:cNvGrpSpPr/>
            <p:nvPr/>
          </p:nvGrpSpPr>
          <p:grpSpPr>
            <a:xfrm>
              <a:off x="8251040" y="3946300"/>
              <a:ext cx="767639" cy="575285"/>
              <a:chOff x="1286413" y="3306853"/>
              <a:chExt cx="450519" cy="337648"/>
            </a:xfrm>
          </p:grpSpPr>
          <p:sp>
            <p:nvSpPr>
              <p:cNvPr id="17372" name="Google Shape;17372;p44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44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44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7375" name="Shape 17375"/>
        <p:cNvGrpSpPr/>
        <p:nvPr/>
      </p:nvGrpSpPr>
      <p:grpSpPr>
        <a:xfrm>
          <a:off x="0" y="0"/>
          <a:ext cx="0" cy="0"/>
          <a:chOff x="0" y="0"/>
          <a:chExt cx="0" cy="0"/>
        </a:xfrm>
      </p:grpSpPr>
      <p:grpSp>
        <p:nvGrpSpPr>
          <p:cNvPr id="17376" name="Google Shape;17376;p444"/>
          <p:cNvGrpSpPr/>
          <p:nvPr/>
        </p:nvGrpSpPr>
        <p:grpSpPr>
          <a:xfrm>
            <a:off x="90357" y="527530"/>
            <a:ext cx="6575097" cy="4016700"/>
            <a:chOff x="2682681" y="986909"/>
            <a:chExt cx="1036199" cy="633000"/>
          </a:xfrm>
        </p:grpSpPr>
        <p:sp>
          <p:nvSpPr>
            <p:cNvPr id="17377" name="Google Shape;17377;p44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44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44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0" name="Google Shape;17380;p444"/>
          <p:cNvGrpSpPr/>
          <p:nvPr/>
        </p:nvGrpSpPr>
        <p:grpSpPr>
          <a:xfrm flipH="1">
            <a:off x="-619337" y="3803055"/>
            <a:ext cx="10360375" cy="1242270"/>
            <a:chOff x="76188" y="3708930"/>
            <a:chExt cx="10360375" cy="1242270"/>
          </a:xfrm>
        </p:grpSpPr>
        <p:grpSp>
          <p:nvGrpSpPr>
            <p:cNvPr id="17381" name="Google Shape;17381;p444"/>
            <p:cNvGrpSpPr/>
            <p:nvPr/>
          </p:nvGrpSpPr>
          <p:grpSpPr>
            <a:xfrm>
              <a:off x="76188" y="4147734"/>
              <a:ext cx="10360375" cy="803466"/>
              <a:chOff x="76200" y="4340034"/>
              <a:chExt cx="10360375" cy="803466"/>
            </a:xfrm>
          </p:grpSpPr>
          <p:sp>
            <p:nvSpPr>
              <p:cNvPr id="17382" name="Google Shape;17382;p44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444"/>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44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44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44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44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8" name="Google Shape;17388;p444"/>
            <p:cNvGrpSpPr/>
            <p:nvPr/>
          </p:nvGrpSpPr>
          <p:grpSpPr>
            <a:xfrm>
              <a:off x="6221512" y="3708930"/>
              <a:ext cx="1307895" cy="575273"/>
              <a:chOff x="2161713" y="3315239"/>
              <a:chExt cx="607984" cy="267420"/>
            </a:xfrm>
          </p:grpSpPr>
          <p:sp>
            <p:nvSpPr>
              <p:cNvPr id="17389" name="Google Shape;17389;p44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4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44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44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44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4" name="Google Shape;17394;p444"/>
            <p:cNvGrpSpPr/>
            <p:nvPr/>
          </p:nvGrpSpPr>
          <p:grpSpPr>
            <a:xfrm>
              <a:off x="2631902" y="3737325"/>
              <a:ext cx="767639" cy="575285"/>
              <a:chOff x="1286413" y="3306853"/>
              <a:chExt cx="450519" cy="337648"/>
            </a:xfrm>
          </p:grpSpPr>
          <p:sp>
            <p:nvSpPr>
              <p:cNvPr id="17395" name="Google Shape;17395;p44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4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44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98" name="Google Shape;17398;p444"/>
          <p:cNvGrpSpPr/>
          <p:nvPr/>
        </p:nvGrpSpPr>
        <p:grpSpPr>
          <a:xfrm>
            <a:off x="5070563" y="527532"/>
            <a:ext cx="2450065" cy="2803943"/>
            <a:chOff x="102290" y="527532"/>
            <a:chExt cx="2450065" cy="2803943"/>
          </a:xfrm>
        </p:grpSpPr>
        <p:grpSp>
          <p:nvGrpSpPr>
            <p:cNvPr id="17399" name="Google Shape;17399;p444"/>
            <p:cNvGrpSpPr/>
            <p:nvPr/>
          </p:nvGrpSpPr>
          <p:grpSpPr>
            <a:xfrm>
              <a:off x="201255" y="1440643"/>
              <a:ext cx="2351100" cy="1890832"/>
              <a:chOff x="74805" y="1836043"/>
              <a:chExt cx="2351100" cy="1890832"/>
            </a:xfrm>
          </p:grpSpPr>
          <p:sp>
            <p:nvSpPr>
              <p:cNvPr id="17400" name="Google Shape;17400;p444"/>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444"/>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444"/>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444"/>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4" name="Google Shape;17404;p444"/>
            <p:cNvGrpSpPr/>
            <p:nvPr/>
          </p:nvGrpSpPr>
          <p:grpSpPr>
            <a:xfrm>
              <a:off x="102290" y="527532"/>
              <a:ext cx="2296130" cy="608633"/>
              <a:chOff x="5929275" y="535002"/>
              <a:chExt cx="2136332" cy="566276"/>
            </a:xfrm>
          </p:grpSpPr>
          <p:sp>
            <p:nvSpPr>
              <p:cNvPr id="17405" name="Google Shape;17405;p444"/>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06" name="Google Shape;17406;p444"/>
              <p:cNvGrpSpPr/>
              <p:nvPr/>
            </p:nvGrpSpPr>
            <p:grpSpPr>
              <a:xfrm>
                <a:off x="6876827" y="921163"/>
                <a:ext cx="776516" cy="180115"/>
                <a:chOff x="6876827" y="921163"/>
                <a:chExt cx="776516" cy="180115"/>
              </a:xfrm>
            </p:grpSpPr>
            <p:sp>
              <p:nvSpPr>
                <p:cNvPr id="17407" name="Google Shape;17407;p44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44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09" name="Google Shape;17409;p444"/>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444"/>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444"/>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444"/>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444"/>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444"/>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444"/>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444"/>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444"/>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444"/>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444"/>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444"/>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444"/>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444"/>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444"/>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444"/>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444"/>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444"/>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444"/>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28" name="Google Shape;17428;p444"/>
              <p:cNvGrpSpPr/>
              <p:nvPr/>
            </p:nvGrpSpPr>
            <p:grpSpPr>
              <a:xfrm>
                <a:off x="6586301" y="705419"/>
                <a:ext cx="866784" cy="271871"/>
                <a:chOff x="6586301" y="705419"/>
                <a:chExt cx="866784" cy="271871"/>
              </a:xfrm>
            </p:grpSpPr>
            <p:sp>
              <p:nvSpPr>
                <p:cNvPr id="17429" name="Google Shape;17429;p44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44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1" name="Google Shape;17431;p444"/>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444"/>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444"/>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444"/>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5" name="Google Shape;17435;p444"/>
              <p:cNvGrpSpPr/>
              <p:nvPr/>
            </p:nvGrpSpPr>
            <p:grpSpPr>
              <a:xfrm>
                <a:off x="6642174" y="775366"/>
                <a:ext cx="74427" cy="81472"/>
                <a:chOff x="6642174" y="775366"/>
                <a:chExt cx="74427" cy="81472"/>
              </a:xfrm>
            </p:grpSpPr>
            <p:sp>
              <p:nvSpPr>
                <p:cNvPr id="17436" name="Google Shape;17436;p44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44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8" name="Google Shape;17438;p444"/>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444"/>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444"/>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444"/>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444"/>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444"/>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444"/>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444"/>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444"/>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444"/>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8" name="Google Shape;17448;p444"/>
              <p:cNvGrpSpPr/>
              <p:nvPr/>
            </p:nvGrpSpPr>
            <p:grpSpPr>
              <a:xfrm>
                <a:off x="7278258" y="775366"/>
                <a:ext cx="74427" cy="81472"/>
                <a:chOff x="7278258" y="775366"/>
                <a:chExt cx="74427" cy="81472"/>
              </a:xfrm>
            </p:grpSpPr>
            <p:sp>
              <p:nvSpPr>
                <p:cNvPr id="17449" name="Google Shape;17449;p44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44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1" name="Google Shape;17451;p444"/>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444"/>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444"/>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444"/>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444"/>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444"/>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444"/>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444"/>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444"/>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444"/>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444"/>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444"/>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444"/>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444"/>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444"/>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444"/>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444"/>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444"/>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444"/>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444"/>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444"/>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444"/>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444"/>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444"/>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444"/>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76" name="Google Shape;17476;p444"/>
              <p:cNvGrpSpPr/>
              <p:nvPr/>
            </p:nvGrpSpPr>
            <p:grpSpPr>
              <a:xfrm>
                <a:off x="6586020" y="1067968"/>
                <a:ext cx="773287" cy="33310"/>
                <a:chOff x="6586020" y="1067968"/>
                <a:chExt cx="773287" cy="33310"/>
              </a:xfrm>
            </p:grpSpPr>
            <p:sp>
              <p:nvSpPr>
                <p:cNvPr id="17477" name="Google Shape;17477;p44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44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9" name="Google Shape;17479;p444"/>
              <p:cNvGrpSpPr/>
              <p:nvPr/>
            </p:nvGrpSpPr>
            <p:grpSpPr>
              <a:xfrm>
                <a:off x="6584452" y="921163"/>
                <a:ext cx="776516" cy="180115"/>
                <a:chOff x="6584452" y="921163"/>
                <a:chExt cx="776516" cy="180115"/>
              </a:xfrm>
            </p:grpSpPr>
            <p:sp>
              <p:nvSpPr>
                <p:cNvPr id="17480" name="Google Shape;17480;p44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44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482" name="Google Shape;17482;p444"/>
          <p:cNvGrpSpPr/>
          <p:nvPr/>
        </p:nvGrpSpPr>
        <p:grpSpPr>
          <a:xfrm flipH="1">
            <a:off x="-49312" y="4040425"/>
            <a:ext cx="10436575" cy="1197200"/>
            <a:chOff x="-646237" y="3946300"/>
            <a:chExt cx="10436575" cy="1197200"/>
          </a:xfrm>
        </p:grpSpPr>
        <p:grpSp>
          <p:nvGrpSpPr>
            <p:cNvPr id="17483" name="Google Shape;17483;p444"/>
            <p:cNvGrpSpPr/>
            <p:nvPr/>
          </p:nvGrpSpPr>
          <p:grpSpPr>
            <a:xfrm>
              <a:off x="-646237" y="4340034"/>
              <a:ext cx="10436575" cy="803466"/>
              <a:chOff x="0" y="4340034"/>
              <a:chExt cx="10436575" cy="803466"/>
            </a:xfrm>
          </p:grpSpPr>
          <p:sp>
            <p:nvSpPr>
              <p:cNvPr id="17484" name="Google Shape;17484;p44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44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44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44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44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44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0" name="Google Shape;17490;p444"/>
            <p:cNvGrpSpPr/>
            <p:nvPr/>
          </p:nvGrpSpPr>
          <p:grpSpPr>
            <a:xfrm>
              <a:off x="3964812" y="4033230"/>
              <a:ext cx="1307895" cy="575273"/>
              <a:chOff x="2161713" y="3315239"/>
              <a:chExt cx="607984" cy="267420"/>
            </a:xfrm>
          </p:grpSpPr>
          <p:sp>
            <p:nvSpPr>
              <p:cNvPr id="17491" name="Google Shape;17491;p44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44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44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44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44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6" name="Google Shape;17496;p444"/>
            <p:cNvGrpSpPr/>
            <p:nvPr/>
          </p:nvGrpSpPr>
          <p:grpSpPr>
            <a:xfrm>
              <a:off x="218815" y="3946300"/>
              <a:ext cx="767639" cy="575285"/>
              <a:chOff x="1286413" y="3306853"/>
              <a:chExt cx="450519" cy="337648"/>
            </a:xfrm>
          </p:grpSpPr>
          <p:sp>
            <p:nvSpPr>
              <p:cNvPr id="17497" name="Google Shape;17497;p44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4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44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444"/>
            <p:cNvGrpSpPr/>
            <p:nvPr/>
          </p:nvGrpSpPr>
          <p:grpSpPr>
            <a:xfrm>
              <a:off x="8251040" y="3946300"/>
              <a:ext cx="767639" cy="575285"/>
              <a:chOff x="1286413" y="3306853"/>
              <a:chExt cx="450519" cy="337648"/>
            </a:xfrm>
          </p:grpSpPr>
          <p:sp>
            <p:nvSpPr>
              <p:cNvPr id="17501" name="Google Shape;17501;p44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44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44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04" name="Google Shape;17504;p444"/>
          <p:cNvGrpSpPr/>
          <p:nvPr/>
        </p:nvGrpSpPr>
        <p:grpSpPr>
          <a:xfrm flipH="1">
            <a:off x="7002022" y="1019193"/>
            <a:ext cx="1875013" cy="3823907"/>
            <a:chOff x="640550" y="1023118"/>
            <a:chExt cx="1875013" cy="3823907"/>
          </a:xfrm>
        </p:grpSpPr>
        <p:sp>
          <p:nvSpPr>
            <p:cNvPr id="17505" name="Google Shape;17505;p444"/>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444"/>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444"/>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444"/>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444"/>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444"/>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444"/>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444"/>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444"/>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444"/>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444"/>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444"/>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444"/>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444"/>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444"/>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444"/>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444"/>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444"/>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444"/>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444"/>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444"/>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444"/>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444"/>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444"/>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444"/>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444"/>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444"/>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444"/>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444"/>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444"/>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444"/>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444"/>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444"/>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444"/>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444"/>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0" name="Google Shape;17540;p444"/>
            <p:cNvGrpSpPr/>
            <p:nvPr/>
          </p:nvGrpSpPr>
          <p:grpSpPr>
            <a:xfrm>
              <a:off x="1327428" y="1581507"/>
              <a:ext cx="298039" cy="336327"/>
              <a:chOff x="1327428" y="1581507"/>
              <a:chExt cx="298039" cy="336327"/>
            </a:xfrm>
          </p:grpSpPr>
          <p:sp>
            <p:nvSpPr>
              <p:cNvPr id="17541" name="Google Shape;17541;p44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44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3" name="Google Shape;17543;p444"/>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444"/>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444"/>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444"/>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444"/>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444"/>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444"/>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444"/>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444"/>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444"/>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444"/>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444"/>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444"/>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444"/>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444"/>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444"/>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444"/>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444"/>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444"/>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7562" name="Shape 17562"/>
        <p:cNvGrpSpPr/>
        <p:nvPr/>
      </p:nvGrpSpPr>
      <p:grpSpPr>
        <a:xfrm>
          <a:off x="0" y="0"/>
          <a:ext cx="0" cy="0"/>
          <a:chOff x="0" y="0"/>
          <a:chExt cx="0" cy="0"/>
        </a:xfrm>
      </p:grpSpPr>
      <p:sp>
        <p:nvSpPr>
          <p:cNvPr id="17563" name="Google Shape;17563;p445"/>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4" name="Google Shape;17564;p445"/>
          <p:cNvGrpSpPr/>
          <p:nvPr/>
        </p:nvGrpSpPr>
        <p:grpSpPr>
          <a:xfrm flipH="1">
            <a:off x="6004081" y="198074"/>
            <a:ext cx="3214398" cy="3673808"/>
            <a:chOff x="-37754" y="198074"/>
            <a:chExt cx="3214398" cy="3673808"/>
          </a:xfrm>
        </p:grpSpPr>
        <p:grpSp>
          <p:nvGrpSpPr>
            <p:cNvPr id="17565" name="Google Shape;17565;p445"/>
            <p:cNvGrpSpPr/>
            <p:nvPr/>
          </p:nvGrpSpPr>
          <p:grpSpPr>
            <a:xfrm rot="-827937">
              <a:off x="168141" y="1502034"/>
              <a:ext cx="2802606" cy="2065425"/>
              <a:chOff x="325375" y="3506952"/>
              <a:chExt cx="3087600" cy="1587749"/>
            </a:xfrm>
          </p:grpSpPr>
          <p:sp>
            <p:nvSpPr>
              <p:cNvPr id="17566" name="Google Shape;17566;p445"/>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445"/>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445"/>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445"/>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0" name="Google Shape;17570;p445"/>
            <p:cNvGrpSpPr/>
            <p:nvPr/>
          </p:nvGrpSpPr>
          <p:grpSpPr>
            <a:xfrm rot="-826804">
              <a:off x="192190" y="387642"/>
              <a:ext cx="1704039" cy="929658"/>
              <a:chOff x="3710932" y="3098628"/>
              <a:chExt cx="1303451" cy="711113"/>
            </a:xfrm>
          </p:grpSpPr>
          <p:sp>
            <p:nvSpPr>
              <p:cNvPr id="17571" name="Google Shape;17571;p44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445"/>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445"/>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445"/>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445"/>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445"/>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445"/>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445"/>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445"/>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445"/>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445"/>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445"/>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445"/>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445"/>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445"/>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445"/>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445"/>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445"/>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445"/>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445"/>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445"/>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445"/>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445"/>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445"/>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445"/>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445"/>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445"/>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44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445"/>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445"/>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445"/>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445"/>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445"/>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445"/>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445"/>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445"/>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445"/>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445"/>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445"/>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445"/>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445"/>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445"/>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445"/>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445"/>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445"/>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445"/>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445"/>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445"/>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445"/>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445"/>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445"/>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445"/>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445"/>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445"/>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445"/>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445"/>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445"/>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445"/>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445"/>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445"/>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445"/>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445"/>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445"/>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445"/>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445"/>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445"/>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445"/>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445"/>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445"/>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445"/>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445"/>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445"/>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445"/>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445"/>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445"/>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445"/>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445"/>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445"/>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445"/>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445"/>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445"/>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445"/>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445"/>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445"/>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445"/>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445"/>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445"/>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445"/>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445"/>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445"/>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445"/>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445"/>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445"/>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445"/>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445"/>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445"/>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445"/>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445"/>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445"/>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445"/>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445"/>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445"/>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445"/>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445"/>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445"/>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445"/>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445"/>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445"/>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445"/>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445"/>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445"/>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445"/>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445"/>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445"/>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445"/>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445"/>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445"/>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445"/>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445"/>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445"/>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445"/>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445"/>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445"/>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445"/>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445"/>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445"/>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445"/>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445"/>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445"/>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445"/>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445"/>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445"/>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445"/>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445"/>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05" name="Google Shape;17705;p445"/>
          <p:cNvGrpSpPr/>
          <p:nvPr/>
        </p:nvGrpSpPr>
        <p:grpSpPr>
          <a:xfrm>
            <a:off x="-609612" y="3632730"/>
            <a:ext cx="10436575" cy="1242270"/>
            <a:chOff x="-12" y="3708930"/>
            <a:chExt cx="10436575" cy="1242270"/>
          </a:xfrm>
        </p:grpSpPr>
        <p:grpSp>
          <p:nvGrpSpPr>
            <p:cNvPr id="17706" name="Google Shape;17706;p445"/>
            <p:cNvGrpSpPr/>
            <p:nvPr/>
          </p:nvGrpSpPr>
          <p:grpSpPr>
            <a:xfrm>
              <a:off x="-12" y="4147734"/>
              <a:ext cx="10436575" cy="803466"/>
              <a:chOff x="0" y="4340034"/>
              <a:chExt cx="10436575" cy="803466"/>
            </a:xfrm>
          </p:grpSpPr>
          <p:sp>
            <p:nvSpPr>
              <p:cNvPr id="17707" name="Google Shape;17707;p44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44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44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44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44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44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3" name="Google Shape;17713;p445"/>
            <p:cNvGrpSpPr/>
            <p:nvPr/>
          </p:nvGrpSpPr>
          <p:grpSpPr>
            <a:xfrm>
              <a:off x="6221512" y="3708930"/>
              <a:ext cx="1307895" cy="575273"/>
              <a:chOff x="2161713" y="3315239"/>
              <a:chExt cx="607984" cy="267420"/>
            </a:xfrm>
          </p:grpSpPr>
          <p:sp>
            <p:nvSpPr>
              <p:cNvPr id="17714" name="Google Shape;17714;p4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44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4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4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44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9" name="Google Shape;17719;p445"/>
            <p:cNvGrpSpPr/>
            <p:nvPr/>
          </p:nvGrpSpPr>
          <p:grpSpPr>
            <a:xfrm>
              <a:off x="2631902" y="3737325"/>
              <a:ext cx="767639" cy="575285"/>
              <a:chOff x="1286413" y="3306853"/>
              <a:chExt cx="450519" cy="337648"/>
            </a:xfrm>
          </p:grpSpPr>
          <p:sp>
            <p:nvSpPr>
              <p:cNvPr id="17720" name="Google Shape;17720;p4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4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4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23" name="Google Shape;17723;p445"/>
          <p:cNvGrpSpPr/>
          <p:nvPr/>
        </p:nvGrpSpPr>
        <p:grpSpPr>
          <a:xfrm flipH="1">
            <a:off x="-861403" y="856901"/>
            <a:ext cx="3423695" cy="3913780"/>
            <a:chOff x="1634550" y="-170011"/>
            <a:chExt cx="4580806" cy="5236526"/>
          </a:xfrm>
        </p:grpSpPr>
        <p:grpSp>
          <p:nvGrpSpPr>
            <p:cNvPr id="17724" name="Google Shape;17724;p445"/>
            <p:cNvGrpSpPr/>
            <p:nvPr/>
          </p:nvGrpSpPr>
          <p:grpSpPr>
            <a:xfrm>
              <a:off x="1634550" y="-170011"/>
              <a:ext cx="4580806" cy="5236526"/>
              <a:chOff x="5036915" y="454813"/>
              <a:chExt cx="1005180" cy="1149067"/>
            </a:xfrm>
          </p:grpSpPr>
          <p:sp>
            <p:nvSpPr>
              <p:cNvPr id="17725" name="Google Shape;17725;p445"/>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445"/>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445"/>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445"/>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445"/>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445"/>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445"/>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445"/>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445"/>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445"/>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445"/>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445"/>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445"/>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445"/>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445"/>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445"/>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445"/>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445"/>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445"/>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445"/>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445"/>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445"/>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445"/>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445"/>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445"/>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445"/>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445"/>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445"/>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445"/>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445"/>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445"/>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445"/>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445"/>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445"/>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445"/>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445"/>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445"/>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445"/>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445"/>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445"/>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5" name="Google Shape;17765;p445"/>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445"/>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7" name="Google Shape;17767;p445"/>
          <p:cNvGrpSpPr/>
          <p:nvPr/>
        </p:nvGrpSpPr>
        <p:grpSpPr>
          <a:xfrm>
            <a:off x="-1218112" y="4098700"/>
            <a:ext cx="10436575" cy="1197200"/>
            <a:chOff x="-646237" y="3946300"/>
            <a:chExt cx="10436575" cy="1197200"/>
          </a:xfrm>
        </p:grpSpPr>
        <p:grpSp>
          <p:nvGrpSpPr>
            <p:cNvPr id="17768" name="Google Shape;17768;p445"/>
            <p:cNvGrpSpPr/>
            <p:nvPr/>
          </p:nvGrpSpPr>
          <p:grpSpPr>
            <a:xfrm>
              <a:off x="-646237" y="4340034"/>
              <a:ext cx="10436575" cy="803466"/>
              <a:chOff x="0" y="4340034"/>
              <a:chExt cx="10436575" cy="803466"/>
            </a:xfrm>
          </p:grpSpPr>
          <p:sp>
            <p:nvSpPr>
              <p:cNvPr id="17769" name="Google Shape;17769;p44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44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44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44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44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44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5" name="Google Shape;17775;p445"/>
            <p:cNvGrpSpPr/>
            <p:nvPr/>
          </p:nvGrpSpPr>
          <p:grpSpPr>
            <a:xfrm>
              <a:off x="3964812" y="4033230"/>
              <a:ext cx="1307895" cy="575273"/>
              <a:chOff x="2161713" y="3315239"/>
              <a:chExt cx="607984" cy="267420"/>
            </a:xfrm>
          </p:grpSpPr>
          <p:sp>
            <p:nvSpPr>
              <p:cNvPr id="17776" name="Google Shape;17776;p44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44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44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44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44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1" name="Google Shape;17781;p445"/>
            <p:cNvGrpSpPr/>
            <p:nvPr/>
          </p:nvGrpSpPr>
          <p:grpSpPr>
            <a:xfrm>
              <a:off x="218815" y="3946300"/>
              <a:ext cx="767639" cy="575285"/>
              <a:chOff x="1286413" y="3306853"/>
              <a:chExt cx="450519" cy="337648"/>
            </a:xfrm>
          </p:grpSpPr>
          <p:sp>
            <p:nvSpPr>
              <p:cNvPr id="17782" name="Google Shape;17782;p4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4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4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5" name="Google Shape;17785;p445"/>
            <p:cNvGrpSpPr/>
            <p:nvPr/>
          </p:nvGrpSpPr>
          <p:grpSpPr>
            <a:xfrm>
              <a:off x="8251040" y="3946300"/>
              <a:ext cx="767639" cy="575285"/>
              <a:chOff x="1286413" y="3306853"/>
              <a:chExt cx="450519" cy="337648"/>
            </a:xfrm>
          </p:grpSpPr>
          <p:sp>
            <p:nvSpPr>
              <p:cNvPr id="17786" name="Google Shape;17786;p44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44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44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792" name="Shape 17792"/>
        <p:cNvGrpSpPr/>
        <p:nvPr/>
      </p:nvGrpSpPr>
      <p:grpSpPr>
        <a:xfrm>
          <a:off x="0" y="0"/>
          <a:ext cx="0" cy="0"/>
          <a:chOff x="0" y="0"/>
          <a:chExt cx="0" cy="0"/>
        </a:xfrm>
      </p:grpSpPr>
      <p:grpSp>
        <p:nvGrpSpPr>
          <p:cNvPr id="17793" name="Google Shape;17793;p447"/>
          <p:cNvGrpSpPr/>
          <p:nvPr/>
        </p:nvGrpSpPr>
        <p:grpSpPr>
          <a:xfrm flipH="1">
            <a:off x="3048671" y="527530"/>
            <a:ext cx="6575097" cy="4016700"/>
            <a:chOff x="2682681" y="986909"/>
            <a:chExt cx="1036199" cy="633000"/>
          </a:xfrm>
        </p:grpSpPr>
        <p:sp>
          <p:nvSpPr>
            <p:cNvPr id="17794" name="Google Shape;17794;p44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44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44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7" name="Google Shape;17797;p447"/>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798" name="Google Shape;17798;p447"/>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799" name="Shape 17799"/>
        <p:cNvGrpSpPr/>
        <p:nvPr/>
      </p:nvGrpSpPr>
      <p:grpSpPr>
        <a:xfrm>
          <a:off x="0" y="0"/>
          <a:ext cx="0" cy="0"/>
          <a:chOff x="0" y="0"/>
          <a:chExt cx="0" cy="0"/>
        </a:xfrm>
      </p:grpSpPr>
      <p:sp>
        <p:nvSpPr>
          <p:cNvPr id="17800" name="Google Shape;17800;p448"/>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448"/>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802" name="Google Shape;17802;p448"/>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7803" name="Google Shape;17803;p448"/>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804" name="Shape 17804"/>
        <p:cNvGrpSpPr/>
        <p:nvPr/>
      </p:nvGrpSpPr>
      <p:grpSpPr>
        <a:xfrm>
          <a:off x="0" y="0"/>
          <a:ext cx="0" cy="0"/>
          <a:chOff x="0" y="0"/>
          <a:chExt cx="0" cy="0"/>
        </a:xfrm>
      </p:grpSpPr>
      <p:sp>
        <p:nvSpPr>
          <p:cNvPr id="17805" name="Google Shape;17805;p44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7806" name="Google Shape;17806;p449"/>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807" name="Shape 17807"/>
        <p:cNvGrpSpPr/>
        <p:nvPr/>
      </p:nvGrpSpPr>
      <p:grpSpPr>
        <a:xfrm>
          <a:off x="0" y="0"/>
          <a:ext cx="0" cy="0"/>
          <a:chOff x="0" y="0"/>
          <a:chExt cx="0" cy="0"/>
        </a:xfrm>
      </p:grpSpPr>
      <p:sp>
        <p:nvSpPr>
          <p:cNvPr id="17808" name="Google Shape;17808;p450"/>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450"/>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7810" name="Google Shape;17810;p450"/>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7811" name="Google Shape;17811;p450"/>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812" name="Google Shape;17812;p450"/>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813" name="Google Shape;17813;p45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814" name="Google Shape;17814;p450"/>
          <p:cNvGrpSpPr/>
          <p:nvPr/>
        </p:nvGrpSpPr>
        <p:grpSpPr>
          <a:xfrm>
            <a:off x="-609612" y="4089930"/>
            <a:ext cx="10436575" cy="1242270"/>
            <a:chOff x="-12" y="3708930"/>
            <a:chExt cx="10436575" cy="1242270"/>
          </a:xfrm>
        </p:grpSpPr>
        <p:grpSp>
          <p:nvGrpSpPr>
            <p:cNvPr id="17815" name="Google Shape;17815;p450"/>
            <p:cNvGrpSpPr/>
            <p:nvPr/>
          </p:nvGrpSpPr>
          <p:grpSpPr>
            <a:xfrm>
              <a:off x="-12" y="4147734"/>
              <a:ext cx="10436575" cy="803466"/>
              <a:chOff x="0" y="4340034"/>
              <a:chExt cx="10436575" cy="803466"/>
            </a:xfrm>
          </p:grpSpPr>
          <p:sp>
            <p:nvSpPr>
              <p:cNvPr id="17816" name="Google Shape;17816;p45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45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45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45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45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45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2" name="Google Shape;17822;p450"/>
            <p:cNvGrpSpPr/>
            <p:nvPr/>
          </p:nvGrpSpPr>
          <p:grpSpPr>
            <a:xfrm>
              <a:off x="6221512" y="3708930"/>
              <a:ext cx="1307895" cy="575273"/>
              <a:chOff x="2161713" y="3315239"/>
              <a:chExt cx="607984" cy="267420"/>
            </a:xfrm>
          </p:grpSpPr>
          <p:sp>
            <p:nvSpPr>
              <p:cNvPr id="17823" name="Google Shape;17823;p45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45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45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45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45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8" name="Google Shape;17828;p450"/>
            <p:cNvGrpSpPr/>
            <p:nvPr/>
          </p:nvGrpSpPr>
          <p:grpSpPr>
            <a:xfrm>
              <a:off x="2631902" y="3737325"/>
              <a:ext cx="767639" cy="575285"/>
              <a:chOff x="1286413" y="3306853"/>
              <a:chExt cx="450519" cy="337648"/>
            </a:xfrm>
          </p:grpSpPr>
          <p:sp>
            <p:nvSpPr>
              <p:cNvPr id="17829" name="Google Shape;17829;p45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4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4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32" name="Google Shape;17832;p450"/>
          <p:cNvGrpSpPr/>
          <p:nvPr/>
        </p:nvGrpSpPr>
        <p:grpSpPr>
          <a:xfrm>
            <a:off x="-1255837" y="4327300"/>
            <a:ext cx="10436575" cy="1197200"/>
            <a:chOff x="-646237" y="3946300"/>
            <a:chExt cx="10436575" cy="1197200"/>
          </a:xfrm>
        </p:grpSpPr>
        <p:grpSp>
          <p:nvGrpSpPr>
            <p:cNvPr id="17833" name="Google Shape;17833;p450"/>
            <p:cNvGrpSpPr/>
            <p:nvPr/>
          </p:nvGrpSpPr>
          <p:grpSpPr>
            <a:xfrm>
              <a:off x="-646237" y="4340034"/>
              <a:ext cx="10436575" cy="803466"/>
              <a:chOff x="0" y="4340034"/>
              <a:chExt cx="10436575" cy="803466"/>
            </a:xfrm>
          </p:grpSpPr>
          <p:sp>
            <p:nvSpPr>
              <p:cNvPr id="17834" name="Google Shape;17834;p45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45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45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45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45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45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0" name="Google Shape;17840;p450"/>
            <p:cNvGrpSpPr/>
            <p:nvPr/>
          </p:nvGrpSpPr>
          <p:grpSpPr>
            <a:xfrm>
              <a:off x="3964812" y="4033230"/>
              <a:ext cx="1307895" cy="575273"/>
              <a:chOff x="2161713" y="3315239"/>
              <a:chExt cx="607984" cy="267420"/>
            </a:xfrm>
          </p:grpSpPr>
          <p:sp>
            <p:nvSpPr>
              <p:cNvPr id="17841" name="Google Shape;17841;p45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45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45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45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45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450"/>
            <p:cNvGrpSpPr/>
            <p:nvPr/>
          </p:nvGrpSpPr>
          <p:grpSpPr>
            <a:xfrm>
              <a:off x="218815" y="3946300"/>
              <a:ext cx="767639" cy="575285"/>
              <a:chOff x="1286413" y="3306853"/>
              <a:chExt cx="450519" cy="337648"/>
            </a:xfrm>
          </p:grpSpPr>
          <p:sp>
            <p:nvSpPr>
              <p:cNvPr id="17847" name="Google Shape;17847;p45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4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4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0" name="Google Shape;17850;p450"/>
            <p:cNvGrpSpPr/>
            <p:nvPr/>
          </p:nvGrpSpPr>
          <p:grpSpPr>
            <a:xfrm>
              <a:off x="8251040" y="3946300"/>
              <a:ext cx="767639" cy="575285"/>
              <a:chOff x="1286413" y="3306853"/>
              <a:chExt cx="450519" cy="337648"/>
            </a:xfrm>
          </p:grpSpPr>
          <p:sp>
            <p:nvSpPr>
              <p:cNvPr id="17851" name="Google Shape;17851;p45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45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45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854" name="Shape 17854"/>
        <p:cNvGrpSpPr/>
        <p:nvPr/>
      </p:nvGrpSpPr>
      <p:grpSpPr>
        <a:xfrm>
          <a:off x="0" y="0"/>
          <a:ext cx="0" cy="0"/>
          <a:chOff x="0" y="0"/>
          <a:chExt cx="0" cy="0"/>
        </a:xfrm>
      </p:grpSpPr>
      <p:sp>
        <p:nvSpPr>
          <p:cNvPr id="17855" name="Google Shape;17855;p451"/>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45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857" name="Google Shape;17857;p451"/>
          <p:cNvGrpSpPr/>
          <p:nvPr/>
        </p:nvGrpSpPr>
        <p:grpSpPr>
          <a:xfrm flipH="1">
            <a:off x="-570037" y="4089930"/>
            <a:ext cx="10360375" cy="1242270"/>
            <a:chOff x="-12" y="3708930"/>
            <a:chExt cx="10360375" cy="1242270"/>
          </a:xfrm>
        </p:grpSpPr>
        <p:grpSp>
          <p:nvGrpSpPr>
            <p:cNvPr id="17858" name="Google Shape;17858;p451"/>
            <p:cNvGrpSpPr/>
            <p:nvPr/>
          </p:nvGrpSpPr>
          <p:grpSpPr>
            <a:xfrm>
              <a:off x="-12" y="4147734"/>
              <a:ext cx="10360375" cy="803466"/>
              <a:chOff x="0" y="4340034"/>
              <a:chExt cx="10360375" cy="803466"/>
            </a:xfrm>
          </p:grpSpPr>
          <p:sp>
            <p:nvSpPr>
              <p:cNvPr id="17859" name="Google Shape;17859;p45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45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45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45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451"/>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45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5" name="Google Shape;17865;p451"/>
            <p:cNvGrpSpPr/>
            <p:nvPr/>
          </p:nvGrpSpPr>
          <p:grpSpPr>
            <a:xfrm>
              <a:off x="8602912" y="3708930"/>
              <a:ext cx="1307895" cy="651473"/>
              <a:chOff x="3268723" y="3315239"/>
              <a:chExt cx="607984" cy="302842"/>
            </a:xfrm>
          </p:grpSpPr>
          <p:sp>
            <p:nvSpPr>
              <p:cNvPr id="17866" name="Google Shape;17866;p451"/>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451"/>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451"/>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451"/>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451"/>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1" name="Google Shape;17871;p451"/>
            <p:cNvGrpSpPr/>
            <p:nvPr/>
          </p:nvGrpSpPr>
          <p:grpSpPr>
            <a:xfrm>
              <a:off x="4921452" y="3737325"/>
              <a:ext cx="767639" cy="575285"/>
              <a:chOff x="2630124" y="3306853"/>
              <a:chExt cx="450519" cy="337648"/>
            </a:xfrm>
          </p:grpSpPr>
          <p:sp>
            <p:nvSpPr>
              <p:cNvPr id="17872" name="Google Shape;17872;p451"/>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451"/>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451"/>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75" name="Google Shape;17875;p451"/>
          <p:cNvGrpSpPr/>
          <p:nvPr/>
        </p:nvGrpSpPr>
        <p:grpSpPr>
          <a:xfrm flipH="1">
            <a:off x="-12" y="4251100"/>
            <a:ext cx="10436575" cy="1197200"/>
            <a:chOff x="-646237" y="3946300"/>
            <a:chExt cx="10436575" cy="1197200"/>
          </a:xfrm>
        </p:grpSpPr>
        <p:grpSp>
          <p:nvGrpSpPr>
            <p:cNvPr id="17876" name="Google Shape;17876;p451"/>
            <p:cNvGrpSpPr/>
            <p:nvPr/>
          </p:nvGrpSpPr>
          <p:grpSpPr>
            <a:xfrm>
              <a:off x="-646237" y="4340034"/>
              <a:ext cx="10436575" cy="803466"/>
              <a:chOff x="0" y="4340034"/>
              <a:chExt cx="10436575" cy="803466"/>
            </a:xfrm>
          </p:grpSpPr>
          <p:sp>
            <p:nvSpPr>
              <p:cNvPr id="17877" name="Google Shape;17877;p45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45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45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45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45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45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3" name="Google Shape;17883;p451"/>
            <p:cNvGrpSpPr/>
            <p:nvPr/>
          </p:nvGrpSpPr>
          <p:grpSpPr>
            <a:xfrm>
              <a:off x="4557562" y="4033230"/>
              <a:ext cx="1346145" cy="626573"/>
              <a:chOff x="2437257" y="3315239"/>
              <a:chExt cx="625765" cy="291267"/>
            </a:xfrm>
          </p:grpSpPr>
          <p:sp>
            <p:nvSpPr>
              <p:cNvPr id="17884" name="Google Shape;17884;p451"/>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451"/>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451"/>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451"/>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451"/>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9" name="Google Shape;17889;p451"/>
            <p:cNvGrpSpPr/>
            <p:nvPr/>
          </p:nvGrpSpPr>
          <p:grpSpPr>
            <a:xfrm>
              <a:off x="598690" y="3946300"/>
              <a:ext cx="767639" cy="575285"/>
              <a:chOff x="1509357" y="3306853"/>
              <a:chExt cx="450519" cy="337648"/>
            </a:xfrm>
          </p:grpSpPr>
          <p:sp>
            <p:nvSpPr>
              <p:cNvPr id="17890" name="Google Shape;17890;p451"/>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451"/>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451"/>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3" name="Google Shape;17893;p451"/>
            <p:cNvGrpSpPr/>
            <p:nvPr/>
          </p:nvGrpSpPr>
          <p:grpSpPr>
            <a:xfrm>
              <a:off x="8472090" y="3946300"/>
              <a:ext cx="767639" cy="575285"/>
              <a:chOff x="1416144" y="3306853"/>
              <a:chExt cx="450519" cy="337648"/>
            </a:xfrm>
          </p:grpSpPr>
          <p:sp>
            <p:nvSpPr>
              <p:cNvPr id="17894" name="Google Shape;17894;p451"/>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451"/>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451"/>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897" name="Shape 17897"/>
        <p:cNvGrpSpPr/>
        <p:nvPr/>
      </p:nvGrpSpPr>
      <p:grpSpPr>
        <a:xfrm>
          <a:off x="0" y="0"/>
          <a:ext cx="0" cy="0"/>
          <a:chOff x="0" y="0"/>
          <a:chExt cx="0" cy="0"/>
        </a:xfrm>
      </p:grpSpPr>
      <p:sp>
        <p:nvSpPr>
          <p:cNvPr id="17898" name="Google Shape;17898;p452"/>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452"/>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7900" name="Google Shape;17900;p452"/>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901" name="Shape 17901"/>
        <p:cNvGrpSpPr/>
        <p:nvPr/>
      </p:nvGrpSpPr>
      <p:grpSpPr>
        <a:xfrm>
          <a:off x="0" y="0"/>
          <a:ext cx="0" cy="0"/>
          <a:chOff x="0" y="0"/>
          <a:chExt cx="0" cy="0"/>
        </a:xfrm>
      </p:grpSpPr>
      <p:grpSp>
        <p:nvGrpSpPr>
          <p:cNvPr id="17902" name="Google Shape;17902;p453"/>
          <p:cNvGrpSpPr/>
          <p:nvPr/>
        </p:nvGrpSpPr>
        <p:grpSpPr>
          <a:xfrm flipH="1">
            <a:off x="3048671" y="874430"/>
            <a:ext cx="6575097" cy="4016700"/>
            <a:chOff x="2682681" y="986909"/>
            <a:chExt cx="1036199" cy="633000"/>
          </a:xfrm>
        </p:grpSpPr>
        <p:sp>
          <p:nvSpPr>
            <p:cNvPr id="17903" name="Google Shape;17903;p45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45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45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06" name="Google Shape;17906;p453"/>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034" name="Shape 1034"/>
        <p:cNvGrpSpPr/>
        <p:nvPr/>
      </p:nvGrpSpPr>
      <p:grpSpPr>
        <a:xfrm>
          <a:off x="0" y="0"/>
          <a:ext cx="0" cy="0"/>
          <a:chOff x="0" y="0"/>
          <a:chExt cx="0" cy="0"/>
        </a:xfrm>
      </p:grpSpPr>
      <p:grpSp>
        <p:nvGrpSpPr>
          <p:cNvPr id="1035" name="Google Shape;1035;p46"/>
          <p:cNvGrpSpPr/>
          <p:nvPr/>
        </p:nvGrpSpPr>
        <p:grpSpPr>
          <a:xfrm flipH="1">
            <a:off x="-899739" y="415030"/>
            <a:ext cx="6575097" cy="4537279"/>
            <a:chOff x="2682681" y="986909"/>
            <a:chExt cx="1036199" cy="633000"/>
          </a:xfrm>
        </p:grpSpPr>
        <p:sp>
          <p:nvSpPr>
            <p:cNvPr id="1036" name="Google Shape;1036;p4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 name="Google Shape;1039;p4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40" name="Google Shape;1040;p46"/>
          <p:cNvGrpSpPr/>
          <p:nvPr/>
        </p:nvGrpSpPr>
        <p:grpSpPr>
          <a:xfrm>
            <a:off x="-609612" y="4346951"/>
            <a:ext cx="10436575" cy="1213849"/>
            <a:chOff x="-12" y="3737351"/>
            <a:chExt cx="10436575" cy="1213849"/>
          </a:xfrm>
        </p:grpSpPr>
        <p:grpSp>
          <p:nvGrpSpPr>
            <p:cNvPr id="1041" name="Google Shape;1041;p46"/>
            <p:cNvGrpSpPr/>
            <p:nvPr/>
          </p:nvGrpSpPr>
          <p:grpSpPr>
            <a:xfrm>
              <a:off x="-12" y="4147734"/>
              <a:ext cx="10436575" cy="803466"/>
              <a:chOff x="0" y="4340034"/>
              <a:chExt cx="10436575" cy="803466"/>
            </a:xfrm>
          </p:grpSpPr>
          <p:sp>
            <p:nvSpPr>
              <p:cNvPr id="1042" name="Google Shape;1042;p4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46"/>
            <p:cNvGrpSpPr/>
            <p:nvPr/>
          </p:nvGrpSpPr>
          <p:grpSpPr>
            <a:xfrm>
              <a:off x="5596725" y="3737351"/>
              <a:ext cx="4083758" cy="706527"/>
              <a:chOff x="1871276" y="3328451"/>
              <a:chExt cx="1898363" cy="328434"/>
            </a:xfrm>
          </p:grpSpPr>
          <p:sp>
            <p:nvSpPr>
              <p:cNvPr id="1049" name="Google Shape;1049;p46"/>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6"/>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6"/>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46"/>
            <p:cNvGrpSpPr/>
            <p:nvPr/>
          </p:nvGrpSpPr>
          <p:grpSpPr>
            <a:xfrm>
              <a:off x="1160802" y="4042437"/>
              <a:ext cx="1029085" cy="575245"/>
              <a:chOff x="423040" y="3485931"/>
              <a:chExt cx="603959" cy="337625"/>
            </a:xfrm>
          </p:grpSpPr>
          <p:sp>
            <p:nvSpPr>
              <p:cNvPr id="1055" name="Google Shape;1055;p46"/>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 name="Google Shape;1058;p46"/>
          <p:cNvGrpSpPr/>
          <p:nvPr/>
        </p:nvGrpSpPr>
        <p:grpSpPr>
          <a:xfrm>
            <a:off x="-1255837" y="4657062"/>
            <a:ext cx="10436575" cy="1096038"/>
            <a:chOff x="-646237" y="4047462"/>
            <a:chExt cx="10436575" cy="1096038"/>
          </a:xfrm>
        </p:grpSpPr>
        <p:grpSp>
          <p:nvGrpSpPr>
            <p:cNvPr id="1059" name="Google Shape;1059;p46"/>
            <p:cNvGrpSpPr/>
            <p:nvPr/>
          </p:nvGrpSpPr>
          <p:grpSpPr>
            <a:xfrm>
              <a:off x="-646237" y="4340034"/>
              <a:ext cx="10436575" cy="803466"/>
              <a:chOff x="0" y="4340034"/>
              <a:chExt cx="10436575" cy="803466"/>
            </a:xfrm>
          </p:grpSpPr>
          <p:sp>
            <p:nvSpPr>
              <p:cNvPr id="1060" name="Google Shape;1060;p4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6"/>
            <p:cNvGrpSpPr/>
            <p:nvPr/>
          </p:nvGrpSpPr>
          <p:grpSpPr>
            <a:xfrm>
              <a:off x="1568887" y="4098951"/>
              <a:ext cx="3243249" cy="733590"/>
              <a:chOff x="1047951" y="3345790"/>
              <a:chExt cx="1507647" cy="341014"/>
            </a:xfrm>
          </p:grpSpPr>
          <p:sp>
            <p:nvSpPr>
              <p:cNvPr id="1067" name="Google Shape;1067;p46"/>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6"/>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46"/>
            <p:cNvGrpSpPr/>
            <p:nvPr/>
          </p:nvGrpSpPr>
          <p:grpSpPr>
            <a:xfrm>
              <a:off x="610394" y="4061669"/>
              <a:ext cx="877508" cy="593575"/>
              <a:chOff x="1516226" y="3374566"/>
              <a:chExt cx="515000" cy="348383"/>
            </a:xfrm>
          </p:grpSpPr>
          <p:sp>
            <p:nvSpPr>
              <p:cNvPr id="1073" name="Google Shape;1073;p46"/>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6"/>
            <p:cNvGrpSpPr/>
            <p:nvPr/>
          </p:nvGrpSpPr>
          <p:grpSpPr>
            <a:xfrm>
              <a:off x="7667865" y="4047462"/>
              <a:ext cx="987514" cy="598335"/>
              <a:chOff x="944154" y="3366228"/>
              <a:chExt cx="579561" cy="351177"/>
            </a:xfrm>
          </p:grpSpPr>
          <p:sp>
            <p:nvSpPr>
              <p:cNvPr id="1077" name="Google Shape;1077;p46"/>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6"/>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6"/>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907" name="Shape 17907"/>
        <p:cNvGrpSpPr/>
        <p:nvPr/>
      </p:nvGrpSpPr>
      <p:grpSpPr>
        <a:xfrm>
          <a:off x="0" y="0"/>
          <a:ext cx="0" cy="0"/>
          <a:chOff x="0" y="0"/>
          <a:chExt cx="0" cy="0"/>
        </a:xfrm>
      </p:grpSpPr>
      <p:sp>
        <p:nvSpPr>
          <p:cNvPr id="17908" name="Google Shape;17908;p454"/>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454"/>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910" name="Google Shape;17910;p454"/>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911" name="Shape 17911"/>
        <p:cNvGrpSpPr/>
        <p:nvPr/>
      </p:nvGrpSpPr>
      <p:grpSpPr>
        <a:xfrm>
          <a:off x="0" y="0"/>
          <a:ext cx="0" cy="0"/>
          <a:chOff x="0" y="0"/>
          <a:chExt cx="0" cy="0"/>
        </a:xfrm>
      </p:grpSpPr>
      <p:sp>
        <p:nvSpPr>
          <p:cNvPr id="17912" name="Google Shape;17912;p455"/>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455"/>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914" name="Shape 17914"/>
        <p:cNvGrpSpPr/>
        <p:nvPr/>
      </p:nvGrpSpPr>
      <p:grpSpPr>
        <a:xfrm>
          <a:off x="0" y="0"/>
          <a:ext cx="0" cy="0"/>
          <a:chOff x="0" y="0"/>
          <a:chExt cx="0" cy="0"/>
        </a:xfrm>
      </p:grpSpPr>
      <p:grpSp>
        <p:nvGrpSpPr>
          <p:cNvPr id="17915" name="Google Shape;17915;p456"/>
          <p:cNvGrpSpPr/>
          <p:nvPr/>
        </p:nvGrpSpPr>
        <p:grpSpPr>
          <a:xfrm>
            <a:off x="447051" y="527488"/>
            <a:ext cx="6994654" cy="4273001"/>
            <a:chOff x="2682681" y="986909"/>
            <a:chExt cx="1036199" cy="633000"/>
          </a:xfrm>
        </p:grpSpPr>
        <p:sp>
          <p:nvSpPr>
            <p:cNvPr id="17916" name="Google Shape;17916;p45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45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45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19" name="Google Shape;17919;p456"/>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7920" name="Google Shape;17920;p456"/>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921" name="Shape 17921"/>
        <p:cNvGrpSpPr/>
        <p:nvPr/>
      </p:nvGrpSpPr>
      <p:grpSpPr>
        <a:xfrm>
          <a:off x="0" y="0"/>
          <a:ext cx="0" cy="0"/>
          <a:chOff x="0" y="0"/>
          <a:chExt cx="0" cy="0"/>
        </a:xfrm>
      </p:grpSpPr>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7922" name="Shape 17922"/>
        <p:cNvGrpSpPr/>
        <p:nvPr/>
      </p:nvGrpSpPr>
      <p:grpSpPr>
        <a:xfrm>
          <a:off x="0" y="0"/>
          <a:ext cx="0" cy="0"/>
          <a:chOff x="0" y="0"/>
          <a:chExt cx="0" cy="0"/>
        </a:xfrm>
      </p:grpSpPr>
      <p:sp>
        <p:nvSpPr>
          <p:cNvPr id="17923" name="Google Shape;17923;p458"/>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458"/>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7925" name="Google Shape;17925;p458"/>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7926" name="Google Shape;17926;p458"/>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7927" name="Google Shape;17927;p458"/>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7928" name="Google Shape;17928;p458"/>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7929" name="Google Shape;17929;p458"/>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7930" name="Google Shape;17930;p458"/>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7931" name="Google Shape;17931;p458"/>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7932" name="Google Shape;17932;p458"/>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7933" name="Google Shape;17933;p458"/>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7934" name="Google Shape;17934;p458"/>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7935" name="Google Shape;17935;p458"/>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7936" name="Google Shape;17936;p458"/>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937" name="Shape 17937"/>
        <p:cNvGrpSpPr/>
        <p:nvPr/>
      </p:nvGrpSpPr>
      <p:grpSpPr>
        <a:xfrm>
          <a:off x="0" y="0"/>
          <a:ext cx="0" cy="0"/>
          <a:chOff x="0" y="0"/>
          <a:chExt cx="0" cy="0"/>
        </a:xfrm>
      </p:grpSpPr>
      <p:sp>
        <p:nvSpPr>
          <p:cNvPr id="17938" name="Google Shape;17938;p459"/>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459"/>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7940" name="Google Shape;17940;p459"/>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7941" name="Shape 17941"/>
        <p:cNvGrpSpPr/>
        <p:nvPr/>
      </p:nvGrpSpPr>
      <p:grpSpPr>
        <a:xfrm>
          <a:off x="0" y="0"/>
          <a:ext cx="0" cy="0"/>
          <a:chOff x="0" y="0"/>
          <a:chExt cx="0" cy="0"/>
        </a:xfrm>
      </p:grpSpPr>
      <p:sp>
        <p:nvSpPr>
          <p:cNvPr id="17942" name="Google Shape;17942;p460"/>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43" name="Google Shape;17943;p460"/>
          <p:cNvGrpSpPr/>
          <p:nvPr/>
        </p:nvGrpSpPr>
        <p:grpSpPr>
          <a:xfrm>
            <a:off x="-12" y="4089930"/>
            <a:ext cx="10436575" cy="1242270"/>
            <a:chOff x="-12" y="3708930"/>
            <a:chExt cx="10436575" cy="1242270"/>
          </a:xfrm>
        </p:grpSpPr>
        <p:grpSp>
          <p:nvGrpSpPr>
            <p:cNvPr id="17944" name="Google Shape;17944;p460"/>
            <p:cNvGrpSpPr/>
            <p:nvPr/>
          </p:nvGrpSpPr>
          <p:grpSpPr>
            <a:xfrm>
              <a:off x="-12" y="4147734"/>
              <a:ext cx="10436575" cy="803466"/>
              <a:chOff x="0" y="4340034"/>
              <a:chExt cx="10436575" cy="803466"/>
            </a:xfrm>
          </p:grpSpPr>
          <p:sp>
            <p:nvSpPr>
              <p:cNvPr id="17945" name="Google Shape;17945;p46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46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46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46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46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46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1" name="Google Shape;17951;p460"/>
            <p:cNvGrpSpPr/>
            <p:nvPr/>
          </p:nvGrpSpPr>
          <p:grpSpPr>
            <a:xfrm>
              <a:off x="6221512" y="3708930"/>
              <a:ext cx="1635933" cy="618661"/>
              <a:chOff x="2161713" y="3315239"/>
              <a:chExt cx="760475" cy="287589"/>
            </a:xfrm>
          </p:grpSpPr>
          <p:sp>
            <p:nvSpPr>
              <p:cNvPr id="17952" name="Google Shape;17952;p46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46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460"/>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46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460"/>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7" name="Google Shape;17957;p460"/>
            <p:cNvGrpSpPr/>
            <p:nvPr/>
          </p:nvGrpSpPr>
          <p:grpSpPr>
            <a:xfrm>
              <a:off x="3332641" y="3765794"/>
              <a:ext cx="812522" cy="636925"/>
              <a:chOff x="1697669" y="3323563"/>
              <a:chExt cx="476860" cy="373826"/>
            </a:xfrm>
          </p:grpSpPr>
          <p:sp>
            <p:nvSpPr>
              <p:cNvPr id="17958" name="Google Shape;17958;p460"/>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460"/>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460"/>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961" name="Google Shape;17961;p460"/>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962" name="Google Shape;17962;p460"/>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963" name="Google Shape;17963;p460"/>
          <p:cNvGrpSpPr/>
          <p:nvPr/>
        </p:nvGrpSpPr>
        <p:grpSpPr>
          <a:xfrm>
            <a:off x="-577062" y="4327300"/>
            <a:ext cx="10436575" cy="1197200"/>
            <a:chOff x="-646237" y="3946300"/>
            <a:chExt cx="10436575" cy="1197200"/>
          </a:xfrm>
        </p:grpSpPr>
        <p:grpSp>
          <p:nvGrpSpPr>
            <p:cNvPr id="17964" name="Google Shape;17964;p460"/>
            <p:cNvGrpSpPr/>
            <p:nvPr/>
          </p:nvGrpSpPr>
          <p:grpSpPr>
            <a:xfrm>
              <a:off x="-646237" y="4340034"/>
              <a:ext cx="10436575" cy="803466"/>
              <a:chOff x="0" y="4340034"/>
              <a:chExt cx="10436575" cy="803466"/>
            </a:xfrm>
          </p:grpSpPr>
          <p:sp>
            <p:nvSpPr>
              <p:cNvPr id="17965" name="Google Shape;17965;p46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46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46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46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46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46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1" name="Google Shape;17971;p460"/>
            <p:cNvGrpSpPr/>
            <p:nvPr/>
          </p:nvGrpSpPr>
          <p:grpSpPr>
            <a:xfrm>
              <a:off x="1782274" y="4033230"/>
              <a:ext cx="3570783" cy="575273"/>
              <a:chOff x="1147145" y="3315239"/>
              <a:chExt cx="1659903" cy="267420"/>
            </a:xfrm>
          </p:grpSpPr>
          <p:sp>
            <p:nvSpPr>
              <p:cNvPr id="17972" name="Google Shape;17972;p460"/>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46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460"/>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460"/>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46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7" name="Google Shape;17977;p460"/>
            <p:cNvGrpSpPr/>
            <p:nvPr/>
          </p:nvGrpSpPr>
          <p:grpSpPr>
            <a:xfrm>
              <a:off x="218815" y="3974757"/>
              <a:ext cx="1075685" cy="633725"/>
              <a:chOff x="1286413" y="3323555"/>
              <a:chExt cx="631308" cy="371948"/>
            </a:xfrm>
          </p:grpSpPr>
          <p:sp>
            <p:nvSpPr>
              <p:cNvPr id="17978" name="Google Shape;17978;p460"/>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46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46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1" name="Google Shape;17981;p460"/>
            <p:cNvGrpSpPr/>
            <p:nvPr/>
          </p:nvGrpSpPr>
          <p:grpSpPr>
            <a:xfrm>
              <a:off x="8035704" y="3946300"/>
              <a:ext cx="805846" cy="651185"/>
              <a:chOff x="1160034" y="3306853"/>
              <a:chExt cx="472942" cy="382195"/>
            </a:xfrm>
          </p:grpSpPr>
          <p:sp>
            <p:nvSpPr>
              <p:cNvPr id="17982" name="Google Shape;17982;p46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46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460"/>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7985" name="Shape 17985"/>
        <p:cNvGrpSpPr/>
        <p:nvPr/>
      </p:nvGrpSpPr>
      <p:grpSpPr>
        <a:xfrm>
          <a:off x="0" y="0"/>
          <a:ext cx="0" cy="0"/>
          <a:chOff x="0" y="0"/>
          <a:chExt cx="0" cy="0"/>
        </a:xfrm>
      </p:grpSpPr>
      <p:sp>
        <p:nvSpPr>
          <p:cNvPr id="17986" name="Google Shape;17986;p461"/>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87" name="Google Shape;17987;p461"/>
          <p:cNvGrpSpPr/>
          <p:nvPr/>
        </p:nvGrpSpPr>
        <p:grpSpPr>
          <a:xfrm>
            <a:off x="0" y="4226144"/>
            <a:ext cx="10436575" cy="1199656"/>
            <a:chOff x="-12" y="3751544"/>
            <a:chExt cx="10436575" cy="1199656"/>
          </a:xfrm>
        </p:grpSpPr>
        <p:grpSp>
          <p:nvGrpSpPr>
            <p:cNvPr id="17988" name="Google Shape;17988;p461"/>
            <p:cNvGrpSpPr/>
            <p:nvPr/>
          </p:nvGrpSpPr>
          <p:grpSpPr>
            <a:xfrm>
              <a:off x="-12" y="4147734"/>
              <a:ext cx="10436575" cy="803466"/>
              <a:chOff x="0" y="4340034"/>
              <a:chExt cx="10436575" cy="803466"/>
            </a:xfrm>
          </p:grpSpPr>
          <p:sp>
            <p:nvSpPr>
              <p:cNvPr id="17989" name="Google Shape;17989;p46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46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46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46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46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46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5" name="Google Shape;17995;p461"/>
            <p:cNvGrpSpPr/>
            <p:nvPr/>
          </p:nvGrpSpPr>
          <p:grpSpPr>
            <a:xfrm>
              <a:off x="6596724" y="3802458"/>
              <a:ext cx="1345278" cy="619084"/>
              <a:chOff x="2336133" y="3358716"/>
              <a:chExt cx="625362" cy="287785"/>
            </a:xfrm>
          </p:grpSpPr>
          <p:sp>
            <p:nvSpPr>
              <p:cNvPr id="17996" name="Google Shape;17996;p461"/>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461"/>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46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461"/>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461"/>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1" name="Google Shape;18001;p461"/>
            <p:cNvGrpSpPr/>
            <p:nvPr/>
          </p:nvGrpSpPr>
          <p:grpSpPr>
            <a:xfrm>
              <a:off x="1054502" y="3751544"/>
              <a:ext cx="1020660" cy="579838"/>
              <a:chOff x="360654" y="3315199"/>
              <a:chExt cx="599014" cy="340320"/>
            </a:xfrm>
          </p:grpSpPr>
          <p:sp>
            <p:nvSpPr>
              <p:cNvPr id="18002" name="Google Shape;18002;p461"/>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461"/>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461"/>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005" name="Google Shape;18005;p461"/>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006" name="Google Shape;18006;p461"/>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007" name="Google Shape;18007;p461"/>
          <p:cNvGrpSpPr/>
          <p:nvPr/>
        </p:nvGrpSpPr>
        <p:grpSpPr>
          <a:xfrm>
            <a:off x="-798637" y="4327300"/>
            <a:ext cx="10436575" cy="1197200"/>
            <a:chOff x="-646237" y="3946300"/>
            <a:chExt cx="10436575" cy="1197200"/>
          </a:xfrm>
        </p:grpSpPr>
        <p:grpSp>
          <p:nvGrpSpPr>
            <p:cNvPr id="18008" name="Google Shape;18008;p461"/>
            <p:cNvGrpSpPr/>
            <p:nvPr/>
          </p:nvGrpSpPr>
          <p:grpSpPr>
            <a:xfrm>
              <a:off x="-646237" y="4340034"/>
              <a:ext cx="10436575" cy="803466"/>
              <a:chOff x="0" y="4340034"/>
              <a:chExt cx="10436575" cy="803466"/>
            </a:xfrm>
          </p:grpSpPr>
          <p:sp>
            <p:nvSpPr>
              <p:cNvPr id="18009" name="Google Shape;18009;p46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46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46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46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46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46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5" name="Google Shape;18015;p461"/>
            <p:cNvGrpSpPr/>
            <p:nvPr/>
          </p:nvGrpSpPr>
          <p:grpSpPr>
            <a:xfrm>
              <a:off x="3964812" y="4033230"/>
              <a:ext cx="1307895" cy="575273"/>
              <a:chOff x="2161713" y="3315239"/>
              <a:chExt cx="607984" cy="267420"/>
            </a:xfrm>
          </p:grpSpPr>
          <p:sp>
            <p:nvSpPr>
              <p:cNvPr id="18016" name="Google Shape;18016;p46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46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46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46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46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1" name="Google Shape;18021;p461"/>
            <p:cNvGrpSpPr/>
            <p:nvPr/>
          </p:nvGrpSpPr>
          <p:grpSpPr>
            <a:xfrm>
              <a:off x="218815" y="3946300"/>
              <a:ext cx="767639" cy="575285"/>
              <a:chOff x="1286413" y="3306853"/>
              <a:chExt cx="450519" cy="337648"/>
            </a:xfrm>
          </p:grpSpPr>
          <p:sp>
            <p:nvSpPr>
              <p:cNvPr id="18022" name="Google Shape;18022;p4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4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4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5" name="Google Shape;18025;p461"/>
            <p:cNvGrpSpPr/>
            <p:nvPr/>
          </p:nvGrpSpPr>
          <p:grpSpPr>
            <a:xfrm>
              <a:off x="8251040" y="3946300"/>
              <a:ext cx="767639" cy="575285"/>
              <a:chOff x="1286413" y="3306853"/>
              <a:chExt cx="450519" cy="337648"/>
            </a:xfrm>
          </p:grpSpPr>
          <p:sp>
            <p:nvSpPr>
              <p:cNvPr id="18026" name="Google Shape;18026;p46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46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46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8029" name="Shape 18029"/>
        <p:cNvGrpSpPr/>
        <p:nvPr/>
      </p:nvGrpSpPr>
      <p:grpSpPr>
        <a:xfrm>
          <a:off x="0" y="0"/>
          <a:ext cx="0" cy="0"/>
          <a:chOff x="0" y="0"/>
          <a:chExt cx="0" cy="0"/>
        </a:xfrm>
      </p:grpSpPr>
      <p:sp>
        <p:nvSpPr>
          <p:cNvPr id="18030" name="Google Shape;18030;p462"/>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462"/>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032" name="Google Shape;18032;p462"/>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033" name="Google Shape;18033;p462"/>
          <p:cNvGrpSpPr/>
          <p:nvPr/>
        </p:nvGrpSpPr>
        <p:grpSpPr>
          <a:xfrm>
            <a:off x="-609612" y="4089930"/>
            <a:ext cx="10436575" cy="1242270"/>
            <a:chOff x="-12" y="3708930"/>
            <a:chExt cx="10436575" cy="1242270"/>
          </a:xfrm>
        </p:grpSpPr>
        <p:grpSp>
          <p:nvGrpSpPr>
            <p:cNvPr id="18034" name="Google Shape;18034;p462"/>
            <p:cNvGrpSpPr/>
            <p:nvPr/>
          </p:nvGrpSpPr>
          <p:grpSpPr>
            <a:xfrm>
              <a:off x="-12" y="4147734"/>
              <a:ext cx="10436575" cy="803466"/>
              <a:chOff x="0" y="4340034"/>
              <a:chExt cx="10436575" cy="803466"/>
            </a:xfrm>
          </p:grpSpPr>
          <p:sp>
            <p:nvSpPr>
              <p:cNvPr id="18035" name="Google Shape;18035;p46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46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46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46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46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46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1" name="Google Shape;18041;p462"/>
            <p:cNvGrpSpPr/>
            <p:nvPr/>
          </p:nvGrpSpPr>
          <p:grpSpPr>
            <a:xfrm>
              <a:off x="6221512" y="3708930"/>
              <a:ext cx="1307895" cy="575273"/>
              <a:chOff x="2161713" y="3315239"/>
              <a:chExt cx="607984" cy="267420"/>
            </a:xfrm>
          </p:grpSpPr>
          <p:sp>
            <p:nvSpPr>
              <p:cNvPr id="18042" name="Google Shape;18042;p46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46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46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46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46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7" name="Google Shape;18047;p462"/>
            <p:cNvGrpSpPr/>
            <p:nvPr/>
          </p:nvGrpSpPr>
          <p:grpSpPr>
            <a:xfrm>
              <a:off x="2631902" y="3737325"/>
              <a:ext cx="767639" cy="575285"/>
              <a:chOff x="1286413" y="3306853"/>
              <a:chExt cx="450519" cy="337648"/>
            </a:xfrm>
          </p:grpSpPr>
          <p:sp>
            <p:nvSpPr>
              <p:cNvPr id="18048" name="Google Shape;18048;p4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4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4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51" name="Google Shape;18051;p462"/>
          <p:cNvGrpSpPr/>
          <p:nvPr/>
        </p:nvGrpSpPr>
        <p:grpSpPr>
          <a:xfrm>
            <a:off x="-1255837" y="4327300"/>
            <a:ext cx="10436575" cy="1197200"/>
            <a:chOff x="-646237" y="3946300"/>
            <a:chExt cx="10436575" cy="1197200"/>
          </a:xfrm>
        </p:grpSpPr>
        <p:grpSp>
          <p:nvGrpSpPr>
            <p:cNvPr id="18052" name="Google Shape;18052;p462"/>
            <p:cNvGrpSpPr/>
            <p:nvPr/>
          </p:nvGrpSpPr>
          <p:grpSpPr>
            <a:xfrm>
              <a:off x="-646237" y="4340034"/>
              <a:ext cx="10436575" cy="803466"/>
              <a:chOff x="0" y="4340034"/>
              <a:chExt cx="10436575" cy="803466"/>
            </a:xfrm>
          </p:grpSpPr>
          <p:sp>
            <p:nvSpPr>
              <p:cNvPr id="18053" name="Google Shape;18053;p46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46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46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46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46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46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9" name="Google Shape;18059;p462"/>
            <p:cNvGrpSpPr/>
            <p:nvPr/>
          </p:nvGrpSpPr>
          <p:grpSpPr>
            <a:xfrm>
              <a:off x="3964812" y="4033230"/>
              <a:ext cx="1307895" cy="575273"/>
              <a:chOff x="2161713" y="3315239"/>
              <a:chExt cx="607984" cy="267420"/>
            </a:xfrm>
          </p:grpSpPr>
          <p:sp>
            <p:nvSpPr>
              <p:cNvPr id="18060" name="Google Shape;18060;p46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46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46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46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46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5" name="Google Shape;18065;p462"/>
            <p:cNvGrpSpPr/>
            <p:nvPr/>
          </p:nvGrpSpPr>
          <p:grpSpPr>
            <a:xfrm>
              <a:off x="1574040" y="4047462"/>
              <a:ext cx="730335" cy="575245"/>
              <a:chOff x="2081779" y="3366228"/>
              <a:chExt cx="428626" cy="337625"/>
            </a:xfrm>
          </p:grpSpPr>
          <p:sp>
            <p:nvSpPr>
              <p:cNvPr id="18066" name="Google Shape;18066;p462"/>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462"/>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462"/>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9" name="Google Shape;18069;p462"/>
            <p:cNvGrpSpPr/>
            <p:nvPr/>
          </p:nvGrpSpPr>
          <p:grpSpPr>
            <a:xfrm>
              <a:off x="8251040" y="3946300"/>
              <a:ext cx="767639" cy="575285"/>
              <a:chOff x="1286413" y="3306853"/>
              <a:chExt cx="450519" cy="337648"/>
            </a:xfrm>
          </p:grpSpPr>
          <p:sp>
            <p:nvSpPr>
              <p:cNvPr id="18070" name="Google Shape;18070;p46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46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46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8073" name="Shape 18073"/>
        <p:cNvGrpSpPr/>
        <p:nvPr/>
      </p:nvGrpSpPr>
      <p:grpSpPr>
        <a:xfrm>
          <a:off x="0" y="0"/>
          <a:ext cx="0" cy="0"/>
          <a:chOff x="0" y="0"/>
          <a:chExt cx="0" cy="0"/>
        </a:xfrm>
      </p:grpSpPr>
      <p:grpSp>
        <p:nvGrpSpPr>
          <p:cNvPr id="18074" name="Google Shape;18074;p463"/>
          <p:cNvGrpSpPr/>
          <p:nvPr/>
        </p:nvGrpSpPr>
        <p:grpSpPr>
          <a:xfrm flipH="1">
            <a:off x="2296749" y="382609"/>
            <a:ext cx="7317430" cy="4470181"/>
            <a:chOff x="2682681" y="986909"/>
            <a:chExt cx="1036199" cy="633000"/>
          </a:xfrm>
        </p:grpSpPr>
        <p:sp>
          <p:nvSpPr>
            <p:cNvPr id="18075" name="Google Shape;18075;p46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46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46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8" name="Google Shape;18078;p463"/>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079" name="Google Shape;18079;p463"/>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080" name="Google Shape;18080;p463"/>
          <p:cNvGrpSpPr/>
          <p:nvPr/>
        </p:nvGrpSpPr>
        <p:grpSpPr>
          <a:xfrm>
            <a:off x="-1255837" y="4089930"/>
            <a:ext cx="10436575" cy="1242270"/>
            <a:chOff x="-12" y="3708930"/>
            <a:chExt cx="10436575" cy="1242270"/>
          </a:xfrm>
        </p:grpSpPr>
        <p:grpSp>
          <p:nvGrpSpPr>
            <p:cNvPr id="18081" name="Google Shape;18081;p463"/>
            <p:cNvGrpSpPr/>
            <p:nvPr/>
          </p:nvGrpSpPr>
          <p:grpSpPr>
            <a:xfrm>
              <a:off x="-12" y="4147734"/>
              <a:ext cx="10436575" cy="803466"/>
              <a:chOff x="0" y="4340034"/>
              <a:chExt cx="10436575" cy="803466"/>
            </a:xfrm>
          </p:grpSpPr>
          <p:sp>
            <p:nvSpPr>
              <p:cNvPr id="18082" name="Google Shape;18082;p46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46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46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46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46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46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8" name="Google Shape;18088;p463"/>
            <p:cNvGrpSpPr/>
            <p:nvPr/>
          </p:nvGrpSpPr>
          <p:grpSpPr>
            <a:xfrm>
              <a:off x="6221512" y="3708930"/>
              <a:ext cx="1307895" cy="575273"/>
              <a:chOff x="2161713" y="3315239"/>
              <a:chExt cx="607984" cy="267420"/>
            </a:xfrm>
          </p:grpSpPr>
          <p:sp>
            <p:nvSpPr>
              <p:cNvPr id="18089" name="Google Shape;18089;p46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46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46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46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46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4" name="Google Shape;18094;p463"/>
            <p:cNvGrpSpPr/>
            <p:nvPr/>
          </p:nvGrpSpPr>
          <p:grpSpPr>
            <a:xfrm>
              <a:off x="2631902" y="3737325"/>
              <a:ext cx="767639" cy="575285"/>
              <a:chOff x="1286413" y="3306853"/>
              <a:chExt cx="450519" cy="337648"/>
            </a:xfrm>
          </p:grpSpPr>
          <p:sp>
            <p:nvSpPr>
              <p:cNvPr id="18095" name="Google Shape;18095;p4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4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4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98" name="Google Shape;18098;p463"/>
          <p:cNvGrpSpPr/>
          <p:nvPr/>
        </p:nvGrpSpPr>
        <p:grpSpPr>
          <a:xfrm>
            <a:off x="-175512" y="4327300"/>
            <a:ext cx="10436575" cy="1197200"/>
            <a:chOff x="-646237" y="3946300"/>
            <a:chExt cx="10436575" cy="1197200"/>
          </a:xfrm>
        </p:grpSpPr>
        <p:grpSp>
          <p:nvGrpSpPr>
            <p:cNvPr id="18099" name="Google Shape;18099;p463"/>
            <p:cNvGrpSpPr/>
            <p:nvPr/>
          </p:nvGrpSpPr>
          <p:grpSpPr>
            <a:xfrm>
              <a:off x="-646237" y="4340034"/>
              <a:ext cx="10436575" cy="803466"/>
              <a:chOff x="0" y="4340034"/>
              <a:chExt cx="10436575" cy="803466"/>
            </a:xfrm>
          </p:grpSpPr>
          <p:sp>
            <p:nvSpPr>
              <p:cNvPr id="18100" name="Google Shape;18100;p46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46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46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46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46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46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6" name="Google Shape;18106;p463"/>
            <p:cNvGrpSpPr/>
            <p:nvPr/>
          </p:nvGrpSpPr>
          <p:grpSpPr>
            <a:xfrm>
              <a:off x="3964812" y="4033230"/>
              <a:ext cx="1307895" cy="575273"/>
              <a:chOff x="2161713" y="3315239"/>
              <a:chExt cx="607984" cy="267420"/>
            </a:xfrm>
          </p:grpSpPr>
          <p:sp>
            <p:nvSpPr>
              <p:cNvPr id="18107" name="Google Shape;18107;p46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46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46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46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46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2" name="Google Shape;18112;p463"/>
            <p:cNvGrpSpPr/>
            <p:nvPr/>
          </p:nvGrpSpPr>
          <p:grpSpPr>
            <a:xfrm>
              <a:off x="218815" y="3946300"/>
              <a:ext cx="767639" cy="575285"/>
              <a:chOff x="1286413" y="3306853"/>
              <a:chExt cx="450519" cy="337648"/>
            </a:xfrm>
          </p:grpSpPr>
          <p:sp>
            <p:nvSpPr>
              <p:cNvPr id="18113" name="Google Shape;18113;p4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4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4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6" name="Google Shape;18116;p463"/>
            <p:cNvGrpSpPr/>
            <p:nvPr/>
          </p:nvGrpSpPr>
          <p:grpSpPr>
            <a:xfrm>
              <a:off x="8251040" y="3946300"/>
              <a:ext cx="767639" cy="575285"/>
              <a:chOff x="1286413" y="3306853"/>
              <a:chExt cx="450519" cy="337648"/>
            </a:xfrm>
          </p:grpSpPr>
          <p:sp>
            <p:nvSpPr>
              <p:cNvPr id="18117" name="Google Shape;18117;p46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46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46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080" name="Shape 1080"/>
        <p:cNvGrpSpPr/>
        <p:nvPr/>
      </p:nvGrpSpPr>
      <p:grpSpPr>
        <a:xfrm>
          <a:off x="0" y="0"/>
          <a:ext cx="0" cy="0"/>
          <a:chOff x="0" y="0"/>
          <a:chExt cx="0" cy="0"/>
        </a:xfrm>
      </p:grpSpPr>
      <p:grpSp>
        <p:nvGrpSpPr>
          <p:cNvPr id="1081" name="Google Shape;1081;p47"/>
          <p:cNvGrpSpPr/>
          <p:nvPr/>
        </p:nvGrpSpPr>
        <p:grpSpPr>
          <a:xfrm flipH="1">
            <a:off x="-54483" y="11"/>
            <a:ext cx="7869309" cy="4807317"/>
            <a:chOff x="2682681" y="986909"/>
            <a:chExt cx="1036199" cy="633000"/>
          </a:xfrm>
        </p:grpSpPr>
        <p:sp>
          <p:nvSpPr>
            <p:cNvPr id="1082" name="Google Shape;1082;p4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47"/>
          <p:cNvGrpSpPr/>
          <p:nvPr/>
        </p:nvGrpSpPr>
        <p:grpSpPr>
          <a:xfrm>
            <a:off x="-12" y="4215955"/>
            <a:ext cx="10436575" cy="1242270"/>
            <a:chOff x="-12" y="3708930"/>
            <a:chExt cx="10436575" cy="1242270"/>
          </a:xfrm>
        </p:grpSpPr>
        <p:grpSp>
          <p:nvGrpSpPr>
            <p:cNvPr id="1086" name="Google Shape;1086;p47"/>
            <p:cNvGrpSpPr/>
            <p:nvPr/>
          </p:nvGrpSpPr>
          <p:grpSpPr>
            <a:xfrm>
              <a:off x="-12" y="4147734"/>
              <a:ext cx="10436575" cy="803466"/>
              <a:chOff x="0" y="4340034"/>
              <a:chExt cx="10436575" cy="803466"/>
            </a:xfrm>
          </p:grpSpPr>
          <p:sp>
            <p:nvSpPr>
              <p:cNvPr id="1087" name="Google Shape;1087;p4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47"/>
            <p:cNvGrpSpPr/>
            <p:nvPr/>
          </p:nvGrpSpPr>
          <p:grpSpPr>
            <a:xfrm>
              <a:off x="6221512" y="3708930"/>
              <a:ext cx="1307895" cy="575273"/>
              <a:chOff x="2161713" y="3315239"/>
              <a:chExt cx="607984" cy="267420"/>
            </a:xfrm>
          </p:grpSpPr>
          <p:sp>
            <p:nvSpPr>
              <p:cNvPr id="1094" name="Google Shape;1094;p4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47"/>
            <p:cNvGrpSpPr/>
            <p:nvPr/>
          </p:nvGrpSpPr>
          <p:grpSpPr>
            <a:xfrm>
              <a:off x="426966" y="3723157"/>
              <a:ext cx="849071" cy="617750"/>
              <a:chOff x="-7640" y="3298538"/>
              <a:chExt cx="498310" cy="362572"/>
            </a:xfrm>
          </p:grpSpPr>
          <p:sp>
            <p:nvSpPr>
              <p:cNvPr id="1100" name="Google Shape;1100;p47"/>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7"/>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7"/>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03" name="Google Shape;1103;p47"/>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04" name="Google Shape;1104;p47"/>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5" name="Google Shape;1105;p47"/>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106" name="Google Shape;1106;p47"/>
          <p:cNvGrpSpPr/>
          <p:nvPr/>
        </p:nvGrpSpPr>
        <p:grpSpPr>
          <a:xfrm>
            <a:off x="-1533112" y="4327300"/>
            <a:ext cx="10436575" cy="1197200"/>
            <a:chOff x="-646237" y="3946300"/>
            <a:chExt cx="10436575" cy="1197200"/>
          </a:xfrm>
        </p:grpSpPr>
        <p:grpSp>
          <p:nvGrpSpPr>
            <p:cNvPr id="1107" name="Google Shape;1107;p47"/>
            <p:cNvGrpSpPr/>
            <p:nvPr/>
          </p:nvGrpSpPr>
          <p:grpSpPr>
            <a:xfrm>
              <a:off x="-646237" y="4340034"/>
              <a:ext cx="10436575" cy="803466"/>
              <a:chOff x="0" y="4340034"/>
              <a:chExt cx="10436575" cy="803466"/>
            </a:xfrm>
          </p:grpSpPr>
          <p:sp>
            <p:nvSpPr>
              <p:cNvPr id="1108" name="Google Shape;1108;p4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47"/>
            <p:cNvGrpSpPr/>
            <p:nvPr/>
          </p:nvGrpSpPr>
          <p:grpSpPr>
            <a:xfrm>
              <a:off x="5458937" y="4033243"/>
              <a:ext cx="961020" cy="589186"/>
              <a:chOff x="2856267" y="3315245"/>
              <a:chExt cx="446737" cy="273887"/>
            </a:xfrm>
          </p:grpSpPr>
          <p:sp>
            <p:nvSpPr>
              <p:cNvPr id="1115" name="Google Shape;1115;p47"/>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7"/>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7"/>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7"/>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7"/>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47"/>
            <p:cNvGrpSpPr/>
            <p:nvPr/>
          </p:nvGrpSpPr>
          <p:grpSpPr>
            <a:xfrm>
              <a:off x="218815" y="3946300"/>
              <a:ext cx="767639" cy="575285"/>
              <a:chOff x="1286413" y="3306853"/>
              <a:chExt cx="450519" cy="337648"/>
            </a:xfrm>
          </p:grpSpPr>
          <p:sp>
            <p:nvSpPr>
              <p:cNvPr id="1121" name="Google Shape;1121;p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47"/>
            <p:cNvGrpSpPr/>
            <p:nvPr/>
          </p:nvGrpSpPr>
          <p:grpSpPr>
            <a:xfrm>
              <a:off x="8251040" y="3946300"/>
              <a:ext cx="767639" cy="575285"/>
              <a:chOff x="1286413" y="3306853"/>
              <a:chExt cx="450519" cy="337648"/>
            </a:xfrm>
          </p:grpSpPr>
          <p:sp>
            <p:nvSpPr>
              <p:cNvPr id="1125" name="Google Shape;1125;p4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8120" name="Shape 18120"/>
        <p:cNvGrpSpPr/>
        <p:nvPr/>
      </p:nvGrpSpPr>
      <p:grpSpPr>
        <a:xfrm>
          <a:off x="0" y="0"/>
          <a:ext cx="0" cy="0"/>
          <a:chOff x="0" y="0"/>
          <a:chExt cx="0" cy="0"/>
        </a:xfrm>
      </p:grpSpPr>
      <p:sp>
        <p:nvSpPr>
          <p:cNvPr id="18121" name="Google Shape;18121;p464"/>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46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123" name="Google Shape;18123;p464"/>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8124" name="Google Shape;18124;p464"/>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8125" name="Google Shape;18125;p464"/>
          <p:cNvGrpSpPr/>
          <p:nvPr/>
        </p:nvGrpSpPr>
        <p:grpSpPr>
          <a:xfrm>
            <a:off x="-1260012" y="4284668"/>
            <a:ext cx="10436575" cy="1123732"/>
            <a:chOff x="-12" y="3827468"/>
            <a:chExt cx="10436575" cy="1123732"/>
          </a:xfrm>
        </p:grpSpPr>
        <p:grpSp>
          <p:nvGrpSpPr>
            <p:cNvPr id="18126" name="Google Shape;18126;p464"/>
            <p:cNvGrpSpPr/>
            <p:nvPr/>
          </p:nvGrpSpPr>
          <p:grpSpPr>
            <a:xfrm>
              <a:off x="-12" y="4147734"/>
              <a:ext cx="10436575" cy="803466"/>
              <a:chOff x="0" y="4340034"/>
              <a:chExt cx="10436575" cy="803466"/>
            </a:xfrm>
          </p:grpSpPr>
          <p:sp>
            <p:nvSpPr>
              <p:cNvPr id="18127" name="Google Shape;18127;p46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46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46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46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46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46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3" name="Google Shape;18133;p464"/>
            <p:cNvGrpSpPr/>
            <p:nvPr/>
          </p:nvGrpSpPr>
          <p:grpSpPr>
            <a:xfrm>
              <a:off x="1441312" y="3827468"/>
              <a:ext cx="8923278" cy="640911"/>
              <a:chOff x="-60396" y="3370342"/>
              <a:chExt cx="4148047" cy="297932"/>
            </a:xfrm>
          </p:grpSpPr>
          <p:sp>
            <p:nvSpPr>
              <p:cNvPr id="18134" name="Google Shape;18134;p464"/>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464"/>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464"/>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464"/>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464"/>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9" name="Google Shape;18139;p464"/>
            <p:cNvGrpSpPr/>
            <p:nvPr/>
          </p:nvGrpSpPr>
          <p:grpSpPr>
            <a:xfrm>
              <a:off x="1670256" y="3841707"/>
              <a:ext cx="4262785" cy="673413"/>
              <a:chOff x="722033" y="3368117"/>
              <a:chExt cx="2501781" cy="395242"/>
            </a:xfrm>
          </p:grpSpPr>
          <p:sp>
            <p:nvSpPr>
              <p:cNvPr id="18140" name="Google Shape;18140;p464"/>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464"/>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464"/>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43" name="Google Shape;18143;p464"/>
          <p:cNvGrpSpPr/>
          <p:nvPr/>
        </p:nvGrpSpPr>
        <p:grpSpPr>
          <a:xfrm>
            <a:off x="-341437" y="4403500"/>
            <a:ext cx="10436575" cy="1197200"/>
            <a:chOff x="-646237" y="3946300"/>
            <a:chExt cx="10436575" cy="1197200"/>
          </a:xfrm>
        </p:grpSpPr>
        <p:grpSp>
          <p:nvGrpSpPr>
            <p:cNvPr id="18144" name="Google Shape;18144;p464"/>
            <p:cNvGrpSpPr/>
            <p:nvPr/>
          </p:nvGrpSpPr>
          <p:grpSpPr>
            <a:xfrm>
              <a:off x="-646237" y="4340034"/>
              <a:ext cx="10436575" cy="803466"/>
              <a:chOff x="0" y="4340034"/>
              <a:chExt cx="10436575" cy="803466"/>
            </a:xfrm>
          </p:grpSpPr>
          <p:sp>
            <p:nvSpPr>
              <p:cNvPr id="18145" name="Google Shape;18145;p46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46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46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46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46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46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1" name="Google Shape;18151;p464"/>
            <p:cNvGrpSpPr/>
            <p:nvPr/>
          </p:nvGrpSpPr>
          <p:grpSpPr>
            <a:xfrm>
              <a:off x="4308937" y="4033230"/>
              <a:ext cx="3914202" cy="583186"/>
              <a:chOff x="2321682" y="3315239"/>
              <a:chExt cx="1819544" cy="271098"/>
            </a:xfrm>
          </p:grpSpPr>
          <p:sp>
            <p:nvSpPr>
              <p:cNvPr id="18152" name="Google Shape;18152;p464"/>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4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46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4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4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7" name="Google Shape;18157;p464"/>
            <p:cNvGrpSpPr/>
            <p:nvPr/>
          </p:nvGrpSpPr>
          <p:grpSpPr>
            <a:xfrm>
              <a:off x="-394271" y="3974757"/>
              <a:ext cx="4674696" cy="723875"/>
              <a:chOff x="926599" y="3323555"/>
              <a:chExt cx="2743527" cy="424859"/>
            </a:xfrm>
          </p:grpSpPr>
          <p:sp>
            <p:nvSpPr>
              <p:cNvPr id="18158" name="Google Shape;18158;p464"/>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4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464"/>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1" name="Google Shape;18161;p464"/>
            <p:cNvGrpSpPr/>
            <p:nvPr/>
          </p:nvGrpSpPr>
          <p:grpSpPr>
            <a:xfrm>
              <a:off x="8251040" y="3946300"/>
              <a:ext cx="767639" cy="575285"/>
              <a:chOff x="1286413" y="3306853"/>
              <a:chExt cx="450519" cy="337648"/>
            </a:xfrm>
          </p:grpSpPr>
          <p:sp>
            <p:nvSpPr>
              <p:cNvPr id="18162" name="Google Shape;18162;p4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4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4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165" name="Shape 18165"/>
        <p:cNvGrpSpPr/>
        <p:nvPr/>
      </p:nvGrpSpPr>
      <p:grpSpPr>
        <a:xfrm>
          <a:off x="0" y="0"/>
          <a:ext cx="0" cy="0"/>
          <a:chOff x="0" y="0"/>
          <a:chExt cx="0" cy="0"/>
        </a:xfrm>
      </p:grpSpPr>
      <p:sp>
        <p:nvSpPr>
          <p:cNvPr id="18166" name="Google Shape;18166;p465"/>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465"/>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168" name="Google Shape;18168;p465"/>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169" name="Google Shape;18169;p46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170" name="Google Shape;18170;p465"/>
          <p:cNvGrpSpPr/>
          <p:nvPr/>
        </p:nvGrpSpPr>
        <p:grpSpPr>
          <a:xfrm>
            <a:off x="-1054412" y="4150168"/>
            <a:ext cx="10350815" cy="1242270"/>
            <a:chOff x="76188" y="3708930"/>
            <a:chExt cx="10350815" cy="1242270"/>
          </a:xfrm>
        </p:grpSpPr>
        <p:grpSp>
          <p:nvGrpSpPr>
            <p:cNvPr id="18171" name="Google Shape;18171;p465"/>
            <p:cNvGrpSpPr/>
            <p:nvPr/>
          </p:nvGrpSpPr>
          <p:grpSpPr>
            <a:xfrm>
              <a:off x="76188" y="4147734"/>
              <a:ext cx="10350815" cy="803466"/>
              <a:chOff x="76200" y="4340034"/>
              <a:chExt cx="10350815" cy="803466"/>
            </a:xfrm>
          </p:grpSpPr>
          <p:sp>
            <p:nvSpPr>
              <p:cNvPr id="18172" name="Google Shape;18172;p46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465"/>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465"/>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46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465"/>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46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8" name="Google Shape;18178;p465"/>
            <p:cNvGrpSpPr/>
            <p:nvPr/>
          </p:nvGrpSpPr>
          <p:grpSpPr>
            <a:xfrm>
              <a:off x="6221512" y="3708930"/>
              <a:ext cx="1307895" cy="575273"/>
              <a:chOff x="2161713" y="3315239"/>
              <a:chExt cx="607984" cy="267420"/>
            </a:xfrm>
          </p:grpSpPr>
          <p:sp>
            <p:nvSpPr>
              <p:cNvPr id="18179" name="Google Shape;18179;p46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46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4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46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46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4" name="Google Shape;18184;p465"/>
            <p:cNvGrpSpPr/>
            <p:nvPr/>
          </p:nvGrpSpPr>
          <p:grpSpPr>
            <a:xfrm>
              <a:off x="2631902" y="3737325"/>
              <a:ext cx="767639" cy="575285"/>
              <a:chOff x="1286413" y="3306853"/>
              <a:chExt cx="450519" cy="337648"/>
            </a:xfrm>
          </p:grpSpPr>
          <p:sp>
            <p:nvSpPr>
              <p:cNvPr id="18185" name="Google Shape;18185;p4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4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4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88" name="Google Shape;18188;p465"/>
          <p:cNvGrpSpPr/>
          <p:nvPr/>
        </p:nvGrpSpPr>
        <p:grpSpPr>
          <a:xfrm>
            <a:off x="-814262" y="4413900"/>
            <a:ext cx="10436575" cy="1197200"/>
            <a:chOff x="-646237" y="3946300"/>
            <a:chExt cx="10436575" cy="1197200"/>
          </a:xfrm>
        </p:grpSpPr>
        <p:grpSp>
          <p:nvGrpSpPr>
            <p:cNvPr id="18189" name="Google Shape;18189;p465"/>
            <p:cNvGrpSpPr/>
            <p:nvPr/>
          </p:nvGrpSpPr>
          <p:grpSpPr>
            <a:xfrm>
              <a:off x="-646237" y="4340034"/>
              <a:ext cx="10436575" cy="803466"/>
              <a:chOff x="0" y="4340034"/>
              <a:chExt cx="10436575" cy="803466"/>
            </a:xfrm>
          </p:grpSpPr>
          <p:sp>
            <p:nvSpPr>
              <p:cNvPr id="18190" name="Google Shape;18190;p46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46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46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46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46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46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6" name="Google Shape;18196;p465"/>
            <p:cNvGrpSpPr/>
            <p:nvPr/>
          </p:nvGrpSpPr>
          <p:grpSpPr>
            <a:xfrm>
              <a:off x="3964812" y="4033230"/>
              <a:ext cx="1307895" cy="575273"/>
              <a:chOff x="2161713" y="3315239"/>
              <a:chExt cx="607984" cy="267420"/>
            </a:xfrm>
          </p:grpSpPr>
          <p:sp>
            <p:nvSpPr>
              <p:cNvPr id="18197" name="Google Shape;18197;p46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46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4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46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46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2" name="Google Shape;18202;p465"/>
            <p:cNvGrpSpPr/>
            <p:nvPr/>
          </p:nvGrpSpPr>
          <p:grpSpPr>
            <a:xfrm>
              <a:off x="218815" y="3946300"/>
              <a:ext cx="767639" cy="575285"/>
              <a:chOff x="1286413" y="3306853"/>
              <a:chExt cx="450519" cy="337648"/>
            </a:xfrm>
          </p:grpSpPr>
          <p:sp>
            <p:nvSpPr>
              <p:cNvPr id="18203" name="Google Shape;18203;p4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4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4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6" name="Google Shape;18206;p465"/>
            <p:cNvGrpSpPr/>
            <p:nvPr/>
          </p:nvGrpSpPr>
          <p:grpSpPr>
            <a:xfrm>
              <a:off x="8251040" y="3946300"/>
              <a:ext cx="767639" cy="575285"/>
              <a:chOff x="1286413" y="3306853"/>
              <a:chExt cx="450519" cy="337648"/>
            </a:xfrm>
          </p:grpSpPr>
          <p:sp>
            <p:nvSpPr>
              <p:cNvPr id="18207" name="Google Shape;18207;p4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4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4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8210" name="Shape 18210"/>
        <p:cNvGrpSpPr/>
        <p:nvPr/>
      </p:nvGrpSpPr>
      <p:grpSpPr>
        <a:xfrm>
          <a:off x="0" y="0"/>
          <a:ext cx="0" cy="0"/>
          <a:chOff x="0" y="0"/>
          <a:chExt cx="0" cy="0"/>
        </a:xfrm>
      </p:grpSpPr>
      <p:sp>
        <p:nvSpPr>
          <p:cNvPr id="18211" name="Google Shape;18211;p466"/>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466"/>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213" name="Google Shape;18213;p466"/>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214" name="Google Shape;18214;p466"/>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215" name="Google Shape;18215;p466"/>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216" name="Google Shape;18216;p46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217" name="Google Shape;18217;p466"/>
          <p:cNvGrpSpPr/>
          <p:nvPr/>
        </p:nvGrpSpPr>
        <p:grpSpPr>
          <a:xfrm>
            <a:off x="-1260287" y="4293764"/>
            <a:ext cx="10436575" cy="1181286"/>
            <a:chOff x="-12" y="3769914"/>
            <a:chExt cx="10436575" cy="1181286"/>
          </a:xfrm>
        </p:grpSpPr>
        <p:grpSp>
          <p:nvGrpSpPr>
            <p:cNvPr id="18218" name="Google Shape;18218;p466"/>
            <p:cNvGrpSpPr/>
            <p:nvPr/>
          </p:nvGrpSpPr>
          <p:grpSpPr>
            <a:xfrm>
              <a:off x="-12" y="4147734"/>
              <a:ext cx="10436575" cy="803466"/>
              <a:chOff x="0" y="4340034"/>
              <a:chExt cx="10436575" cy="803466"/>
            </a:xfrm>
          </p:grpSpPr>
          <p:sp>
            <p:nvSpPr>
              <p:cNvPr id="18219" name="Google Shape;18219;p46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46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46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46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46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46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5" name="Google Shape;18225;p466"/>
            <p:cNvGrpSpPr/>
            <p:nvPr/>
          </p:nvGrpSpPr>
          <p:grpSpPr>
            <a:xfrm>
              <a:off x="5844875" y="3769914"/>
              <a:ext cx="4480058" cy="632815"/>
              <a:chOff x="1986631" y="3343588"/>
              <a:chExt cx="2082585" cy="294168"/>
            </a:xfrm>
          </p:grpSpPr>
          <p:sp>
            <p:nvSpPr>
              <p:cNvPr id="18226" name="Google Shape;18226;p466"/>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466"/>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466"/>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466"/>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466"/>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1" name="Google Shape;18231;p466"/>
            <p:cNvGrpSpPr/>
            <p:nvPr/>
          </p:nvGrpSpPr>
          <p:grpSpPr>
            <a:xfrm>
              <a:off x="2631902" y="3827462"/>
              <a:ext cx="862689" cy="575245"/>
              <a:chOff x="1286413" y="3359757"/>
              <a:chExt cx="506303" cy="337625"/>
            </a:xfrm>
          </p:grpSpPr>
          <p:sp>
            <p:nvSpPr>
              <p:cNvPr id="18232" name="Google Shape;18232;p466"/>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4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466"/>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35" name="Google Shape;18235;p466"/>
          <p:cNvGrpSpPr/>
          <p:nvPr/>
        </p:nvGrpSpPr>
        <p:grpSpPr>
          <a:xfrm>
            <a:off x="-1255837" y="4397075"/>
            <a:ext cx="10436575" cy="1203625"/>
            <a:chOff x="-646237" y="3939875"/>
            <a:chExt cx="10436575" cy="1203625"/>
          </a:xfrm>
        </p:grpSpPr>
        <p:grpSp>
          <p:nvGrpSpPr>
            <p:cNvPr id="18236" name="Google Shape;18236;p466"/>
            <p:cNvGrpSpPr/>
            <p:nvPr/>
          </p:nvGrpSpPr>
          <p:grpSpPr>
            <a:xfrm>
              <a:off x="-646237" y="4340034"/>
              <a:ext cx="10436575" cy="803466"/>
              <a:chOff x="0" y="4340034"/>
              <a:chExt cx="10436575" cy="803466"/>
            </a:xfrm>
          </p:grpSpPr>
          <p:sp>
            <p:nvSpPr>
              <p:cNvPr id="18237" name="Google Shape;18237;p46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46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46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46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46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46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3" name="Google Shape;18243;p466"/>
            <p:cNvGrpSpPr/>
            <p:nvPr/>
          </p:nvGrpSpPr>
          <p:grpSpPr>
            <a:xfrm>
              <a:off x="1235925" y="4061651"/>
              <a:ext cx="4036783" cy="637002"/>
              <a:chOff x="893171" y="3328451"/>
              <a:chExt cx="1876526" cy="296115"/>
            </a:xfrm>
          </p:grpSpPr>
          <p:sp>
            <p:nvSpPr>
              <p:cNvPr id="18244" name="Google Shape;18244;p466"/>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466"/>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46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46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46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9" name="Google Shape;18249;p466"/>
            <p:cNvGrpSpPr/>
            <p:nvPr/>
          </p:nvGrpSpPr>
          <p:grpSpPr>
            <a:xfrm>
              <a:off x="629615" y="3960537"/>
              <a:ext cx="5355260" cy="647960"/>
              <a:chOff x="1527507" y="3315210"/>
              <a:chExt cx="3142943" cy="380303"/>
            </a:xfrm>
          </p:grpSpPr>
          <p:sp>
            <p:nvSpPr>
              <p:cNvPr id="18250" name="Google Shape;18250;p466"/>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466"/>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466"/>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3" name="Google Shape;18253;p466"/>
            <p:cNvGrpSpPr/>
            <p:nvPr/>
          </p:nvGrpSpPr>
          <p:grpSpPr>
            <a:xfrm>
              <a:off x="7390590" y="3939875"/>
              <a:ext cx="1920385" cy="625232"/>
              <a:chOff x="781424" y="3303082"/>
              <a:chExt cx="1127053" cy="366963"/>
            </a:xfrm>
          </p:grpSpPr>
          <p:sp>
            <p:nvSpPr>
              <p:cNvPr id="18254" name="Google Shape;18254;p466"/>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466"/>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46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18257" name="Shape 18257"/>
        <p:cNvGrpSpPr/>
        <p:nvPr/>
      </p:nvGrpSpPr>
      <p:grpSpPr>
        <a:xfrm>
          <a:off x="0" y="0"/>
          <a:ext cx="0" cy="0"/>
          <a:chOff x="0" y="0"/>
          <a:chExt cx="0" cy="0"/>
        </a:xfrm>
      </p:grpSpPr>
      <p:sp>
        <p:nvSpPr>
          <p:cNvPr id="18258" name="Google Shape;18258;p467"/>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46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260" name="Google Shape;18260;p467"/>
          <p:cNvGrpSpPr/>
          <p:nvPr/>
        </p:nvGrpSpPr>
        <p:grpSpPr>
          <a:xfrm>
            <a:off x="-646250" y="4380968"/>
            <a:ext cx="10436575" cy="1228057"/>
            <a:chOff x="-12" y="3723143"/>
            <a:chExt cx="10436575" cy="1228057"/>
          </a:xfrm>
        </p:grpSpPr>
        <p:grpSp>
          <p:nvGrpSpPr>
            <p:cNvPr id="18261" name="Google Shape;18261;p467"/>
            <p:cNvGrpSpPr/>
            <p:nvPr/>
          </p:nvGrpSpPr>
          <p:grpSpPr>
            <a:xfrm>
              <a:off x="-12" y="4147734"/>
              <a:ext cx="10436575" cy="803466"/>
              <a:chOff x="0" y="4340034"/>
              <a:chExt cx="10436575" cy="803466"/>
            </a:xfrm>
          </p:grpSpPr>
          <p:sp>
            <p:nvSpPr>
              <p:cNvPr id="18262" name="Google Shape;18262;p46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46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46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46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46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46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8" name="Google Shape;18268;p467"/>
            <p:cNvGrpSpPr/>
            <p:nvPr/>
          </p:nvGrpSpPr>
          <p:grpSpPr>
            <a:xfrm>
              <a:off x="5596725" y="3723143"/>
              <a:ext cx="4136037" cy="764961"/>
              <a:chOff x="1871276" y="3321846"/>
              <a:chExt cx="1922665" cy="355597"/>
            </a:xfrm>
          </p:grpSpPr>
          <p:sp>
            <p:nvSpPr>
              <p:cNvPr id="18269" name="Google Shape;18269;p467"/>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467"/>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467"/>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467"/>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467"/>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4" name="Google Shape;18274;p467"/>
            <p:cNvGrpSpPr/>
            <p:nvPr/>
          </p:nvGrpSpPr>
          <p:grpSpPr>
            <a:xfrm>
              <a:off x="1121352" y="3841682"/>
              <a:ext cx="886310" cy="603938"/>
              <a:chOff x="399888" y="3368103"/>
              <a:chExt cx="520166" cy="354465"/>
            </a:xfrm>
          </p:grpSpPr>
          <p:sp>
            <p:nvSpPr>
              <p:cNvPr id="18275" name="Google Shape;18275;p467"/>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467"/>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467"/>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8" name="Google Shape;18278;p467"/>
          <p:cNvGrpSpPr/>
          <p:nvPr/>
        </p:nvGrpSpPr>
        <p:grpSpPr>
          <a:xfrm>
            <a:off x="-1255837" y="4479700"/>
            <a:ext cx="10436575" cy="1197200"/>
            <a:chOff x="-646237" y="3946300"/>
            <a:chExt cx="10436575" cy="1197200"/>
          </a:xfrm>
        </p:grpSpPr>
        <p:grpSp>
          <p:nvGrpSpPr>
            <p:cNvPr id="18279" name="Google Shape;18279;p467"/>
            <p:cNvGrpSpPr/>
            <p:nvPr/>
          </p:nvGrpSpPr>
          <p:grpSpPr>
            <a:xfrm>
              <a:off x="-646237" y="4340034"/>
              <a:ext cx="10436575" cy="803466"/>
              <a:chOff x="0" y="4340034"/>
              <a:chExt cx="10436575" cy="803466"/>
            </a:xfrm>
          </p:grpSpPr>
          <p:sp>
            <p:nvSpPr>
              <p:cNvPr id="18280" name="Google Shape;18280;p46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46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46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46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46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46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6" name="Google Shape;18286;p467"/>
            <p:cNvGrpSpPr/>
            <p:nvPr/>
          </p:nvGrpSpPr>
          <p:grpSpPr>
            <a:xfrm>
              <a:off x="4147874" y="4033230"/>
              <a:ext cx="1427591" cy="651211"/>
              <a:chOff x="2246810" y="3315239"/>
              <a:chExt cx="663625" cy="302720"/>
            </a:xfrm>
          </p:grpSpPr>
          <p:sp>
            <p:nvSpPr>
              <p:cNvPr id="18287" name="Google Shape;18287;p467"/>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46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46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46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467"/>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2" name="Google Shape;18292;p467"/>
            <p:cNvGrpSpPr/>
            <p:nvPr/>
          </p:nvGrpSpPr>
          <p:grpSpPr>
            <a:xfrm>
              <a:off x="218815" y="3946300"/>
              <a:ext cx="1970514" cy="686835"/>
              <a:chOff x="1286413" y="3306853"/>
              <a:chExt cx="1156473" cy="403119"/>
            </a:xfrm>
          </p:grpSpPr>
          <p:sp>
            <p:nvSpPr>
              <p:cNvPr id="18293" name="Google Shape;18293;p467"/>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46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467"/>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6" name="Google Shape;18296;p467"/>
            <p:cNvGrpSpPr/>
            <p:nvPr/>
          </p:nvGrpSpPr>
          <p:grpSpPr>
            <a:xfrm>
              <a:off x="8404881" y="3960537"/>
              <a:ext cx="818445" cy="575245"/>
              <a:chOff x="1376700" y="3315210"/>
              <a:chExt cx="480336" cy="337625"/>
            </a:xfrm>
          </p:grpSpPr>
          <p:sp>
            <p:nvSpPr>
              <p:cNvPr id="18297" name="Google Shape;18297;p467"/>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467"/>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4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300" name="Google Shape;18300;p467"/>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8301" name="Google Shape;18301;p467"/>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8302" name="Google Shape;18302;p467"/>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03" name="Google Shape;18303;p467"/>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8304" name="Shape 18304"/>
        <p:cNvGrpSpPr/>
        <p:nvPr/>
      </p:nvGrpSpPr>
      <p:grpSpPr>
        <a:xfrm>
          <a:off x="0" y="0"/>
          <a:ext cx="0" cy="0"/>
          <a:chOff x="0" y="0"/>
          <a:chExt cx="0" cy="0"/>
        </a:xfrm>
      </p:grpSpPr>
      <p:sp>
        <p:nvSpPr>
          <p:cNvPr id="18305" name="Google Shape;18305;p468"/>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468"/>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07" name="Google Shape;18307;p468"/>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08" name="Google Shape;18308;p468"/>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09" name="Google Shape;18309;p468"/>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10" name="Google Shape;18310;p46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311" name="Google Shape;18311;p468"/>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12" name="Google Shape;18312;p468"/>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8313" name="Google Shape;18313;p468"/>
          <p:cNvGrpSpPr/>
          <p:nvPr/>
        </p:nvGrpSpPr>
        <p:grpSpPr>
          <a:xfrm>
            <a:off x="-12" y="4394730"/>
            <a:ext cx="10436575" cy="1242270"/>
            <a:chOff x="-12" y="3708930"/>
            <a:chExt cx="10436575" cy="1242270"/>
          </a:xfrm>
        </p:grpSpPr>
        <p:grpSp>
          <p:nvGrpSpPr>
            <p:cNvPr id="18314" name="Google Shape;18314;p468"/>
            <p:cNvGrpSpPr/>
            <p:nvPr/>
          </p:nvGrpSpPr>
          <p:grpSpPr>
            <a:xfrm>
              <a:off x="-12" y="4147734"/>
              <a:ext cx="10436575" cy="803466"/>
              <a:chOff x="0" y="4340034"/>
              <a:chExt cx="10436575" cy="803466"/>
            </a:xfrm>
          </p:grpSpPr>
          <p:sp>
            <p:nvSpPr>
              <p:cNvPr id="18315" name="Google Shape;18315;p46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46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46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46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46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46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1" name="Google Shape;18321;p468"/>
            <p:cNvGrpSpPr/>
            <p:nvPr/>
          </p:nvGrpSpPr>
          <p:grpSpPr>
            <a:xfrm>
              <a:off x="6221512" y="3708930"/>
              <a:ext cx="1307895" cy="575273"/>
              <a:chOff x="2161713" y="3315239"/>
              <a:chExt cx="607984" cy="267420"/>
            </a:xfrm>
          </p:grpSpPr>
          <p:sp>
            <p:nvSpPr>
              <p:cNvPr id="18322" name="Google Shape;18322;p46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46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46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46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46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7" name="Google Shape;18327;p468"/>
            <p:cNvGrpSpPr/>
            <p:nvPr/>
          </p:nvGrpSpPr>
          <p:grpSpPr>
            <a:xfrm>
              <a:off x="2631902" y="3841982"/>
              <a:ext cx="767639" cy="622988"/>
              <a:chOff x="1286413" y="3368279"/>
              <a:chExt cx="450519" cy="365646"/>
            </a:xfrm>
          </p:grpSpPr>
          <p:sp>
            <p:nvSpPr>
              <p:cNvPr id="18328" name="Google Shape;18328;p468"/>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468"/>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468"/>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8331" name="Shape 18331"/>
        <p:cNvGrpSpPr/>
        <p:nvPr/>
      </p:nvGrpSpPr>
      <p:grpSpPr>
        <a:xfrm>
          <a:off x="0" y="0"/>
          <a:ext cx="0" cy="0"/>
          <a:chOff x="0" y="0"/>
          <a:chExt cx="0" cy="0"/>
        </a:xfrm>
      </p:grpSpPr>
      <p:sp>
        <p:nvSpPr>
          <p:cNvPr id="18332" name="Google Shape;18332;p469"/>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46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334" name="Google Shape;18334;p469"/>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35" name="Google Shape;18335;p469"/>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36" name="Google Shape;18336;p469"/>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37" name="Google Shape;18337;p469"/>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38" name="Google Shape;18338;p469"/>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39" name="Google Shape;18339;p469"/>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8340" name="Google Shape;18340;p469"/>
          <p:cNvGrpSpPr/>
          <p:nvPr/>
        </p:nvGrpSpPr>
        <p:grpSpPr>
          <a:xfrm>
            <a:off x="-12" y="4113700"/>
            <a:ext cx="10436575" cy="1228050"/>
            <a:chOff x="-12" y="3723150"/>
            <a:chExt cx="10436575" cy="1228050"/>
          </a:xfrm>
        </p:grpSpPr>
        <p:grpSp>
          <p:nvGrpSpPr>
            <p:cNvPr id="18341" name="Google Shape;18341;p469"/>
            <p:cNvGrpSpPr/>
            <p:nvPr/>
          </p:nvGrpSpPr>
          <p:grpSpPr>
            <a:xfrm>
              <a:off x="-12" y="4147734"/>
              <a:ext cx="10436575" cy="803466"/>
              <a:chOff x="0" y="4340034"/>
              <a:chExt cx="10436575" cy="803466"/>
            </a:xfrm>
          </p:grpSpPr>
          <p:sp>
            <p:nvSpPr>
              <p:cNvPr id="18342" name="Google Shape;18342;p46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46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46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46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46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46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8" name="Google Shape;18348;p469"/>
            <p:cNvGrpSpPr/>
            <p:nvPr/>
          </p:nvGrpSpPr>
          <p:grpSpPr>
            <a:xfrm>
              <a:off x="104387" y="3799080"/>
              <a:ext cx="8912870" cy="692298"/>
              <a:chOff x="-681874" y="3357146"/>
              <a:chExt cx="4143209" cy="321820"/>
            </a:xfrm>
          </p:grpSpPr>
          <p:sp>
            <p:nvSpPr>
              <p:cNvPr id="18349" name="Google Shape;18349;p469"/>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469"/>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469"/>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469"/>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469"/>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4" name="Google Shape;18354;p469"/>
            <p:cNvGrpSpPr/>
            <p:nvPr/>
          </p:nvGrpSpPr>
          <p:grpSpPr>
            <a:xfrm>
              <a:off x="463427" y="3723150"/>
              <a:ext cx="3073248" cy="589460"/>
              <a:chOff x="13759" y="3298534"/>
              <a:chExt cx="1803655" cy="345968"/>
            </a:xfrm>
          </p:grpSpPr>
          <p:sp>
            <p:nvSpPr>
              <p:cNvPr id="18355" name="Google Shape;18355;p469"/>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469"/>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4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58" name="Google Shape;18358;p469"/>
          <p:cNvGrpSpPr/>
          <p:nvPr/>
        </p:nvGrpSpPr>
        <p:grpSpPr>
          <a:xfrm>
            <a:off x="-1255837" y="4327300"/>
            <a:ext cx="10436575" cy="1197200"/>
            <a:chOff x="-646237" y="3946300"/>
            <a:chExt cx="10436575" cy="1197200"/>
          </a:xfrm>
        </p:grpSpPr>
        <p:grpSp>
          <p:nvGrpSpPr>
            <p:cNvPr id="18359" name="Google Shape;18359;p469"/>
            <p:cNvGrpSpPr/>
            <p:nvPr/>
          </p:nvGrpSpPr>
          <p:grpSpPr>
            <a:xfrm>
              <a:off x="-646237" y="4340034"/>
              <a:ext cx="10436575" cy="803466"/>
              <a:chOff x="0" y="4340034"/>
              <a:chExt cx="10436575" cy="803466"/>
            </a:xfrm>
          </p:grpSpPr>
          <p:sp>
            <p:nvSpPr>
              <p:cNvPr id="18360" name="Google Shape;18360;p46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46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46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46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46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46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6" name="Google Shape;18366;p469"/>
            <p:cNvGrpSpPr/>
            <p:nvPr/>
          </p:nvGrpSpPr>
          <p:grpSpPr>
            <a:xfrm>
              <a:off x="1218442" y="4079995"/>
              <a:ext cx="5307715" cy="618659"/>
              <a:chOff x="885044" y="3336978"/>
              <a:chExt cx="2467328" cy="287588"/>
            </a:xfrm>
          </p:grpSpPr>
          <p:sp>
            <p:nvSpPr>
              <p:cNvPr id="18367" name="Google Shape;18367;p46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469"/>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469"/>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46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469"/>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2" name="Google Shape;18372;p469"/>
            <p:cNvGrpSpPr/>
            <p:nvPr/>
          </p:nvGrpSpPr>
          <p:grpSpPr>
            <a:xfrm>
              <a:off x="218815" y="3946300"/>
              <a:ext cx="767639" cy="575285"/>
              <a:chOff x="1286413" y="3306853"/>
              <a:chExt cx="450519" cy="337648"/>
            </a:xfrm>
          </p:grpSpPr>
          <p:sp>
            <p:nvSpPr>
              <p:cNvPr id="18373" name="Google Shape;18373;p4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4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4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6" name="Google Shape;18376;p469"/>
            <p:cNvGrpSpPr/>
            <p:nvPr/>
          </p:nvGrpSpPr>
          <p:grpSpPr>
            <a:xfrm>
              <a:off x="6363790" y="3974757"/>
              <a:ext cx="2803089" cy="680488"/>
              <a:chOff x="178806" y="3323555"/>
              <a:chExt cx="1645102" cy="399394"/>
            </a:xfrm>
          </p:grpSpPr>
          <p:sp>
            <p:nvSpPr>
              <p:cNvPr id="18377" name="Google Shape;18377;p469"/>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469"/>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469"/>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8380" name="Shape 18380"/>
        <p:cNvGrpSpPr/>
        <p:nvPr/>
      </p:nvGrpSpPr>
      <p:grpSpPr>
        <a:xfrm>
          <a:off x="0" y="0"/>
          <a:ext cx="0" cy="0"/>
          <a:chOff x="0" y="0"/>
          <a:chExt cx="0" cy="0"/>
        </a:xfrm>
      </p:grpSpPr>
      <p:sp>
        <p:nvSpPr>
          <p:cNvPr id="18381" name="Google Shape;18381;p470"/>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470"/>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83" name="Google Shape;18383;p470"/>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84" name="Google Shape;18384;p470"/>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85" name="Google Shape;18385;p470"/>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86" name="Google Shape;18386;p470"/>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87" name="Google Shape;18387;p47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388" name="Google Shape;18388;p470"/>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89" name="Google Shape;18389;p470"/>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390" name="Google Shape;18390;p470"/>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8391" name="Google Shape;18391;p470"/>
          <p:cNvGrpSpPr/>
          <p:nvPr/>
        </p:nvGrpSpPr>
        <p:grpSpPr>
          <a:xfrm>
            <a:off x="-15150" y="4244600"/>
            <a:ext cx="10436575" cy="1163800"/>
            <a:chOff x="-12" y="3787400"/>
            <a:chExt cx="10436575" cy="1163800"/>
          </a:xfrm>
        </p:grpSpPr>
        <p:grpSp>
          <p:nvGrpSpPr>
            <p:cNvPr id="18392" name="Google Shape;18392;p470"/>
            <p:cNvGrpSpPr/>
            <p:nvPr/>
          </p:nvGrpSpPr>
          <p:grpSpPr>
            <a:xfrm>
              <a:off x="-12" y="4147734"/>
              <a:ext cx="10436575" cy="803466"/>
              <a:chOff x="0" y="4340034"/>
              <a:chExt cx="10436575" cy="803466"/>
            </a:xfrm>
          </p:grpSpPr>
          <p:sp>
            <p:nvSpPr>
              <p:cNvPr id="18393" name="Google Shape;18393;p47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47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47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47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47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47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9" name="Google Shape;18399;p470"/>
            <p:cNvGrpSpPr/>
            <p:nvPr/>
          </p:nvGrpSpPr>
          <p:grpSpPr>
            <a:xfrm>
              <a:off x="6572505" y="3856155"/>
              <a:ext cx="1369485" cy="620136"/>
              <a:chOff x="2324874" y="3383678"/>
              <a:chExt cx="636614" cy="288274"/>
            </a:xfrm>
          </p:grpSpPr>
          <p:sp>
            <p:nvSpPr>
              <p:cNvPr id="18400" name="Google Shape;18400;p470"/>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470"/>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470"/>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470"/>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470"/>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5" name="Google Shape;18405;p470"/>
            <p:cNvGrpSpPr/>
            <p:nvPr/>
          </p:nvGrpSpPr>
          <p:grpSpPr>
            <a:xfrm>
              <a:off x="208577" y="3787400"/>
              <a:ext cx="796535" cy="575245"/>
              <a:chOff x="-135810" y="3336243"/>
              <a:chExt cx="467478" cy="337625"/>
            </a:xfrm>
          </p:grpSpPr>
          <p:sp>
            <p:nvSpPr>
              <p:cNvPr id="18406" name="Google Shape;18406;p470"/>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470"/>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470"/>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09" name="Google Shape;18409;p470"/>
          <p:cNvGrpSpPr/>
          <p:nvPr/>
        </p:nvGrpSpPr>
        <p:grpSpPr>
          <a:xfrm>
            <a:off x="-710912" y="4308175"/>
            <a:ext cx="10436575" cy="1197200"/>
            <a:chOff x="-646237" y="3946300"/>
            <a:chExt cx="10436575" cy="1197200"/>
          </a:xfrm>
        </p:grpSpPr>
        <p:grpSp>
          <p:nvGrpSpPr>
            <p:cNvPr id="18410" name="Google Shape;18410;p470"/>
            <p:cNvGrpSpPr/>
            <p:nvPr/>
          </p:nvGrpSpPr>
          <p:grpSpPr>
            <a:xfrm>
              <a:off x="-646237" y="4340034"/>
              <a:ext cx="10436575" cy="803466"/>
              <a:chOff x="0" y="4340034"/>
              <a:chExt cx="10436575" cy="803466"/>
            </a:xfrm>
          </p:grpSpPr>
          <p:sp>
            <p:nvSpPr>
              <p:cNvPr id="18411" name="Google Shape;18411;p47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47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47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47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47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47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7" name="Google Shape;18417;p470"/>
            <p:cNvGrpSpPr/>
            <p:nvPr/>
          </p:nvGrpSpPr>
          <p:grpSpPr>
            <a:xfrm>
              <a:off x="3964812" y="4033230"/>
              <a:ext cx="1307895" cy="575273"/>
              <a:chOff x="2161713" y="3315239"/>
              <a:chExt cx="607984" cy="267420"/>
            </a:xfrm>
          </p:grpSpPr>
          <p:sp>
            <p:nvSpPr>
              <p:cNvPr id="18418" name="Google Shape;18418;p47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47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47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47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47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3" name="Google Shape;18423;p470"/>
            <p:cNvGrpSpPr/>
            <p:nvPr/>
          </p:nvGrpSpPr>
          <p:grpSpPr>
            <a:xfrm>
              <a:off x="1497369" y="3974757"/>
              <a:ext cx="751060" cy="666838"/>
              <a:chOff x="2036782" y="3323555"/>
              <a:chExt cx="440789" cy="391383"/>
            </a:xfrm>
          </p:grpSpPr>
          <p:sp>
            <p:nvSpPr>
              <p:cNvPr id="18424" name="Google Shape;18424;p470"/>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470"/>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470"/>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470"/>
            <p:cNvGrpSpPr/>
            <p:nvPr/>
          </p:nvGrpSpPr>
          <p:grpSpPr>
            <a:xfrm>
              <a:off x="8251040" y="3946300"/>
              <a:ext cx="767639" cy="575285"/>
              <a:chOff x="1286413" y="3306853"/>
              <a:chExt cx="450519" cy="337648"/>
            </a:xfrm>
          </p:grpSpPr>
          <p:sp>
            <p:nvSpPr>
              <p:cNvPr id="18428" name="Google Shape;18428;p47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47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47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8431" name="Shape 18431"/>
        <p:cNvGrpSpPr/>
        <p:nvPr/>
      </p:nvGrpSpPr>
      <p:grpSpPr>
        <a:xfrm>
          <a:off x="0" y="0"/>
          <a:ext cx="0" cy="0"/>
          <a:chOff x="0" y="0"/>
          <a:chExt cx="0" cy="0"/>
        </a:xfrm>
      </p:grpSpPr>
      <p:sp>
        <p:nvSpPr>
          <p:cNvPr id="18432" name="Google Shape;18432;p471"/>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47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434" name="Google Shape;18434;p471"/>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35" name="Google Shape;18435;p471"/>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36" name="Google Shape;18436;p471"/>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37" name="Google Shape;18437;p471"/>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38" name="Google Shape;18438;p471"/>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39" name="Google Shape;18439;p471"/>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40" name="Google Shape;18440;p471"/>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441" name="Google Shape;18441;p471"/>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442" name="Google Shape;18442;p471"/>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443" name="Google Shape;18443;p471"/>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444" name="Google Shape;18444;p471"/>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445" name="Google Shape;18445;p471"/>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8446" name="Google Shape;18446;p471"/>
          <p:cNvGrpSpPr/>
          <p:nvPr/>
        </p:nvGrpSpPr>
        <p:grpSpPr>
          <a:xfrm>
            <a:off x="-1255837" y="4335082"/>
            <a:ext cx="10436575" cy="1225718"/>
            <a:chOff x="-12" y="3725482"/>
            <a:chExt cx="10436575" cy="1225718"/>
          </a:xfrm>
        </p:grpSpPr>
        <p:grpSp>
          <p:nvGrpSpPr>
            <p:cNvPr id="18447" name="Google Shape;18447;p471"/>
            <p:cNvGrpSpPr/>
            <p:nvPr/>
          </p:nvGrpSpPr>
          <p:grpSpPr>
            <a:xfrm>
              <a:off x="-12" y="4147734"/>
              <a:ext cx="10436575" cy="803466"/>
              <a:chOff x="0" y="4340034"/>
              <a:chExt cx="10436575" cy="803466"/>
            </a:xfrm>
          </p:grpSpPr>
          <p:sp>
            <p:nvSpPr>
              <p:cNvPr id="18448" name="Google Shape;18448;p47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47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47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47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47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47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4" name="Google Shape;18454;p471"/>
            <p:cNvGrpSpPr/>
            <p:nvPr/>
          </p:nvGrpSpPr>
          <p:grpSpPr>
            <a:xfrm>
              <a:off x="6642162" y="3737318"/>
              <a:ext cx="1215283" cy="620748"/>
              <a:chOff x="2357255" y="3328436"/>
              <a:chExt cx="564932" cy="288559"/>
            </a:xfrm>
          </p:grpSpPr>
          <p:sp>
            <p:nvSpPr>
              <p:cNvPr id="18455" name="Google Shape;18455;p471"/>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471"/>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471"/>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471"/>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471"/>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0" name="Google Shape;18460;p471"/>
            <p:cNvGrpSpPr/>
            <p:nvPr/>
          </p:nvGrpSpPr>
          <p:grpSpPr>
            <a:xfrm>
              <a:off x="3736816" y="3725482"/>
              <a:ext cx="822471" cy="589200"/>
              <a:chOff x="1934874" y="3299902"/>
              <a:chExt cx="482699" cy="345815"/>
            </a:xfrm>
          </p:grpSpPr>
          <p:sp>
            <p:nvSpPr>
              <p:cNvPr id="18461" name="Google Shape;18461;p471"/>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471"/>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471"/>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64" name="Google Shape;18464;p471"/>
          <p:cNvGrpSpPr/>
          <p:nvPr/>
        </p:nvGrpSpPr>
        <p:grpSpPr>
          <a:xfrm>
            <a:off x="-541125" y="4488875"/>
            <a:ext cx="10436575" cy="1197200"/>
            <a:chOff x="-646237" y="3946300"/>
            <a:chExt cx="10436575" cy="1197200"/>
          </a:xfrm>
        </p:grpSpPr>
        <p:grpSp>
          <p:nvGrpSpPr>
            <p:cNvPr id="18465" name="Google Shape;18465;p471"/>
            <p:cNvGrpSpPr/>
            <p:nvPr/>
          </p:nvGrpSpPr>
          <p:grpSpPr>
            <a:xfrm>
              <a:off x="-646237" y="4340034"/>
              <a:ext cx="10436575" cy="803466"/>
              <a:chOff x="0" y="4340034"/>
              <a:chExt cx="10436575" cy="803466"/>
            </a:xfrm>
          </p:grpSpPr>
          <p:sp>
            <p:nvSpPr>
              <p:cNvPr id="18466" name="Google Shape;18466;p47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47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47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47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47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47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2" name="Google Shape;18472;p471"/>
            <p:cNvGrpSpPr/>
            <p:nvPr/>
          </p:nvGrpSpPr>
          <p:grpSpPr>
            <a:xfrm>
              <a:off x="3964812" y="4033230"/>
              <a:ext cx="1307895" cy="575273"/>
              <a:chOff x="2161713" y="3315239"/>
              <a:chExt cx="607984" cy="267420"/>
            </a:xfrm>
          </p:grpSpPr>
          <p:sp>
            <p:nvSpPr>
              <p:cNvPr id="18473" name="Google Shape;18473;p47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47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47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47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47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8" name="Google Shape;18478;p471"/>
            <p:cNvGrpSpPr/>
            <p:nvPr/>
          </p:nvGrpSpPr>
          <p:grpSpPr>
            <a:xfrm>
              <a:off x="67904" y="3974757"/>
              <a:ext cx="776471" cy="633738"/>
              <a:chOff x="1197845" y="3323555"/>
              <a:chExt cx="455702" cy="371955"/>
            </a:xfrm>
          </p:grpSpPr>
          <p:sp>
            <p:nvSpPr>
              <p:cNvPr id="18479" name="Google Shape;18479;p471"/>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47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471"/>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2" name="Google Shape;18482;p471"/>
            <p:cNvGrpSpPr/>
            <p:nvPr/>
          </p:nvGrpSpPr>
          <p:grpSpPr>
            <a:xfrm>
              <a:off x="8251040" y="3946300"/>
              <a:ext cx="767639" cy="575285"/>
              <a:chOff x="1286413" y="3306853"/>
              <a:chExt cx="450519" cy="337648"/>
            </a:xfrm>
          </p:grpSpPr>
          <p:sp>
            <p:nvSpPr>
              <p:cNvPr id="18483" name="Google Shape;18483;p47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47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47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8486" name="Shape 18486"/>
        <p:cNvGrpSpPr/>
        <p:nvPr/>
      </p:nvGrpSpPr>
      <p:grpSpPr>
        <a:xfrm>
          <a:off x="0" y="0"/>
          <a:ext cx="0" cy="0"/>
          <a:chOff x="0" y="0"/>
          <a:chExt cx="0" cy="0"/>
        </a:xfrm>
      </p:grpSpPr>
      <p:sp>
        <p:nvSpPr>
          <p:cNvPr id="18487" name="Google Shape;18487;p472"/>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472"/>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489" name="Google Shape;18489;p472"/>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90" name="Google Shape;18490;p472"/>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491" name="Google Shape;18491;p472"/>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92" name="Google Shape;18492;p472"/>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493" name="Google Shape;18493;p472"/>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8494" name="Google Shape;18494;p472"/>
          <p:cNvGrpSpPr/>
          <p:nvPr/>
        </p:nvGrpSpPr>
        <p:grpSpPr>
          <a:xfrm flipH="1">
            <a:off x="-1111506" y="4128330"/>
            <a:ext cx="10436575" cy="1242270"/>
            <a:chOff x="-12" y="3708930"/>
            <a:chExt cx="10436575" cy="1242270"/>
          </a:xfrm>
        </p:grpSpPr>
        <p:grpSp>
          <p:nvGrpSpPr>
            <p:cNvPr id="18495" name="Google Shape;18495;p472"/>
            <p:cNvGrpSpPr/>
            <p:nvPr/>
          </p:nvGrpSpPr>
          <p:grpSpPr>
            <a:xfrm>
              <a:off x="-12" y="4147734"/>
              <a:ext cx="10436575" cy="803466"/>
              <a:chOff x="0" y="4340034"/>
              <a:chExt cx="10436575" cy="803466"/>
            </a:xfrm>
          </p:grpSpPr>
          <p:sp>
            <p:nvSpPr>
              <p:cNvPr id="18496" name="Google Shape;18496;p47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47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47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47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47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47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2" name="Google Shape;18502;p472"/>
            <p:cNvGrpSpPr/>
            <p:nvPr/>
          </p:nvGrpSpPr>
          <p:grpSpPr>
            <a:xfrm>
              <a:off x="6221512" y="3708930"/>
              <a:ext cx="1307895" cy="575273"/>
              <a:chOff x="2161713" y="3315239"/>
              <a:chExt cx="607984" cy="267420"/>
            </a:xfrm>
          </p:grpSpPr>
          <p:sp>
            <p:nvSpPr>
              <p:cNvPr id="18503" name="Google Shape;18503;p4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4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47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4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4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8" name="Google Shape;18508;p472"/>
            <p:cNvGrpSpPr/>
            <p:nvPr/>
          </p:nvGrpSpPr>
          <p:grpSpPr>
            <a:xfrm>
              <a:off x="2574527" y="3799087"/>
              <a:ext cx="911064" cy="589422"/>
              <a:chOff x="1252740" y="3343103"/>
              <a:chExt cx="534693" cy="345946"/>
            </a:xfrm>
          </p:grpSpPr>
          <p:sp>
            <p:nvSpPr>
              <p:cNvPr id="18509" name="Google Shape;18509;p472"/>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472"/>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472"/>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12" name="Google Shape;18512;p472"/>
          <p:cNvGrpSpPr/>
          <p:nvPr/>
        </p:nvGrpSpPr>
        <p:grpSpPr>
          <a:xfrm flipH="1">
            <a:off x="-594687" y="4222525"/>
            <a:ext cx="10436575" cy="1197200"/>
            <a:chOff x="-646237" y="3946300"/>
            <a:chExt cx="10436575" cy="1197200"/>
          </a:xfrm>
        </p:grpSpPr>
        <p:grpSp>
          <p:nvGrpSpPr>
            <p:cNvPr id="18513" name="Google Shape;18513;p472"/>
            <p:cNvGrpSpPr/>
            <p:nvPr/>
          </p:nvGrpSpPr>
          <p:grpSpPr>
            <a:xfrm>
              <a:off x="-646237" y="4340034"/>
              <a:ext cx="10436575" cy="803466"/>
              <a:chOff x="0" y="4340034"/>
              <a:chExt cx="10436575" cy="803466"/>
            </a:xfrm>
          </p:grpSpPr>
          <p:sp>
            <p:nvSpPr>
              <p:cNvPr id="18514" name="Google Shape;18514;p47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47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47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47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47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47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0" name="Google Shape;18520;p472"/>
            <p:cNvGrpSpPr/>
            <p:nvPr/>
          </p:nvGrpSpPr>
          <p:grpSpPr>
            <a:xfrm>
              <a:off x="3964812" y="4033230"/>
              <a:ext cx="1307895" cy="575273"/>
              <a:chOff x="2161713" y="3315239"/>
              <a:chExt cx="607984" cy="267420"/>
            </a:xfrm>
          </p:grpSpPr>
          <p:sp>
            <p:nvSpPr>
              <p:cNvPr id="18521" name="Google Shape;18521;p4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4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47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4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4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6" name="Google Shape;18526;p472"/>
            <p:cNvGrpSpPr/>
            <p:nvPr/>
          </p:nvGrpSpPr>
          <p:grpSpPr>
            <a:xfrm>
              <a:off x="218815" y="3946300"/>
              <a:ext cx="767639" cy="575285"/>
              <a:chOff x="1286413" y="3306853"/>
              <a:chExt cx="450519" cy="337648"/>
            </a:xfrm>
          </p:grpSpPr>
          <p:sp>
            <p:nvSpPr>
              <p:cNvPr id="18527" name="Google Shape;18527;p4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4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4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0" name="Google Shape;18530;p472"/>
            <p:cNvGrpSpPr/>
            <p:nvPr/>
          </p:nvGrpSpPr>
          <p:grpSpPr>
            <a:xfrm>
              <a:off x="8251040" y="3946300"/>
              <a:ext cx="767639" cy="575285"/>
              <a:chOff x="1286413" y="3306853"/>
              <a:chExt cx="450519" cy="337648"/>
            </a:xfrm>
          </p:grpSpPr>
          <p:sp>
            <p:nvSpPr>
              <p:cNvPr id="18531" name="Google Shape;18531;p47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47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47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8534" name="Shape 18534"/>
        <p:cNvGrpSpPr/>
        <p:nvPr/>
      </p:nvGrpSpPr>
      <p:grpSpPr>
        <a:xfrm>
          <a:off x="0" y="0"/>
          <a:ext cx="0" cy="0"/>
          <a:chOff x="0" y="0"/>
          <a:chExt cx="0" cy="0"/>
        </a:xfrm>
      </p:grpSpPr>
      <p:sp>
        <p:nvSpPr>
          <p:cNvPr id="18535" name="Google Shape;18535;p473"/>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473"/>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537" name="Google Shape;18537;p473"/>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538" name="Google Shape;18538;p473"/>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539" name="Google Shape;18539;p473"/>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540" name="Google Shape;18540;p473"/>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8541" name="Google Shape;18541;p473"/>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542" name="Google Shape;18542;p473"/>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8543" name="Google Shape;18543;p473"/>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8544" name="Google Shape;18544;p473"/>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8545" name="Google Shape;18545;p473"/>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546" name="Google Shape;18546;p473"/>
          <p:cNvGrpSpPr/>
          <p:nvPr/>
        </p:nvGrpSpPr>
        <p:grpSpPr>
          <a:xfrm>
            <a:off x="-471912" y="4272544"/>
            <a:ext cx="10436575" cy="1246781"/>
            <a:chOff x="-646237" y="3896719"/>
            <a:chExt cx="10436575" cy="1246781"/>
          </a:xfrm>
        </p:grpSpPr>
        <p:grpSp>
          <p:nvGrpSpPr>
            <p:cNvPr id="18547" name="Google Shape;18547;p473"/>
            <p:cNvGrpSpPr/>
            <p:nvPr/>
          </p:nvGrpSpPr>
          <p:grpSpPr>
            <a:xfrm>
              <a:off x="-646237" y="4340034"/>
              <a:ext cx="10436575" cy="803466"/>
              <a:chOff x="0" y="4340034"/>
              <a:chExt cx="10436575" cy="803466"/>
            </a:xfrm>
          </p:grpSpPr>
          <p:sp>
            <p:nvSpPr>
              <p:cNvPr id="18548" name="Google Shape;18548;p47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47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47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47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47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47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4" name="Google Shape;18554;p473"/>
            <p:cNvGrpSpPr/>
            <p:nvPr/>
          </p:nvGrpSpPr>
          <p:grpSpPr>
            <a:xfrm>
              <a:off x="2413750" y="3960530"/>
              <a:ext cx="3830820" cy="647986"/>
              <a:chOff x="1440691" y="3281444"/>
              <a:chExt cx="1780783" cy="301221"/>
            </a:xfrm>
          </p:grpSpPr>
          <p:sp>
            <p:nvSpPr>
              <p:cNvPr id="18555" name="Google Shape;18555;p473"/>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473"/>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473"/>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473"/>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473"/>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0" name="Google Shape;18560;p473"/>
            <p:cNvGrpSpPr/>
            <p:nvPr/>
          </p:nvGrpSpPr>
          <p:grpSpPr>
            <a:xfrm>
              <a:off x="-13121" y="3896719"/>
              <a:ext cx="822446" cy="624825"/>
              <a:chOff x="1150292" y="3277753"/>
              <a:chExt cx="482684" cy="366725"/>
            </a:xfrm>
          </p:grpSpPr>
          <p:sp>
            <p:nvSpPr>
              <p:cNvPr id="18561" name="Google Shape;18561;p4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4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473"/>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4" name="Google Shape;18564;p473"/>
            <p:cNvGrpSpPr/>
            <p:nvPr/>
          </p:nvGrpSpPr>
          <p:grpSpPr>
            <a:xfrm>
              <a:off x="7913827" y="3945050"/>
              <a:ext cx="1148298" cy="688097"/>
              <a:chOff x="1088506" y="3306120"/>
              <a:chExt cx="673923" cy="403860"/>
            </a:xfrm>
          </p:grpSpPr>
          <p:sp>
            <p:nvSpPr>
              <p:cNvPr id="18565" name="Google Shape;18565;p473"/>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473"/>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473"/>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68" name="Google Shape;18568;p473"/>
          <p:cNvGrpSpPr/>
          <p:nvPr/>
        </p:nvGrpSpPr>
        <p:grpSpPr>
          <a:xfrm>
            <a:off x="-12" y="4180343"/>
            <a:ext cx="10436575" cy="1228057"/>
            <a:chOff x="-12" y="3723143"/>
            <a:chExt cx="10436575" cy="1228057"/>
          </a:xfrm>
        </p:grpSpPr>
        <p:grpSp>
          <p:nvGrpSpPr>
            <p:cNvPr id="18569" name="Google Shape;18569;p473"/>
            <p:cNvGrpSpPr/>
            <p:nvPr/>
          </p:nvGrpSpPr>
          <p:grpSpPr>
            <a:xfrm>
              <a:off x="-12" y="4147734"/>
              <a:ext cx="10436575" cy="803466"/>
              <a:chOff x="0" y="4340034"/>
              <a:chExt cx="10436575" cy="803466"/>
            </a:xfrm>
          </p:grpSpPr>
          <p:sp>
            <p:nvSpPr>
              <p:cNvPr id="18570" name="Google Shape;18570;p47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47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47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47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47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47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473"/>
            <p:cNvGrpSpPr/>
            <p:nvPr/>
          </p:nvGrpSpPr>
          <p:grpSpPr>
            <a:xfrm>
              <a:off x="5596725" y="3723143"/>
              <a:ext cx="3321858" cy="692036"/>
              <a:chOff x="1871276" y="3321846"/>
              <a:chExt cx="1544188" cy="321698"/>
            </a:xfrm>
          </p:grpSpPr>
          <p:sp>
            <p:nvSpPr>
              <p:cNvPr id="18577" name="Google Shape;18577;p473"/>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473"/>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473"/>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473"/>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473"/>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2" name="Google Shape;18582;p473"/>
            <p:cNvGrpSpPr/>
            <p:nvPr/>
          </p:nvGrpSpPr>
          <p:grpSpPr>
            <a:xfrm>
              <a:off x="2631902" y="3737325"/>
              <a:ext cx="767639" cy="575285"/>
              <a:chOff x="1286413" y="3306853"/>
              <a:chExt cx="450519" cy="337648"/>
            </a:xfrm>
          </p:grpSpPr>
          <p:sp>
            <p:nvSpPr>
              <p:cNvPr id="18583" name="Google Shape;18583;p4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4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4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28" name="Shape 1128"/>
        <p:cNvGrpSpPr/>
        <p:nvPr/>
      </p:nvGrpSpPr>
      <p:grpSpPr>
        <a:xfrm>
          <a:off x="0" y="0"/>
          <a:ext cx="0" cy="0"/>
          <a:chOff x="0" y="0"/>
          <a:chExt cx="0" cy="0"/>
        </a:xfrm>
      </p:grpSpPr>
      <p:grpSp>
        <p:nvGrpSpPr>
          <p:cNvPr id="1129" name="Google Shape;1129;p48"/>
          <p:cNvGrpSpPr/>
          <p:nvPr/>
        </p:nvGrpSpPr>
        <p:grpSpPr>
          <a:xfrm>
            <a:off x="90357" y="527530"/>
            <a:ext cx="6575097" cy="4016700"/>
            <a:chOff x="2682681" y="986909"/>
            <a:chExt cx="1036199" cy="633000"/>
          </a:xfrm>
        </p:grpSpPr>
        <p:sp>
          <p:nvSpPr>
            <p:cNvPr id="1130" name="Google Shape;1130;p4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48"/>
          <p:cNvGrpSpPr/>
          <p:nvPr/>
        </p:nvGrpSpPr>
        <p:grpSpPr>
          <a:xfrm flipH="1">
            <a:off x="-619337" y="3803055"/>
            <a:ext cx="10360375" cy="1242270"/>
            <a:chOff x="76188" y="3708930"/>
            <a:chExt cx="10360375" cy="1242270"/>
          </a:xfrm>
        </p:grpSpPr>
        <p:grpSp>
          <p:nvGrpSpPr>
            <p:cNvPr id="1134" name="Google Shape;1134;p48"/>
            <p:cNvGrpSpPr/>
            <p:nvPr/>
          </p:nvGrpSpPr>
          <p:grpSpPr>
            <a:xfrm>
              <a:off x="76188" y="4147734"/>
              <a:ext cx="10360375" cy="803466"/>
              <a:chOff x="76200" y="4340034"/>
              <a:chExt cx="10360375" cy="803466"/>
            </a:xfrm>
          </p:grpSpPr>
          <p:sp>
            <p:nvSpPr>
              <p:cNvPr id="1135" name="Google Shape;1135;p4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48"/>
            <p:cNvGrpSpPr/>
            <p:nvPr/>
          </p:nvGrpSpPr>
          <p:grpSpPr>
            <a:xfrm>
              <a:off x="6221512" y="3708930"/>
              <a:ext cx="1307895" cy="575273"/>
              <a:chOff x="2161713" y="3315239"/>
              <a:chExt cx="607984" cy="267420"/>
            </a:xfrm>
          </p:grpSpPr>
          <p:sp>
            <p:nvSpPr>
              <p:cNvPr id="1142" name="Google Shape;1142;p4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8"/>
            <p:cNvGrpSpPr/>
            <p:nvPr/>
          </p:nvGrpSpPr>
          <p:grpSpPr>
            <a:xfrm>
              <a:off x="2631902" y="3737325"/>
              <a:ext cx="767639" cy="575285"/>
              <a:chOff x="1286413" y="3306853"/>
              <a:chExt cx="450519" cy="337648"/>
            </a:xfrm>
          </p:grpSpPr>
          <p:sp>
            <p:nvSpPr>
              <p:cNvPr id="1148" name="Google Shape;1148;p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1" name="Google Shape;1151;p48"/>
          <p:cNvGrpSpPr/>
          <p:nvPr/>
        </p:nvGrpSpPr>
        <p:grpSpPr>
          <a:xfrm>
            <a:off x="5070563" y="527532"/>
            <a:ext cx="2450065" cy="2803943"/>
            <a:chOff x="102290" y="527532"/>
            <a:chExt cx="2450065" cy="2803943"/>
          </a:xfrm>
        </p:grpSpPr>
        <p:grpSp>
          <p:nvGrpSpPr>
            <p:cNvPr id="1152" name="Google Shape;1152;p48"/>
            <p:cNvGrpSpPr/>
            <p:nvPr/>
          </p:nvGrpSpPr>
          <p:grpSpPr>
            <a:xfrm>
              <a:off x="201255" y="1440643"/>
              <a:ext cx="2351100" cy="1890832"/>
              <a:chOff x="74805" y="1836043"/>
              <a:chExt cx="2351100" cy="1890832"/>
            </a:xfrm>
          </p:grpSpPr>
          <p:sp>
            <p:nvSpPr>
              <p:cNvPr id="1153" name="Google Shape;1153;p48"/>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8"/>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8"/>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48"/>
            <p:cNvGrpSpPr/>
            <p:nvPr/>
          </p:nvGrpSpPr>
          <p:grpSpPr>
            <a:xfrm>
              <a:off x="102290" y="527532"/>
              <a:ext cx="2296130" cy="608633"/>
              <a:chOff x="5929275" y="535002"/>
              <a:chExt cx="2136332" cy="566276"/>
            </a:xfrm>
          </p:grpSpPr>
          <p:sp>
            <p:nvSpPr>
              <p:cNvPr id="1158" name="Google Shape;1158;p48"/>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48"/>
              <p:cNvGrpSpPr/>
              <p:nvPr/>
            </p:nvGrpSpPr>
            <p:grpSpPr>
              <a:xfrm>
                <a:off x="6876827" y="921163"/>
                <a:ext cx="776516" cy="180115"/>
                <a:chOff x="6876827" y="921163"/>
                <a:chExt cx="776516" cy="180115"/>
              </a:xfrm>
            </p:grpSpPr>
            <p:sp>
              <p:nvSpPr>
                <p:cNvPr id="1160" name="Google Shape;1160;p4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48"/>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8"/>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8"/>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8"/>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 name="Google Shape;1181;p48"/>
              <p:cNvGrpSpPr/>
              <p:nvPr/>
            </p:nvGrpSpPr>
            <p:grpSpPr>
              <a:xfrm>
                <a:off x="6586301" y="705419"/>
                <a:ext cx="866784" cy="271871"/>
                <a:chOff x="6586301" y="705419"/>
                <a:chExt cx="866784" cy="271871"/>
              </a:xfrm>
            </p:grpSpPr>
            <p:sp>
              <p:nvSpPr>
                <p:cNvPr id="1182" name="Google Shape;1182;p4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48"/>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48"/>
              <p:cNvGrpSpPr/>
              <p:nvPr/>
            </p:nvGrpSpPr>
            <p:grpSpPr>
              <a:xfrm>
                <a:off x="6642174" y="775366"/>
                <a:ext cx="74427" cy="81472"/>
                <a:chOff x="6642174" y="775366"/>
                <a:chExt cx="74427" cy="81472"/>
              </a:xfrm>
            </p:grpSpPr>
            <p:sp>
              <p:nvSpPr>
                <p:cNvPr id="1189" name="Google Shape;1189;p4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8"/>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48"/>
              <p:cNvGrpSpPr/>
              <p:nvPr/>
            </p:nvGrpSpPr>
            <p:grpSpPr>
              <a:xfrm>
                <a:off x="7278258" y="775366"/>
                <a:ext cx="74427" cy="81472"/>
                <a:chOff x="7278258" y="775366"/>
                <a:chExt cx="74427" cy="81472"/>
              </a:xfrm>
            </p:grpSpPr>
            <p:sp>
              <p:nvSpPr>
                <p:cNvPr id="1202" name="Google Shape;1202;p4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48"/>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8"/>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 name="Google Shape;1229;p48"/>
              <p:cNvGrpSpPr/>
              <p:nvPr/>
            </p:nvGrpSpPr>
            <p:grpSpPr>
              <a:xfrm>
                <a:off x="6586020" y="1067968"/>
                <a:ext cx="773287" cy="33310"/>
                <a:chOff x="6586020" y="1067968"/>
                <a:chExt cx="773287" cy="33310"/>
              </a:xfrm>
            </p:grpSpPr>
            <p:sp>
              <p:nvSpPr>
                <p:cNvPr id="1230" name="Google Shape;1230;p4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8"/>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48"/>
              <p:cNvGrpSpPr/>
              <p:nvPr/>
            </p:nvGrpSpPr>
            <p:grpSpPr>
              <a:xfrm>
                <a:off x="6584452" y="921163"/>
                <a:ext cx="776516" cy="180115"/>
                <a:chOff x="6584452" y="921163"/>
                <a:chExt cx="776516" cy="180115"/>
              </a:xfrm>
            </p:grpSpPr>
            <p:sp>
              <p:nvSpPr>
                <p:cNvPr id="1233" name="Google Shape;1233;p4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8"/>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35" name="Google Shape;1235;p48"/>
          <p:cNvGrpSpPr/>
          <p:nvPr/>
        </p:nvGrpSpPr>
        <p:grpSpPr>
          <a:xfrm flipH="1">
            <a:off x="-49312" y="4040425"/>
            <a:ext cx="10436575" cy="1197200"/>
            <a:chOff x="-646237" y="3946300"/>
            <a:chExt cx="10436575" cy="1197200"/>
          </a:xfrm>
        </p:grpSpPr>
        <p:grpSp>
          <p:nvGrpSpPr>
            <p:cNvPr id="1236" name="Google Shape;1236;p48"/>
            <p:cNvGrpSpPr/>
            <p:nvPr/>
          </p:nvGrpSpPr>
          <p:grpSpPr>
            <a:xfrm>
              <a:off x="-646237" y="4340034"/>
              <a:ext cx="10436575" cy="803466"/>
              <a:chOff x="0" y="4340034"/>
              <a:chExt cx="10436575" cy="803466"/>
            </a:xfrm>
          </p:grpSpPr>
          <p:sp>
            <p:nvSpPr>
              <p:cNvPr id="1237" name="Google Shape;1237;p4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48"/>
            <p:cNvGrpSpPr/>
            <p:nvPr/>
          </p:nvGrpSpPr>
          <p:grpSpPr>
            <a:xfrm>
              <a:off x="3964812" y="4033230"/>
              <a:ext cx="1307895" cy="575273"/>
              <a:chOff x="2161713" y="3315239"/>
              <a:chExt cx="607984" cy="267420"/>
            </a:xfrm>
          </p:grpSpPr>
          <p:sp>
            <p:nvSpPr>
              <p:cNvPr id="1244" name="Google Shape;1244;p4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48"/>
            <p:cNvGrpSpPr/>
            <p:nvPr/>
          </p:nvGrpSpPr>
          <p:grpSpPr>
            <a:xfrm>
              <a:off x="218815" y="3946300"/>
              <a:ext cx="767639" cy="575285"/>
              <a:chOff x="1286413" y="3306853"/>
              <a:chExt cx="450519" cy="337648"/>
            </a:xfrm>
          </p:grpSpPr>
          <p:sp>
            <p:nvSpPr>
              <p:cNvPr id="1250" name="Google Shape;1250;p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48"/>
            <p:cNvGrpSpPr/>
            <p:nvPr/>
          </p:nvGrpSpPr>
          <p:grpSpPr>
            <a:xfrm>
              <a:off x="8251040" y="3946300"/>
              <a:ext cx="767639" cy="575285"/>
              <a:chOff x="1286413" y="3306853"/>
              <a:chExt cx="450519" cy="337648"/>
            </a:xfrm>
          </p:grpSpPr>
          <p:sp>
            <p:nvSpPr>
              <p:cNvPr id="1254" name="Google Shape;1254;p4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7" name="Google Shape;1257;p48"/>
          <p:cNvGrpSpPr/>
          <p:nvPr/>
        </p:nvGrpSpPr>
        <p:grpSpPr>
          <a:xfrm flipH="1">
            <a:off x="7002022" y="1019193"/>
            <a:ext cx="1875013" cy="3823907"/>
            <a:chOff x="640550" y="1023118"/>
            <a:chExt cx="1875013" cy="3823907"/>
          </a:xfrm>
        </p:grpSpPr>
        <p:sp>
          <p:nvSpPr>
            <p:cNvPr id="1258" name="Google Shape;1258;p48"/>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8"/>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8"/>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8"/>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8"/>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8"/>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 name="Google Shape;1293;p48"/>
            <p:cNvGrpSpPr/>
            <p:nvPr/>
          </p:nvGrpSpPr>
          <p:grpSpPr>
            <a:xfrm>
              <a:off x="1327428" y="1581507"/>
              <a:ext cx="298039" cy="336327"/>
              <a:chOff x="1327428" y="1581507"/>
              <a:chExt cx="298039" cy="336327"/>
            </a:xfrm>
          </p:grpSpPr>
          <p:sp>
            <p:nvSpPr>
              <p:cNvPr id="1294" name="Google Shape;1294;p4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 name="Google Shape;1296;p48"/>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8"/>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8"/>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8"/>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8586" name="Shape 18586"/>
        <p:cNvGrpSpPr/>
        <p:nvPr/>
      </p:nvGrpSpPr>
      <p:grpSpPr>
        <a:xfrm>
          <a:off x="0" y="0"/>
          <a:ext cx="0" cy="0"/>
          <a:chOff x="0" y="0"/>
          <a:chExt cx="0" cy="0"/>
        </a:xfrm>
      </p:grpSpPr>
      <p:sp>
        <p:nvSpPr>
          <p:cNvPr id="18587" name="Google Shape;18587;p474"/>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47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589" name="Google Shape;18589;p474"/>
          <p:cNvGrpSpPr/>
          <p:nvPr/>
        </p:nvGrpSpPr>
        <p:grpSpPr>
          <a:xfrm>
            <a:off x="116988" y="4668405"/>
            <a:ext cx="10436575" cy="1089870"/>
            <a:chOff x="-12" y="3861330"/>
            <a:chExt cx="10436575" cy="1089870"/>
          </a:xfrm>
        </p:grpSpPr>
        <p:grpSp>
          <p:nvGrpSpPr>
            <p:cNvPr id="18590" name="Google Shape;18590;p474"/>
            <p:cNvGrpSpPr/>
            <p:nvPr/>
          </p:nvGrpSpPr>
          <p:grpSpPr>
            <a:xfrm>
              <a:off x="-12" y="4147734"/>
              <a:ext cx="10436575" cy="803466"/>
              <a:chOff x="0" y="4340034"/>
              <a:chExt cx="10436575" cy="803466"/>
            </a:xfrm>
          </p:grpSpPr>
          <p:sp>
            <p:nvSpPr>
              <p:cNvPr id="18591" name="Google Shape;18591;p47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47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47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47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47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47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474"/>
            <p:cNvGrpSpPr/>
            <p:nvPr/>
          </p:nvGrpSpPr>
          <p:grpSpPr>
            <a:xfrm>
              <a:off x="6221512" y="3861330"/>
              <a:ext cx="1307895" cy="575273"/>
              <a:chOff x="2161713" y="3386084"/>
              <a:chExt cx="607984" cy="267420"/>
            </a:xfrm>
          </p:grpSpPr>
          <p:sp>
            <p:nvSpPr>
              <p:cNvPr id="18598" name="Google Shape;18598;p474"/>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474"/>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474"/>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474"/>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474"/>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3" name="Google Shape;18603;p474"/>
            <p:cNvGrpSpPr/>
            <p:nvPr/>
          </p:nvGrpSpPr>
          <p:grpSpPr>
            <a:xfrm>
              <a:off x="2631902" y="3889225"/>
              <a:ext cx="843839" cy="575785"/>
              <a:chOff x="1286413" y="3396007"/>
              <a:chExt cx="495240" cy="337941"/>
            </a:xfrm>
          </p:grpSpPr>
          <p:sp>
            <p:nvSpPr>
              <p:cNvPr id="18604" name="Google Shape;18604;p474"/>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4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474"/>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07" name="Google Shape;18607;p474"/>
          <p:cNvGrpSpPr/>
          <p:nvPr/>
        </p:nvGrpSpPr>
        <p:grpSpPr>
          <a:xfrm>
            <a:off x="-1292575" y="4595975"/>
            <a:ext cx="10436575" cy="1197200"/>
            <a:chOff x="-646237" y="3946300"/>
            <a:chExt cx="10436575" cy="1197200"/>
          </a:xfrm>
        </p:grpSpPr>
        <p:grpSp>
          <p:nvGrpSpPr>
            <p:cNvPr id="18608" name="Google Shape;18608;p474"/>
            <p:cNvGrpSpPr/>
            <p:nvPr/>
          </p:nvGrpSpPr>
          <p:grpSpPr>
            <a:xfrm>
              <a:off x="-646237" y="4340034"/>
              <a:ext cx="10436575" cy="803466"/>
              <a:chOff x="0" y="4340034"/>
              <a:chExt cx="10436575" cy="803466"/>
            </a:xfrm>
          </p:grpSpPr>
          <p:sp>
            <p:nvSpPr>
              <p:cNvPr id="18609" name="Google Shape;18609;p47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47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47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47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47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47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474"/>
            <p:cNvGrpSpPr/>
            <p:nvPr/>
          </p:nvGrpSpPr>
          <p:grpSpPr>
            <a:xfrm>
              <a:off x="3964812" y="4033230"/>
              <a:ext cx="1307895" cy="575273"/>
              <a:chOff x="2161713" y="3315239"/>
              <a:chExt cx="607984" cy="267420"/>
            </a:xfrm>
          </p:grpSpPr>
          <p:sp>
            <p:nvSpPr>
              <p:cNvPr id="18616" name="Google Shape;18616;p47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47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47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47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47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1" name="Google Shape;18621;p474"/>
            <p:cNvGrpSpPr/>
            <p:nvPr/>
          </p:nvGrpSpPr>
          <p:grpSpPr>
            <a:xfrm>
              <a:off x="218815" y="3946300"/>
              <a:ext cx="767639" cy="575285"/>
              <a:chOff x="1286413" y="3306853"/>
              <a:chExt cx="450519" cy="337648"/>
            </a:xfrm>
          </p:grpSpPr>
          <p:sp>
            <p:nvSpPr>
              <p:cNvPr id="18622" name="Google Shape;18622;p47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4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47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5" name="Google Shape;18625;p474"/>
            <p:cNvGrpSpPr/>
            <p:nvPr/>
          </p:nvGrpSpPr>
          <p:grpSpPr>
            <a:xfrm>
              <a:off x="8251040" y="3946300"/>
              <a:ext cx="767639" cy="575285"/>
              <a:chOff x="1286413" y="3306853"/>
              <a:chExt cx="450519" cy="337648"/>
            </a:xfrm>
          </p:grpSpPr>
          <p:sp>
            <p:nvSpPr>
              <p:cNvPr id="18626" name="Google Shape;18626;p47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4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47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8629" name="Shape 18629"/>
        <p:cNvGrpSpPr/>
        <p:nvPr/>
      </p:nvGrpSpPr>
      <p:grpSpPr>
        <a:xfrm>
          <a:off x="0" y="0"/>
          <a:ext cx="0" cy="0"/>
          <a:chOff x="0" y="0"/>
          <a:chExt cx="0" cy="0"/>
        </a:xfrm>
      </p:grpSpPr>
      <p:sp>
        <p:nvSpPr>
          <p:cNvPr id="18630" name="Google Shape;18630;p475"/>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47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632" name="Google Shape;18632;p475"/>
          <p:cNvGrpSpPr/>
          <p:nvPr/>
        </p:nvGrpSpPr>
        <p:grpSpPr>
          <a:xfrm>
            <a:off x="-1292587" y="4284980"/>
            <a:ext cx="10436575" cy="1242270"/>
            <a:chOff x="-12" y="3708930"/>
            <a:chExt cx="10436575" cy="1242270"/>
          </a:xfrm>
        </p:grpSpPr>
        <p:grpSp>
          <p:nvGrpSpPr>
            <p:cNvPr id="18633" name="Google Shape;18633;p475"/>
            <p:cNvGrpSpPr/>
            <p:nvPr/>
          </p:nvGrpSpPr>
          <p:grpSpPr>
            <a:xfrm>
              <a:off x="-12" y="4147734"/>
              <a:ext cx="10436575" cy="803466"/>
              <a:chOff x="0" y="4340034"/>
              <a:chExt cx="10436575" cy="803466"/>
            </a:xfrm>
          </p:grpSpPr>
          <p:sp>
            <p:nvSpPr>
              <p:cNvPr id="18634" name="Google Shape;18634;p47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47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47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47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47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47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0" name="Google Shape;18640;p475"/>
            <p:cNvGrpSpPr/>
            <p:nvPr/>
          </p:nvGrpSpPr>
          <p:grpSpPr>
            <a:xfrm>
              <a:off x="6221512" y="3708930"/>
              <a:ext cx="1307895" cy="575273"/>
              <a:chOff x="2161713" y="3315239"/>
              <a:chExt cx="607984" cy="267420"/>
            </a:xfrm>
          </p:grpSpPr>
          <p:sp>
            <p:nvSpPr>
              <p:cNvPr id="18641" name="Google Shape;18641;p47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47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47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47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47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6" name="Google Shape;18646;p475"/>
            <p:cNvGrpSpPr/>
            <p:nvPr/>
          </p:nvGrpSpPr>
          <p:grpSpPr>
            <a:xfrm>
              <a:off x="2631902" y="3737325"/>
              <a:ext cx="767639" cy="575285"/>
              <a:chOff x="1286413" y="3306853"/>
              <a:chExt cx="450519" cy="337648"/>
            </a:xfrm>
          </p:grpSpPr>
          <p:sp>
            <p:nvSpPr>
              <p:cNvPr id="18647" name="Google Shape;18647;p4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4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4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50" name="Google Shape;18650;p475"/>
          <p:cNvGrpSpPr/>
          <p:nvPr/>
        </p:nvGrpSpPr>
        <p:grpSpPr>
          <a:xfrm>
            <a:off x="-414487" y="4307512"/>
            <a:ext cx="10436575" cy="1197200"/>
            <a:chOff x="-646237" y="3946300"/>
            <a:chExt cx="10436575" cy="1197200"/>
          </a:xfrm>
        </p:grpSpPr>
        <p:grpSp>
          <p:nvGrpSpPr>
            <p:cNvPr id="18651" name="Google Shape;18651;p475"/>
            <p:cNvGrpSpPr/>
            <p:nvPr/>
          </p:nvGrpSpPr>
          <p:grpSpPr>
            <a:xfrm>
              <a:off x="-646237" y="4340034"/>
              <a:ext cx="10436575" cy="803466"/>
              <a:chOff x="0" y="4340034"/>
              <a:chExt cx="10436575" cy="803466"/>
            </a:xfrm>
          </p:grpSpPr>
          <p:sp>
            <p:nvSpPr>
              <p:cNvPr id="18652" name="Google Shape;18652;p47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47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47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47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47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47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8" name="Google Shape;18658;p475"/>
            <p:cNvGrpSpPr/>
            <p:nvPr/>
          </p:nvGrpSpPr>
          <p:grpSpPr>
            <a:xfrm>
              <a:off x="4308937" y="3999385"/>
              <a:ext cx="1768315" cy="609119"/>
              <a:chOff x="2321682" y="3299506"/>
              <a:chExt cx="822013" cy="283153"/>
            </a:xfrm>
          </p:grpSpPr>
          <p:sp>
            <p:nvSpPr>
              <p:cNvPr id="18659" name="Google Shape;18659;p475"/>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47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47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47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47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4" name="Google Shape;18664;p475"/>
            <p:cNvGrpSpPr/>
            <p:nvPr/>
          </p:nvGrpSpPr>
          <p:grpSpPr>
            <a:xfrm>
              <a:off x="940804" y="3960562"/>
              <a:ext cx="1146746" cy="604557"/>
              <a:chOff x="1710140" y="3315224"/>
              <a:chExt cx="673012" cy="354829"/>
            </a:xfrm>
          </p:grpSpPr>
          <p:sp>
            <p:nvSpPr>
              <p:cNvPr id="18665" name="Google Shape;18665;p475"/>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475"/>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475"/>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8" name="Google Shape;18668;p475"/>
            <p:cNvGrpSpPr/>
            <p:nvPr/>
          </p:nvGrpSpPr>
          <p:grpSpPr>
            <a:xfrm>
              <a:off x="-320185" y="3946300"/>
              <a:ext cx="9338864" cy="575285"/>
              <a:chOff x="-3743944" y="3306853"/>
              <a:chExt cx="5480876" cy="337648"/>
            </a:xfrm>
          </p:grpSpPr>
          <p:sp>
            <p:nvSpPr>
              <p:cNvPr id="18669" name="Google Shape;18669;p4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475"/>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4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8672" name="Shape 18672"/>
        <p:cNvGrpSpPr/>
        <p:nvPr/>
      </p:nvGrpSpPr>
      <p:grpSpPr>
        <a:xfrm>
          <a:off x="0" y="0"/>
          <a:ext cx="0" cy="0"/>
          <a:chOff x="0" y="0"/>
          <a:chExt cx="0" cy="0"/>
        </a:xfrm>
      </p:grpSpPr>
      <p:sp>
        <p:nvSpPr>
          <p:cNvPr id="18673" name="Google Shape;18673;p476"/>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47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675" name="Google Shape;18675;p476"/>
          <p:cNvGrpSpPr/>
          <p:nvPr/>
        </p:nvGrpSpPr>
        <p:grpSpPr>
          <a:xfrm>
            <a:off x="-646250" y="4380968"/>
            <a:ext cx="10436575" cy="1228057"/>
            <a:chOff x="-12" y="3723143"/>
            <a:chExt cx="10436575" cy="1228057"/>
          </a:xfrm>
        </p:grpSpPr>
        <p:grpSp>
          <p:nvGrpSpPr>
            <p:cNvPr id="18676" name="Google Shape;18676;p476"/>
            <p:cNvGrpSpPr/>
            <p:nvPr/>
          </p:nvGrpSpPr>
          <p:grpSpPr>
            <a:xfrm>
              <a:off x="-12" y="4147734"/>
              <a:ext cx="10436575" cy="803466"/>
              <a:chOff x="0" y="4340034"/>
              <a:chExt cx="10436575" cy="803466"/>
            </a:xfrm>
          </p:grpSpPr>
          <p:sp>
            <p:nvSpPr>
              <p:cNvPr id="18677" name="Google Shape;18677;p47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47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47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47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47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47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3" name="Google Shape;18683;p476"/>
            <p:cNvGrpSpPr/>
            <p:nvPr/>
          </p:nvGrpSpPr>
          <p:grpSpPr>
            <a:xfrm>
              <a:off x="5596725" y="3723143"/>
              <a:ext cx="4136037" cy="764961"/>
              <a:chOff x="1871276" y="3321846"/>
              <a:chExt cx="1922665" cy="355597"/>
            </a:xfrm>
          </p:grpSpPr>
          <p:sp>
            <p:nvSpPr>
              <p:cNvPr id="18684" name="Google Shape;18684;p476"/>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476"/>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476"/>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476"/>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476"/>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9" name="Google Shape;18689;p476"/>
            <p:cNvGrpSpPr/>
            <p:nvPr/>
          </p:nvGrpSpPr>
          <p:grpSpPr>
            <a:xfrm>
              <a:off x="1121352" y="3841682"/>
              <a:ext cx="886310" cy="603938"/>
              <a:chOff x="399888" y="3368103"/>
              <a:chExt cx="520166" cy="354465"/>
            </a:xfrm>
          </p:grpSpPr>
          <p:sp>
            <p:nvSpPr>
              <p:cNvPr id="18690" name="Google Shape;18690;p476"/>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476"/>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476"/>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93" name="Google Shape;18693;p476"/>
          <p:cNvGrpSpPr/>
          <p:nvPr/>
        </p:nvGrpSpPr>
        <p:grpSpPr>
          <a:xfrm>
            <a:off x="-1255837" y="4479700"/>
            <a:ext cx="10436575" cy="1197200"/>
            <a:chOff x="-646237" y="3946300"/>
            <a:chExt cx="10436575" cy="1197200"/>
          </a:xfrm>
        </p:grpSpPr>
        <p:grpSp>
          <p:nvGrpSpPr>
            <p:cNvPr id="18694" name="Google Shape;18694;p476"/>
            <p:cNvGrpSpPr/>
            <p:nvPr/>
          </p:nvGrpSpPr>
          <p:grpSpPr>
            <a:xfrm>
              <a:off x="-646237" y="4340034"/>
              <a:ext cx="10436575" cy="803466"/>
              <a:chOff x="0" y="4340034"/>
              <a:chExt cx="10436575" cy="803466"/>
            </a:xfrm>
          </p:grpSpPr>
          <p:sp>
            <p:nvSpPr>
              <p:cNvPr id="18695" name="Google Shape;18695;p47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47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47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47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47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47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1" name="Google Shape;18701;p476"/>
            <p:cNvGrpSpPr/>
            <p:nvPr/>
          </p:nvGrpSpPr>
          <p:grpSpPr>
            <a:xfrm>
              <a:off x="4147874" y="4033230"/>
              <a:ext cx="1427591" cy="651211"/>
              <a:chOff x="2246810" y="3315239"/>
              <a:chExt cx="663625" cy="302720"/>
            </a:xfrm>
          </p:grpSpPr>
          <p:sp>
            <p:nvSpPr>
              <p:cNvPr id="18702" name="Google Shape;18702;p476"/>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47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47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47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476"/>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7" name="Google Shape;18707;p476"/>
            <p:cNvGrpSpPr/>
            <p:nvPr/>
          </p:nvGrpSpPr>
          <p:grpSpPr>
            <a:xfrm>
              <a:off x="218815" y="3946300"/>
              <a:ext cx="1970514" cy="686835"/>
              <a:chOff x="1286413" y="3306853"/>
              <a:chExt cx="1156473" cy="403119"/>
            </a:xfrm>
          </p:grpSpPr>
          <p:sp>
            <p:nvSpPr>
              <p:cNvPr id="18708" name="Google Shape;18708;p476"/>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47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476"/>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1" name="Google Shape;18711;p476"/>
            <p:cNvGrpSpPr/>
            <p:nvPr/>
          </p:nvGrpSpPr>
          <p:grpSpPr>
            <a:xfrm>
              <a:off x="8404881" y="3960537"/>
              <a:ext cx="818445" cy="575245"/>
              <a:chOff x="1376700" y="3315210"/>
              <a:chExt cx="480336" cy="337625"/>
            </a:xfrm>
          </p:grpSpPr>
          <p:sp>
            <p:nvSpPr>
              <p:cNvPr id="18712" name="Google Shape;18712;p476"/>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476"/>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47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8715" name="Shape 18715"/>
        <p:cNvGrpSpPr/>
        <p:nvPr/>
      </p:nvGrpSpPr>
      <p:grpSpPr>
        <a:xfrm>
          <a:off x="0" y="0"/>
          <a:ext cx="0" cy="0"/>
          <a:chOff x="0" y="0"/>
          <a:chExt cx="0" cy="0"/>
        </a:xfrm>
      </p:grpSpPr>
      <p:sp>
        <p:nvSpPr>
          <p:cNvPr id="18716" name="Google Shape;18716;p477"/>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7" name="Google Shape;18717;p477"/>
          <p:cNvGrpSpPr/>
          <p:nvPr/>
        </p:nvGrpSpPr>
        <p:grpSpPr>
          <a:xfrm flipH="1">
            <a:off x="-646237" y="4318530"/>
            <a:ext cx="10436575" cy="1242270"/>
            <a:chOff x="-12" y="3708930"/>
            <a:chExt cx="10436575" cy="1242270"/>
          </a:xfrm>
        </p:grpSpPr>
        <p:grpSp>
          <p:nvGrpSpPr>
            <p:cNvPr id="18718" name="Google Shape;18718;p477"/>
            <p:cNvGrpSpPr/>
            <p:nvPr/>
          </p:nvGrpSpPr>
          <p:grpSpPr>
            <a:xfrm>
              <a:off x="-12" y="4147734"/>
              <a:ext cx="10436575" cy="803466"/>
              <a:chOff x="0" y="4340034"/>
              <a:chExt cx="10436575" cy="803466"/>
            </a:xfrm>
          </p:grpSpPr>
          <p:sp>
            <p:nvSpPr>
              <p:cNvPr id="18719" name="Google Shape;18719;p47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47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47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47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47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47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5" name="Google Shape;18725;p477"/>
            <p:cNvGrpSpPr/>
            <p:nvPr/>
          </p:nvGrpSpPr>
          <p:grpSpPr>
            <a:xfrm>
              <a:off x="6221512" y="3708930"/>
              <a:ext cx="1307895" cy="575273"/>
              <a:chOff x="2161713" y="3315239"/>
              <a:chExt cx="607984" cy="267420"/>
            </a:xfrm>
          </p:grpSpPr>
          <p:sp>
            <p:nvSpPr>
              <p:cNvPr id="18726" name="Google Shape;18726;p47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47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47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47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47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1" name="Google Shape;18731;p477"/>
            <p:cNvGrpSpPr/>
            <p:nvPr/>
          </p:nvGrpSpPr>
          <p:grpSpPr>
            <a:xfrm>
              <a:off x="2631902" y="3737325"/>
              <a:ext cx="767639" cy="575285"/>
              <a:chOff x="1286413" y="3306853"/>
              <a:chExt cx="450519" cy="337648"/>
            </a:xfrm>
          </p:grpSpPr>
          <p:sp>
            <p:nvSpPr>
              <p:cNvPr id="18732" name="Google Shape;18732;p4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4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4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735" name="Google Shape;18735;p47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736" name="Google Shape;18736;p477"/>
          <p:cNvGrpSpPr/>
          <p:nvPr/>
        </p:nvGrpSpPr>
        <p:grpSpPr>
          <a:xfrm flipH="1">
            <a:off x="-12" y="4403500"/>
            <a:ext cx="10436575" cy="1197200"/>
            <a:chOff x="-646237" y="3946300"/>
            <a:chExt cx="10436575" cy="1197200"/>
          </a:xfrm>
        </p:grpSpPr>
        <p:grpSp>
          <p:nvGrpSpPr>
            <p:cNvPr id="18737" name="Google Shape;18737;p477"/>
            <p:cNvGrpSpPr/>
            <p:nvPr/>
          </p:nvGrpSpPr>
          <p:grpSpPr>
            <a:xfrm>
              <a:off x="-646237" y="4340034"/>
              <a:ext cx="10436575" cy="803466"/>
              <a:chOff x="0" y="4340034"/>
              <a:chExt cx="10436575" cy="803466"/>
            </a:xfrm>
          </p:grpSpPr>
          <p:sp>
            <p:nvSpPr>
              <p:cNvPr id="18738" name="Google Shape;18738;p47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47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47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47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47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47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477"/>
            <p:cNvGrpSpPr/>
            <p:nvPr/>
          </p:nvGrpSpPr>
          <p:grpSpPr>
            <a:xfrm>
              <a:off x="3964812" y="4033230"/>
              <a:ext cx="1307895" cy="575273"/>
              <a:chOff x="2161713" y="3315239"/>
              <a:chExt cx="607984" cy="267420"/>
            </a:xfrm>
          </p:grpSpPr>
          <p:sp>
            <p:nvSpPr>
              <p:cNvPr id="18745" name="Google Shape;18745;p47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47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47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47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47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0" name="Google Shape;18750;p477"/>
            <p:cNvGrpSpPr/>
            <p:nvPr/>
          </p:nvGrpSpPr>
          <p:grpSpPr>
            <a:xfrm>
              <a:off x="218815" y="3946300"/>
              <a:ext cx="767639" cy="575285"/>
              <a:chOff x="1286413" y="3306853"/>
              <a:chExt cx="450519" cy="337648"/>
            </a:xfrm>
          </p:grpSpPr>
          <p:sp>
            <p:nvSpPr>
              <p:cNvPr id="18751" name="Google Shape;18751;p4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4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4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4" name="Google Shape;18754;p477"/>
            <p:cNvGrpSpPr/>
            <p:nvPr/>
          </p:nvGrpSpPr>
          <p:grpSpPr>
            <a:xfrm>
              <a:off x="8251040" y="3946300"/>
              <a:ext cx="767639" cy="575285"/>
              <a:chOff x="1286413" y="3306853"/>
              <a:chExt cx="450519" cy="337648"/>
            </a:xfrm>
          </p:grpSpPr>
          <p:sp>
            <p:nvSpPr>
              <p:cNvPr id="18755" name="Google Shape;18755;p4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4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4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8758" name="Shape 18758"/>
        <p:cNvGrpSpPr/>
        <p:nvPr/>
      </p:nvGrpSpPr>
      <p:grpSpPr>
        <a:xfrm>
          <a:off x="0" y="0"/>
          <a:ext cx="0" cy="0"/>
          <a:chOff x="0" y="0"/>
          <a:chExt cx="0" cy="0"/>
        </a:xfrm>
      </p:grpSpPr>
      <p:grpSp>
        <p:nvGrpSpPr>
          <p:cNvPr id="18759" name="Google Shape;18759;p478"/>
          <p:cNvGrpSpPr/>
          <p:nvPr/>
        </p:nvGrpSpPr>
        <p:grpSpPr>
          <a:xfrm flipH="1">
            <a:off x="-899739" y="415030"/>
            <a:ext cx="6575097" cy="4537279"/>
            <a:chOff x="2682681" y="986909"/>
            <a:chExt cx="1036199" cy="633000"/>
          </a:xfrm>
        </p:grpSpPr>
        <p:sp>
          <p:nvSpPr>
            <p:cNvPr id="18760" name="Google Shape;18760;p478"/>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478"/>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478"/>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63" name="Google Shape;18763;p47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764" name="Google Shape;18764;p478"/>
          <p:cNvGrpSpPr/>
          <p:nvPr/>
        </p:nvGrpSpPr>
        <p:grpSpPr>
          <a:xfrm>
            <a:off x="-609612" y="4346951"/>
            <a:ext cx="10436575" cy="1213849"/>
            <a:chOff x="-12" y="3737351"/>
            <a:chExt cx="10436575" cy="1213849"/>
          </a:xfrm>
        </p:grpSpPr>
        <p:grpSp>
          <p:nvGrpSpPr>
            <p:cNvPr id="18765" name="Google Shape;18765;p478"/>
            <p:cNvGrpSpPr/>
            <p:nvPr/>
          </p:nvGrpSpPr>
          <p:grpSpPr>
            <a:xfrm>
              <a:off x="-12" y="4147734"/>
              <a:ext cx="10436575" cy="803466"/>
              <a:chOff x="0" y="4340034"/>
              <a:chExt cx="10436575" cy="803466"/>
            </a:xfrm>
          </p:grpSpPr>
          <p:sp>
            <p:nvSpPr>
              <p:cNvPr id="18766" name="Google Shape;18766;p47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47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47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47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47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47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478"/>
            <p:cNvGrpSpPr/>
            <p:nvPr/>
          </p:nvGrpSpPr>
          <p:grpSpPr>
            <a:xfrm>
              <a:off x="5596725" y="3737351"/>
              <a:ext cx="4083758" cy="706527"/>
              <a:chOff x="1871276" y="3328451"/>
              <a:chExt cx="1898363" cy="328434"/>
            </a:xfrm>
          </p:grpSpPr>
          <p:sp>
            <p:nvSpPr>
              <p:cNvPr id="18773" name="Google Shape;18773;p478"/>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478"/>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478"/>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478"/>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478"/>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8" name="Google Shape;18778;p478"/>
            <p:cNvGrpSpPr/>
            <p:nvPr/>
          </p:nvGrpSpPr>
          <p:grpSpPr>
            <a:xfrm>
              <a:off x="1160802" y="4042437"/>
              <a:ext cx="1029085" cy="575245"/>
              <a:chOff x="423040" y="3485931"/>
              <a:chExt cx="603959" cy="337625"/>
            </a:xfrm>
          </p:grpSpPr>
          <p:sp>
            <p:nvSpPr>
              <p:cNvPr id="18779" name="Google Shape;18779;p478"/>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478"/>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478"/>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82" name="Google Shape;18782;p478"/>
          <p:cNvGrpSpPr/>
          <p:nvPr/>
        </p:nvGrpSpPr>
        <p:grpSpPr>
          <a:xfrm>
            <a:off x="-1255837" y="4657062"/>
            <a:ext cx="10436575" cy="1096038"/>
            <a:chOff x="-646237" y="4047462"/>
            <a:chExt cx="10436575" cy="1096038"/>
          </a:xfrm>
        </p:grpSpPr>
        <p:grpSp>
          <p:nvGrpSpPr>
            <p:cNvPr id="18783" name="Google Shape;18783;p478"/>
            <p:cNvGrpSpPr/>
            <p:nvPr/>
          </p:nvGrpSpPr>
          <p:grpSpPr>
            <a:xfrm>
              <a:off x="-646237" y="4340034"/>
              <a:ext cx="10436575" cy="803466"/>
              <a:chOff x="0" y="4340034"/>
              <a:chExt cx="10436575" cy="803466"/>
            </a:xfrm>
          </p:grpSpPr>
          <p:sp>
            <p:nvSpPr>
              <p:cNvPr id="18784" name="Google Shape;18784;p47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47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47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47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47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47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0" name="Google Shape;18790;p478"/>
            <p:cNvGrpSpPr/>
            <p:nvPr/>
          </p:nvGrpSpPr>
          <p:grpSpPr>
            <a:xfrm>
              <a:off x="1568887" y="4098951"/>
              <a:ext cx="3243249" cy="733590"/>
              <a:chOff x="1047951" y="3345790"/>
              <a:chExt cx="1507647" cy="341014"/>
            </a:xfrm>
          </p:grpSpPr>
          <p:sp>
            <p:nvSpPr>
              <p:cNvPr id="18791" name="Google Shape;18791;p478"/>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478"/>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478"/>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478"/>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478"/>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6" name="Google Shape;18796;p478"/>
            <p:cNvGrpSpPr/>
            <p:nvPr/>
          </p:nvGrpSpPr>
          <p:grpSpPr>
            <a:xfrm>
              <a:off x="610394" y="4061669"/>
              <a:ext cx="877508" cy="593575"/>
              <a:chOff x="1516226" y="3374566"/>
              <a:chExt cx="515000" cy="348383"/>
            </a:xfrm>
          </p:grpSpPr>
          <p:sp>
            <p:nvSpPr>
              <p:cNvPr id="18797" name="Google Shape;18797;p478"/>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478"/>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478"/>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0" name="Google Shape;18800;p478"/>
            <p:cNvGrpSpPr/>
            <p:nvPr/>
          </p:nvGrpSpPr>
          <p:grpSpPr>
            <a:xfrm>
              <a:off x="7667865" y="4047462"/>
              <a:ext cx="987514" cy="598335"/>
              <a:chOff x="944154" y="3366228"/>
              <a:chExt cx="579561" cy="351177"/>
            </a:xfrm>
          </p:grpSpPr>
          <p:sp>
            <p:nvSpPr>
              <p:cNvPr id="18801" name="Google Shape;18801;p478"/>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478"/>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478"/>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8804" name="Shape 18804"/>
        <p:cNvGrpSpPr/>
        <p:nvPr/>
      </p:nvGrpSpPr>
      <p:grpSpPr>
        <a:xfrm>
          <a:off x="0" y="0"/>
          <a:ext cx="0" cy="0"/>
          <a:chOff x="0" y="0"/>
          <a:chExt cx="0" cy="0"/>
        </a:xfrm>
      </p:grpSpPr>
      <p:grpSp>
        <p:nvGrpSpPr>
          <p:cNvPr id="18805" name="Google Shape;18805;p479"/>
          <p:cNvGrpSpPr/>
          <p:nvPr/>
        </p:nvGrpSpPr>
        <p:grpSpPr>
          <a:xfrm flipH="1">
            <a:off x="-54483" y="11"/>
            <a:ext cx="7869309" cy="4807317"/>
            <a:chOff x="2682681" y="986909"/>
            <a:chExt cx="1036199" cy="633000"/>
          </a:xfrm>
        </p:grpSpPr>
        <p:sp>
          <p:nvSpPr>
            <p:cNvPr id="18806" name="Google Shape;18806;p479"/>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479"/>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479"/>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9" name="Google Shape;18809;p479"/>
          <p:cNvGrpSpPr/>
          <p:nvPr/>
        </p:nvGrpSpPr>
        <p:grpSpPr>
          <a:xfrm>
            <a:off x="-12" y="4215955"/>
            <a:ext cx="10436575" cy="1242270"/>
            <a:chOff x="-12" y="3708930"/>
            <a:chExt cx="10436575" cy="1242270"/>
          </a:xfrm>
        </p:grpSpPr>
        <p:grpSp>
          <p:nvGrpSpPr>
            <p:cNvPr id="18810" name="Google Shape;18810;p479"/>
            <p:cNvGrpSpPr/>
            <p:nvPr/>
          </p:nvGrpSpPr>
          <p:grpSpPr>
            <a:xfrm>
              <a:off x="-12" y="4147734"/>
              <a:ext cx="10436575" cy="803466"/>
              <a:chOff x="0" y="4340034"/>
              <a:chExt cx="10436575" cy="803466"/>
            </a:xfrm>
          </p:grpSpPr>
          <p:sp>
            <p:nvSpPr>
              <p:cNvPr id="18811" name="Google Shape;18811;p47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47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47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47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47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47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7" name="Google Shape;18817;p479"/>
            <p:cNvGrpSpPr/>
            <p:nvPr/>
          </p:nvGrpSpPr>
          <p:grpSpPr>
            <a:xfrm>
              <a:off x="6221512" y="3708930"/>
              <a:ext cx="1307895" cy="575273"/>
              <a:chOff x="2161713" y="3315239"/>
              <a:chExt cx="607984" cy="267420"/>
            </a:xfrm>
          </p:grpSpPr>
          <p:sp>
            <p:nvSpPr>
              <p:cNvPr id="18818" name="Google Shape;18818;p47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47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47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47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47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3" name="Google Shape;18823;p479"/>
            <p:cNvGrpSpPr/>
            <p:nvPr/>
          </p:nvGrpSpPr>
          <p:grpSpPr>
            <a:xfrm>
              <a:off x="426966" y="3723157"/>
              <a:ext cx="849071" cy="617750"/>
              <a:chOff x="-7640" y="3298538"/>
              <a:chExt cx="498310" cy="362572"/>
            </a:xfrm>
          </p:grpSpPr>
          <p:sp>
            <p:nvSpPr>
              <p:cNvPr id="18824" name="Google Shape;18824;p479"/>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479"/>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479"/>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27" name="Google Shape;18827;p479"/>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8828" name="Google Shape;18828;p479"/>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829" name="Google Shape;18829;p479"/>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18830" name="Google Shape;18830;p479"/>
          <p:cNvGrpSpPr/>
          <p:nvPr/>
        </p:nvGrpSpPr>
        <p:grpSpPr>
          <a:xfrm>
            <a:off x="-1533112" y="4327300"/>
            <a:ext cx="10436575" cy="1197200"/>
            <a:chOff x="-646237" y="3946300"/>
            <a:chExt cx="10436575" cy="1197200"/>
          </a:xfrm>
        </p:grpSpPr>
        <p:grpSp>
          <p:nvGrpSpPr>
            <p:cNvPr id="18831" name="Google Shape;18831;p479"/>
            <p:cNvGrpSpPr/>
            <p:nvPr/>
          </p:nvGrpSpPr>
          <p:grpSpPr>
            <a:xfrm>
              <a:off x="-646237" y="4340034"/>
              <a:ext cx="10436575" cy="803466"/>
              <a:chOff x="0" y="4340034"/>
              <a:chExt cx="10436575" cy="803466"/>
            </a:xfrm>
          </p:grpSpPr>
          <p:sp>
            <p:nvSpPr>
              <p:cNvPr id="18832" name="Google Shape;18832;p47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47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47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47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47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47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8" name="Google Shape;18838;p479"/>
            <p:cNvGrpSpPr/>
            <p:nvPr/>
          </p:nvGrpSpPr>
          <p:grpSpPr>
            <a:xfrm>
              <a:off x="5458937" y="4033243"/>
              <a:ext cx="961020" cy="589186"/>
              <a:chOff x="2856267" y="3315245"/>
              <a:chExt cx="446737" cy="273887"/>
            </a:xfrm>
          </p:grpSpPr>
          <p:sp>
            <p:nvSpPr>
              <p:cNvPr id="18839" name="Google Shape;18839;p479"/>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479"/>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479"/>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479"/>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479"/>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4" name="Google Shape;18844;p479"/>
            <p:cNvGrpSpPr/>
            <p:nvPr/>
          </p:nvGrpSpPr>
          <p:grpSpPr>
            <a:xfrm>
              <a:off x="218815" y="3946300"/>
              <a:ext cx="767639" cy="575285"/>
              <a:chOff x="1286413" y="3306853"/>
              <a:chExt cx="450519" cy="337648"/>
            </a:xfrm>
          </p:grpSpPr>
          <p:sp>
            <p:nvSpPr>
              <p:cNvPr id="18845" name="Google Shape;18845;p47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47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47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8" name="Google Shape;18848;p479"/>
            <p:cNvGrpSpPr/>
            <p:nvPr/>
          </p:nvGrpSpPr>
          <p:grpSpPr>
            <a:xfrm>
              <a:off x="8251040" y="3946300"/>
              <a:ext cx="767639" cy="575285"/>
              <a:chOff x="1286413" y="3306853"/>
              <a:chExt cx="450519" cy="337648"/>
            </a:xfrm>
          </p:grpSpPr>
          <p:sp>
            <p:nvSpPr>
              <p:cNvPr id="18849" name="Google Shape;18849;p47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47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47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8852" name="Shape 18852"/>
        <p:cNvGrpSpPr/>
        <p:nvPr/>
      </p:nvGrpSpPr>
      <p:grpSpPr>
        <a:xfrm>
          <a:off x="0" y="0"/>
          <a:ext cx="0" cy="0"/>
          <a:chOff x="0" y="0"/>
          <a:chExt cx="0" cy="0"/>
        </a:xfrm>
      </p:grpSpPr>
      <p:grpSp>
        <p:nvGrpSpPr>
          <p:cNvPr id="18853" name="Google Shape;18853;p480"/>
          <p:cNvGrpSpPr/>
          <p:nvPr/>
        </p:nvGrpSpPr>
        <p:grpSpPr>
          <a:xfrm>
            <a:off x="90357" y="527530"/>
            <a:ext cx="6575097" cy="4016700"/>
            <a:chOff x="2682681" y="986909"/>
            <a:chExt cx="1036199" cy="633000"/>
          </a:xfrm>
        </p:grpSpPr>
        <p:sp>
          <p:nvSpPr>
            <p:cNvPr id="18854" name="Google Shape;18854;p48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48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48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7" name="Google Shape;18857;p480"/>
          <p:cNvGrpSpPr/>
          <p:nvPr/>
        </p:nvGrpSpPr>
        <p:grpSpPr>
          <a:xfrm flipH="1">
            <a:off x="-619337" y="3803055"/>
            <a:ext cx="10360375" cy="1242270"/>
            <a:chOff x="76188" y="3708930"/>
            <a:chExt cx="10360375" cy="1242270"/>
          </a:xfrm>
        </p:grpSpPr>
        <p:grpSp>
          <p:nvGrpSpPr>
            <p:cNvPr id="18858" name="Google Shape;18858;p480"/>
            <p:cNvGrpSpPr/>
            <p:nvPr/>
          </p:nvGrpSpPr>
          <p:grpSpPr>
            <a:xfrm>
              <a:off x="76188" y="4147734"/>
              <a:ext cx="10360375" cy="803466"/>
              <a:chOff x="76200" y="4340034"/>
              <a:chExt cx="10360375" cy="803466"/>
            </a:xfrm>
          </p:grpSpPr>
          <p:sp>
            <p:nvSpPr>
              <p:cNvPr id="18859" name="Google Shape;18859;p48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480"/>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48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48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48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48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5" name="Google Shape;18865;p480"/>
            <p:cNvGrpSpPr/>
            <p:nvPr/>
          </p:nvGrpSpPr>
          <p:grpSpPr>
            <a:xfrm>
              <a:off x="6221512" y="3708930"/>
              <a:ext cx="1307895" cy="575273"/>
              <a:chOff x="2161713" y="3315239"/>
              <a:chExt cx="607984" cy="267420"/>
            </a:xfrm>
          </p:grpSpPr>
          <p:sp>
            <p:nvSpPr>
              <p:cNvPr id="18866" name="Google Shape;18866;p48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4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48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48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48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1" name="Google Shape;18871;p480"/>
            <p:cNvGrpSpPr/>
            <p:nvPr/>
          </p:nvGrpSpPr>
          <p:grpSpPr>
            <a:xfrm>
              <a:off x="2631902" y="3737325"/>
              <a:ext cx="767639" cy="575285"/>
              <a:chOff x="1286413" y="3306853"/>
              <a:chExt cx="450519" cy="337648"/>
            </a:xfrm>
          </p:grpSpPr>
          <p:sp>
            <p:nvSpPr>
              <p:cNvPr id="18872" name="Google Shape;18872;p48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4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48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75" name="Google Shape;18875;p480"/>
          <p:cNvGrpSpPr/>
          <p:nvPr/>
        </p:nvGrpSpPr>
        <p:grpSpPr>
          <a:xfrm>
            <a:off x="5070563" y="527532"/>
            <a:ext cx="2450065" cy="2803943"/>
            <a:chOff x="102290" y="527532"/>
            <a:chExt cx="2450065" cy="2803943"/>
          </a:xfrm>
        </p:grpSpPr>
        <p:grpSp>
          <p:nvGrpSpPr>
            <p:cNvPr id="18876" name="Google Shape;18876;p480"/>
            <p:cNvGrpSpPr/>
            <p:nvPr/>
          </p:nvGrpSpPr>
          <p:grpSpPr>
            <a:xfrm>
              <a:off x="201255" y="1440643"/>
              <a:ext cx="2351100" cy="1890832"/>
              <a:chOff x="74805" y="1836043"/>
              <a:chExt cx="2351100" cy="1890832"/>
            </a:xfrm>
          </p:grpSpPr>
          <p:sp>
            <p:nvSpPr>
              <p:cNvPr id="18877" name="Google Shape;18877;p480"/>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480"/>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480"/>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480"/>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1" name="Google Shape;18881;p480"/>
            <p:cNvGrpSpPr/>
            <p:nvPr/>
          </p:nvGrpSpPr>
          <p:grpSpPr>
            <a:xfrm>
              <a:off x="102290" y="527532"/>
              <a:ext cx="2296130" cy="608633"/>
              <a:chOff x="5929275" y="535002"/>
              <a:chExt cx="2136332" cy="566276"/>
            </a:xfrm>
          </p:grpSpPr>
          <p:sp>
            <p:nvSpPr>
              <p:cNvPr id="18882" name="Google Shape;18882;p480"/>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83" name="Google Shape;18883;p480"/>
              <p:cNvGrpSpPr/>
              <p:nvPr/>
            </p:nvGrpSpPr>
            <p:grpSpPr>
              <a:xfrm>
                <a:off x="6876827" y="921163"/>
                <a:ext cx="776516" cy="180115"/>
                <a:chOff x="6876827" y="921163"/>
                <a:chExt cx="776516" cy="180115"/>
              </a:xfrm>
            </p:grpSpPr>
            <p:sp>
              <p:nvSpPr>
                <p:cNvPr id="18884" name="Google Shape;18884;p48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480"/>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86" name="Google Shape;18886;p480"/>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480"/>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480"/>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480"/>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480"/>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480"/>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480"/>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480"/>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480"/>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480"/>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480"/>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480"/>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480"/>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480"/>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480"/>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480"/>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480"/>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480"/>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480"/>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5" name="Google Shape;18905;p480"/>
              <p:cNvGrpSpPr/>
              <p:nvPr/>
            </p:nvGrpSpPr>
            <p:grpSpPr>
              <a:xfrm>
                <a:off x="6586301" y="705419"/>
                <a:ext cx="866784" cy="271871"/>
                <a:chOff x="6586301" y="705419"/>
                <a:chExt cx="866784" cy="271871"/>
              </a:xfrm>
            </p:grpSpPr>
            <p:sp>
              <p:nvSpPr>
                <p:cNvPr id="18906" name="Google Shape;18906;p48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480"/>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8" name="Google Shape;18908;p480"/>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480"/>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480"/>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480"/>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2" name="Google Shape;18912;p480"/>
              <p:cNvGrpSpPr/>
              <p:nvPr/>
            </p:nvGrpSpPr>
            <p:grpSpPr>
              <a:xfrm>
                <a:off x="6642174" y="775366"/>
                <a:ext cx="74427" cy="81472"/>
                <a:chOff x="6642174" y="775366"/>
                <a:chExt cx="74427" cy="81472"/>
              </a:xfrm>
            </p:grpSpPr>
            <p:sp>
              <p:nvSpPr>
                <p:cNvPr id="18913" name="Google Shape;18913;p48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480"/>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5" name="Google Shape;18915;p480"/>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480"/>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480"/>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480"/>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480"/>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480"/>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480"/>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480"/>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480"/>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480"/>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25" name="Google Shape;18925;p480"/>
              <p:cNvGrpSpPr/>
              <p:nvPr/>
            </p:nvGrpSpPr>
            <p:grpSpPr>
              <a:xfrm>
                <a:off x="7278258" y="775366"/>
                <a:ext cx="74427" cy="81472"/>
                <a:chOff x="7278258" y="775366"/>
                <a:chExt cx="74427" cy="81472"/>
              </a:xfrm>
            </p:grpSpPr>
            <p:sp>
              <p:nvSpPr>
                <p:cNvPr id="18926" name="Google Shape;18926;p48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480"/>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28" name="Google Shape;18928;p480"/>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480"/>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480"/>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480"/>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480"/>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480"/>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480"/>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480"/>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480"/>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480"/>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480"/>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480"/>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480"/>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480"/>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480"/>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480"/>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480"/>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480"/>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480"/>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480"/>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480"/>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480"/>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480"/>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480"/>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480"/>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3" name="Google Shape;18953;p480"/>
              <p:cNvGrpSpPr/>
              <p:nvPr/>
            </p:nvGrpSpPr>
            <p:grpSpPr>
              <a:xfrm>
                <a:off x="6586020" y="1067968"/>
                <a:ext cx="773287" cy="33310"/>
                <a:chOff x="6586020" y="1067968"/>
                <a:chExt cx="773287" cy="33310"/>
              </a:xfrm>
            </p:grpSpPr>
            <p:sp>
              <p:nvSpPr>
                <p:cNvPr id="18954" name="Google Shape;18954;p48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480"/>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6" name="Google Shape;18956;p480"/>
              <p:cNvGrpSpPr/>
              <p:nvPr/>
            </p:nvGrpSpPr>
            <p:grpSpPr>
              <a:xfrm>
                <a:off x="6584452" y="921163"/>
                <a:ext cx="776516" cy="180115"/>
                <a:chOff x="6584452" y="921163"/>
                <a:chExt cx="776516" cy="180115"/>
              </a:xfrm>
            </p:grpSpPr>
            <p:sp>
              <p:nvSpPr>
                <p:cNvPr id="18957" name="Google Shape;18957;p48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480"/>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959" name="Google Shape;18959;p480"/>
          <p:cNvGrpSpPr/>
          <p:nvPr/>
        </p:nvGrpSpPr>
        <p:grpSpPr>
          <a:xfrm flipH="1">
            <a:off x="-49312" y="4040425"/>
            <a:ext cx="10436575" cy="1197200"/>
            <a:chOff x="-646237" y="3946300"/>
            <a:chExt cx="10436575" cy="1197200"/>
          </a:xfrm>
        </p:grpSpPr>
        <p:grpSp>
          <p:nvGrpSpPr>
            <p:cNvPr id="18960" name="Google Shape;18960;p480"/>
            <p:cNvGrpSpPr/>
            <p:nvPr/>
          </p:nvGrpSpPr>
          <p:grpSpPr>
            <a:xfrm>
              <a:off x="-646237" y="4340034"/>
              <a:ext cx="10436575" cy="803466"/>
              <a:chOff x="0" y="4340034"/>
              <a:chExt cx="10436575" cy="803466"/>
            </a:xfrm>
          </p:grpSpPr>
          <p:sp>
            <p:nvSpPr>
              <p:cNvPr id="18961" name="Google Shape;18961;p48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48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48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48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48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48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7" name="Google Shape;18967;p480"/>
            <p:cNvGrpSpPr/>
            <p:nvPr/>
          </p:nvGrpSpPr>
          <p:grpSpPr>
            <a:xfrm>
              <a:off x="3964812" y="4033230"/>
              <a:ext cx="1307895" cy="575273"/>
              <a:chOff x="2161713" y="3315239"/>
              <a:chExt cx="607984" cy="267420"/>
            </a:xfrm>
          </p:grpSpPr>
          <p:sp>
            <p:nvSpPr>
              <p:cNvPr id="18968" name="Google Shape;18968;p48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4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48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48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48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3" name="Google Shape;18973;p480"/>
            <p:cNvGrpSpPr/>
            <p:nvPr/>
          </p:nvGrpSpPr>
          <p:grpSpPr>
            <a:xfrm>
              <a:off x="218815" y="3946300"/>
              <a:ext cx="767639" cy="575285"/>
              <a:chOff x="1286413" y="3306853"/>
              <a:chExt cx="450519" cy="337648"/>
            </a:xfrm>
          </p:grpSpPr>
          <p:sp>
            <p:nvSpPr>
              <p:cNvPr id="18974" name="Google Shape;18974;p48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4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48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7" name="Google Shape;18977;p480"/>
            <p:cNvGrpSpPr/>
            <p:nvPr/>
          </p:nvGrpSpPr>
          <p:grpSpPr>
            <a:xfrm>
              <a:off x="8251040" y="3946300"/>
              <a:ext cx="767639" cy="575285"/>
              <a:chOff x="1286413" y="3306853"/>
              <a:chExt cx="450519" cy="337648"/>
            </a:xfrm>
          </p:grpSpPr>
          <p:sp>
            <p:nvSpPr>
              <p:cNvPr id="18978" name="Google Shape;18978;p48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4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48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81" name="Google Shape;18981;p480"/>
          <p:cNvGrpSpPr/>
          <p:nvPr/>
        </p:nvGrpSpPr>
        <p:grpSpPr>
          <a:xfrm flipH="1">
            <a:off x="7002022" y="1019193"/>
            <a:ext cx="1875013" cy="3823907"/>
            <a:chOff x="640550" y="1023118"/>
            <a:chExt cx="1875013" cy="3823907"/>
          </a:xfrm>
        </p:grpSpPr>
        <p:sp>
          <p:nvSpPr>
            <p:cNvPr id="18982" name="Google Shape;18982;p480"/>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480"/>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480"/>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480"/>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480"/>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480"/>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480"/>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480"/>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480"/>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480"/>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480"/>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480"/>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480"/>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480"/>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480"/>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480"/>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480"/>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480"/>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480"/>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480"/>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480"/>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480"/>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480"/>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480"/>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480"/>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480"/>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480"/>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480"/>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480"/>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480"/>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480"/>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480"/>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480"/>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480"/>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480"/>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17" name="Google Shape;19017;p480"/>
            <p:cNvGrpSpPr/>
            <p:nvPr/>
          </p:nvGrpSpPr>
          <p:grpSpPr>
            <a:xfrm>
              <a:off x="1327428" y="1581507"/>
              <a:ext cx="298039" cy="336327"/>
              <a:chOff x="1327428" y="1581507"/>
              <a:chExt cx="298039" cy="336327"/>
            </a:xfrm>
          </p:grpSpPr>
          <p:sp>
            <p:nvSpPr>
              <p:cNvPr id="19018" name="Google Shape;19018;p48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480"/>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0" name="Google Shape;19020;p480"/>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480"/>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480"/>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480"/>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480"/>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480"/>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480"/>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480"/>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480"/>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480"/>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480"/>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480"/>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480"/>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480"/>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480"/>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480"/>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480"/>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480"/>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480"/>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9039" name="Shape 19039"/>
        <p:cNvGrpSpPr/>
        <p:nvPr/>
      </p:nvGrpSpPr>
      <p:grpSpPr>
        <a:xfrm>
          <a:off x="0" y="0"/>
          <a:ext cx="0" cy="0"/>
          <a:chOff x="0" y="0"/>
          <a:chExt cx="0" cy="0"/>
        </a:xfrm>
      </p:grpSpPr>
      <p:sp>
        <p:nvSpPr>
          <p:cNvPr id="19040" name="Google Shape;19040;p481"/>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1" name="Google Shape;19041;p481"/>
          <p:cNvGrpSpPr/>
          <p:nvPr/>
        </p:nvGrpSpPr>
        <p:grpSpPr>
          <a:xfrm flipH="1">
            <a:off x="6004081" y="198074"/>
            <a:ext cx="3214398" cy="3673808"/>
            <a:chOff x="-37754" y="198074"/>
            <a:chExt cx="3214398" cy="3673808"/>
          </a:xfrm>
        </p:grpSpPr>
        <p:grpSp>
          <p:nvGrpSpPr>
            <p:cNvPr id="19042" name="Google Shape;19042;p481"/>
            <p:cNvGrpSpPr/>
            <p:nvPr/>
          </p:nvGrpSpPr>
          <p:grpSpPr>
            <a:xfrm rot="-827937">
              <a:off x="168141" y="1502034"/>
              <a:ext cx="2802606" cy="2065425"/>
              <a:chOff x="325375" y="3506952"/>
              <a:chExt cx="3087600" cy="1587749"/>
            </a:xfrm>
          </p:grpSpPr>
          <p:sp>
            <p:nvSpPr>
              <p:cNvPr id="19043" name="Google Shape;19043;p481"/>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481"/>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481"/>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481"/>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7" name="Google Shape;19047;p481"/>
            <p:cNvGrpSpPr/>
            <p:nvPr/>
          </p:nvGrpSpPr>
          <p:grpSpPr>
            <a:xfrm rot="-826804">
              <a:off x="192190" y="387642"/>
              <a:ext cx="1704039" cy="929658"/>
              <a:chOff x="3710932" y="3098628"/>
              <a:chExt cx="1303451" cy="711113"/>
            </a:xfrm>
          </p:grpSpPr>
          <p:sp>
            <p:nvSpPr>
              <p:cNvPr id="19048" name="Google Shape;19048;p48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481"/>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481"/>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481"/>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481"/>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481"/>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481"/>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481"/>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481"/>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481"/>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481"/>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481"/>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481"/>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481"/>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481"/>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481"/>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481"/>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481"/>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481"/>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481"/>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481"/>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481"/>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481"/>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481"/>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481"/>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481"/>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481"/>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48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481"/>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481"/>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481"/>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481"/>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481"/>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481"/>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481"/>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481"/>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481"/>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481"/>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481"/>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481"/>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481"/>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481"/>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481"/>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481"/>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481"/>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481"/>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481"/>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481"/>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481"/>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481"/>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481"/>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481"/>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481"/>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481"/>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481"/>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481"/>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481"/>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481"/>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481"/>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481"/>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481"/>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481"/>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481"/>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481"/>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481"/>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481"/>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481"/>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481"/>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481"/>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481"/>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481"/>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481"/>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481"/>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481"/>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481"/>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481"/>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481"/>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481"/>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481"/>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481"/>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481"/>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481"/>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481"/>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481"/>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481"/>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481"/>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481"/>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481"/>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481"/>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481"/>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481"/>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481"/>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481"/>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481"/>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481"/>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481"/>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481"/>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481"/>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481"/>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481"/>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481"/>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481"/>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481"/>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481"/>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481"/>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481"/>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481"/>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481"/>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481"/>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481"/>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481"/>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481"/>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481"/>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481"/>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481"/>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481"/>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481"/>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481"/>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481"/>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481"/>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481"/>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481"/>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481"/>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481"/>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481"/>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481"/>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481"/>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481"/>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481"/>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481"/>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481"/>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481"/>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481"/>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481"/>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82" name="Google Shape;19182;p481"/>
          <p:cNvGrpSpPr/>
          <p:nvPr/>
        </p:nvGrpSpPr>
        <p:grpSpPr>
          <a:xfrm>
            <a:off x="-609612" y="3632730"/>
            <a:ext cx="10436575" cy="1242270"/>
            <a:chOff x="-12" y="3708930"/>
            <a:chExt cx="10436575" cy="1242270"/>
          </a:xfrm>
        </p:grpSpPr>
        <p:grpSp>
          <p:nvGrpSpPr>
            <p:cNvPr id="19183" name="Google Shape;19183;p481"/>
            <p:cNvGrpSpPr/>
            <p:nvPr/>
          </p:nvGrpSpPr>
          <p:grpSpPr>
            <a:xfrm>
              <a:off x="-12" y="4147734"/>
              <a:ext cx="10436575" cy="803466"/>
              <a:chOff x="0" y="4340034"/>
              <a:chExt cx="10436575" cy="803466"/>
            </a:xfrm>
          </p:grpSpPr>
          <p:sp>
            <p:nvSpPr>
              <p:cNvPr id="19184" name="Google Shape;19184;p48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48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48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48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48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48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0" name="Google Shape;19190;p481"/>
            <p:cNvGrpSpPr/>
            <p:nvPr/>
          </p:nvGrpSpPr>
          <p:grpSpPr>
            <a:xfrm>
              <a:off x="6221512" y="3708930"/>
              <a:ext cx="1307895" cy="575273"/>
              <a:chOff x="2161713" y="3315239"/>
              <a:chExt cx="607984" cy="267420"/>
            </a:xfrm>
          </p:grpSpPr>
          <p:sp>
            <p:nvSpPr>
              <p:cNvPr id="19191" name="Google Shape;19191;p4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48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4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4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48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6" name="Google Shape;19196;p481"/>
            <p:cNvGrpSpPr/>
            <p:nvPr/>
          </p:nvGrpSpPr>
          <p:grpSpPr>
            <a:xfrm>
              <a:off x="2631902" y="3737325"/>
              <a:ext cx="767639" cy="575285"/>
              <a:chOff x="1286413" y="3306853"/>
              <a:chExt cx="450519" cy="337648"/>
            </a:xfrm>
          </p:grpSpPr>
          <p:sp>
            <p:nvSpPr>
              <p:cNvPr id="19197" name="Google Shape;19197;p4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4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4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00" name="Google Shape;19200;p481"/>
          <p:cNvGrpSpPr/>
          <p:nvPr/>
        </p:nvGrpSpPr>
        <p:grpSpPr>
          <a:xfrm flipH="1">
            <a:off x="-861403" y="856901"/>
            <a:ext cx="3423695" cy="3913780"/>
            <a:chOff x="1634550" y="-170011"/>
            <a:chExt cx="4580806" cy="5236526"/>
          </a:xfrm>
        </p:grpSpPr>
        <p:grpSp>
          <p:nvGrpSpPr>
            <p:cNvPr id="19201" name="Google Shape;19201;p481"/>
            <p:cNvGrpSpPr/>
            <p:nvPr/>
          </p:nvGrpSpPr>
          <p:grpSpPr>
            <a:xfrm>
              <a:off x="1634550" y="-170011"/>
              <a:ext cx="4580806" cy="5236526"/>
              <a:chOff x="5036915" y="454813"/>
              <a:chExt cx="1005180" cy="1149067"/>
            </a:xfrm>
          </p:grpSpPr>
          <p:sp>
            <p:nvSpPr>
              <p:cNvPr id="19202" name="Google Shape;19202;p481"/>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481"/>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481"/>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481"/>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481"/>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481"/>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481"/>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481"/>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481"/>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481"/>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481"/>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481"/>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481"/>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481"/>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481"/>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481"/>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481"/>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481"/>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481"/>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481"/>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481"/>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481"/>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481"/>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481"/>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481"/>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481"/>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481"/>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481"/>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481"/>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481"/>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481"/>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481"/>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481"/>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481"/>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481"/>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481"/>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481"/>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481"/>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481"/>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481"/>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42" name="Google Shape;19242;p481"/>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481"/>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4" name="Google Shape;19244;p481"/>
          <p:cNvGrpSpPr/>
          <p:nvPr/>
        </p:nvGrpSpPr>
        <p:grpSpPr>
          <a:xfrm>
            <a:off x="-1218112" y="4098700"/>
            <a:ext cx="10436575" cy="1197200"/>
            <a:chOff x="-646237" y="3946300"/>
            <a:chExt cx="10436575" cy="1197200"/>
          </a:xfrm>
        </p:grpSpPr>
        <p:grpSp>
          <p:nvGrpSpPr>
            <p:cNvPr id="19245" name="Google Shape;19245;p481"/>
            <p:cNvGrpSpPr/>
            <p:nvPr/>
          </p:nvGrpSpPr>
          <p:grpSpPr>
            <a:xfrm>
              <a:off x="-646237" y="4340034"/>
              <a:ext cx="10436575" cy="803466"/>
              <a:chOff x="0" y="4340034"/>
              <a:chExt cx="10436575" cy="803466"/>
            </a:xfrm>
          </p:grpSpPr>
          <p:sp>
            <p:nvSpPr>
              <p:cNvPr id="19246" name="Google Shape;19246;p48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48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48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48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48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48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2" name="Google Shape;19252;p481"/>
            <p:cNvGrpSpPr/>
            <p:nvPr/>
          </p:nvGrpSpPr>
          <p:grpSpPr>
            <a:xfrm>
              <a:off x="3964812" y="4033230"/>
              <a:ext cx="1307895" cy="575273"/>
              <a:chOff x="2161713" y="3315239"/>
              <a:chExt cx="607984" cy="267420"/>
            </a:xfrm>
          </p:grpSpPr>
          <p:sp>
            <p:nvSpPr>
              <p:cNvPr id="19253" name="Google Shape;19253;p4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48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4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4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48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8" name="Google Shape;19258;p481"/>
            <p:cNvGrpSpPr/>
            <p:nvPr/>
          </p:nvGrpSpPr>
          <p:grpSpPr>
            <a:xfrm>
              <a:off x="218815" y="3946300"/>
              <a:ext cx="767639" cy="575285"/>
              <a:chOff x="1286413" y="3306853"/>
              <a:chExt cx="450519" cy="337648"/>
            </a:xfrm>
          </p:grpSpPr>
          <p:sp>
            <p:nvSpPr>
              <p:cNvPr id="19259" name="Google Shape;19259;p4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4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4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2" name="Google Shape;19262;p481"/>
            <p:cNvGrpSpPr/>
            <p:nvPr/>
          </p:nvGrpSpPr>
          <p:grpSpPr>
            <a:xfrm>
              <a:off x="8251040" y="3946300"/>
              <a:ext cx="767639" cy="575285"/>
              <a:chOff x="1286413" y="3306853"/>
              <a:chExt cx="450519" cy="337648"/>
            </a:xfrm>
          </p:grpSpPr>
          <p:sp>
            <p:nvSpPr>
              <p:cNvPr id="19263" name="Google Shape;19263;p4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4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4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315" name="Shape 1315"/>
        <p:cNvGrpSpPr/>
        <p:nvPr/>
      </p:nvGrpSpPr>
      <p:grpSpPr>
        <a:xfrm>
          <a:off x="0" y="0"/>
          <a:ext cx="0" cy="0"/>
          <a:chOff x="0" y="0"/>
          <a:chExt cx="0" cy="0"/>
        </a:xfrm>
      </p:grpSpPr>
      <p:sp>
        <p:nvSpPr>
          <p:cNvPr id="1316" name="Google Shape;1316;p49"/>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 name="Google Shape;1317;p49"/>
          <p:cNvGrpSpPr/>
          <p:nvPr/>
        </p:nvGrpSpPr>
        <p:grpSpPr>
          <a:xfrm flipH="1">
            <a:off x="6004081" y="198074"/>
            <a:ext cx="3214398" cy="3673808"/>
            <a:chOff x="-37754" y="198074"/>
            <a:chExt cx="3214398" cy="3673808"/>
          </a:xfrm>
        </p:grpSpPr>
        <p:grpSp>
          <p:nvGrpSpPr>
            <p:cNvPr id="1318" name="Google Shape;1318;p49"/>
            <p:cNvGrpSpPr/>
            <p:nvPr/>
          </p:nvGrpSpPr>
          <p:grpSpPr>
            <a:xfrm rot="-827937">
              <a:off x="168141" y="1502034"/>
              <a:ext cx="2802606" cy="2065425"/>
              <a:chOff x="325375" y="3506952"/>
              <a:chExt cx="3087600" cy="1587749"/>
            </a:xfrm>
          </p:grpSpPr>
          <p:sp>
            <p:nvSpPr>
              <p:cNvPr id="1319" name="Google Shape;1319;p49"/>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9"/>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9"/>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9"/>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9"/>
            <p:cNvGrpSpPr/>
            <p:nvPr/>
          </p:nvGrpSpPr>
          <p:grpSpPr>
            <a:xfrm rot="-826804">
              <a:off x="192190" y="387642"/>
              <a:ext cx="1704039" cy="929658"/>
              <a:chOff x="3710932" y="3098628"/>
              <a:chExt cx="1303451" cy="711113"/>
            </a:xfrm>
          </p:grpSpPr>
          <p:sp>
            <p:nvSpPr>
              <p:cNvPr id="1324" name="Google Shape;1324;p4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9"/>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9"/>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9"/>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9"/>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9"/>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9"/>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9"/>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9"/>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9"/>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9"/>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9"/>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9"/>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9"/>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9"/>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9"/>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9"/>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9"/>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9"/>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9"/>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9"/>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9"/>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9"/>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9"/>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9"/>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9"/>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9"/>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9"/>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9"/>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9"/>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9"/>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9"/>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9"/>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9"/>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9"/>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9"/>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9"/>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9"/>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9"/>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9"/>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9"/>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9"/>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9"/>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9"/>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9"/>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9"/>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9"/>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9"/>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9"/>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9"/>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9"/>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9"/>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9"/>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9"/>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9"/>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9"/>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9"/>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9"/>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9"/>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9"/>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9"/>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9"/>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9"/>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9"/>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9"/>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9"/>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9"/>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9"/>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9"/>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9"/>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9"/>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9"/>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9"/>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9"/>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9"/>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9"/>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9"/>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9"/>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9"/>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9"/>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9"/>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9"/>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9"/>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9"/>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9"/>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9"/>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9"/>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9"/>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9"/>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9"/>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9"/>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9"/>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9"/>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9"/>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9"/>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9"/>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9"/>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9"/>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9"/>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9"/>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9"/>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9"/>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9"/>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9"/>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9"/>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9"/>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9"/>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9"/>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9"/>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9"/>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9"/>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9"/>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9"/>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8" name="Google Shape;1458;p49"/>
          <p:cNvGrpSpPr/>
          <p:nvPr/>
        </p:nvGrpSpPr>
        <p:grpSpPr>
          <a:xfrm>
            <a:off x="-609612" y="3632730"/>
            <a:ext cx="10436575" cy="1242270"/>
            <a:chOff x="-12" y="3708930"/>
            <a:chExt cx="10436575" cy="1242270"/>
          </a:xfrm>
        </p:grpSpPr>
        <p:grpSp>
          <p:nvGrpSpPr>
            <p:cNvPr id="1459" name="Google Shape;1459;p49"/>
            <p:cNvGrpSpPr/>
            <p:nvPr/>
          </p:nvGrpSpPr>
          <p:grpSpPr>
            <a:xfrm>
              <a:off x="-12" y="4147734"/>
              <a:ext cx="10436575" cy="803466"/>
              <a:chOff x="0" y="4340034"/>
              <a:chExt cx="10436575" cy="803466"/>
            </a:xfrm>
          </p:grpSpPr>
          <p:sp>
            <p:nvSpPr>
              <p:cNvPr id="1460" name="Google Shape;1460;p4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9"/>
            <p:cNvGrpSpPr/>
            <p:nvPr/>
          </p:nvGrpSpPr>
          <p:grpSpPr>
            <a:xfrm>
              <a:off x="6221512" y="3708930"/>
              <a:ext cx="1307895" cy="575273"/>
              <a:chOff x="2161713" y="3315239"/>
              <a:chExt cx="607984" cy="267420"/>
            </a:xfrm>
          </p:grpSpPr>
          <p:sp>
            <p:nvSpPr>
              <p:cNvPr id="1467" name="Google Shape;1467;p4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49"/>
            <p:cNvGrpSpPr/>
            <p:nvPr/>
          </p:nvGrpSpPr>
          <p:grpSpPr>
            <a:xfrm>
              <a:off x="2631902" y="3737325"/>
              <a:ext cx="767639" cy="575285"/>
              <a:chOff x="1286413" y="3306853"/>
              <a:chExt cx="450519" cy="337648"/>
            </a:xfrm>
          </p:grpSpPr>
          <p:sp>
            <p:nvSpPr>
              <p:cNvPr id="1473" name="Google Shape;1473;p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6" name="Google Shape;1476;p49"/>
          <p:cNvGrpSpPr/>
          <p:nvPr/>
        </p:nvGrpSpPr>
        <p:grpSpPr>
          <a:xfrm flipH="1">
            <a:off x="-861403" y="856901"/>
            <a:ext cx="3423695" cy="3913780"/>
            <a:chOff x="1634550" y="-170011"/>
            <a:chExt cx="4580806" cy="5236526"/>
          </a:xfrm>
        </p:grpSpPr>
        <p:grpSp>
          <p:nvGrpSpPr>
            <p:cNvPr id="1477" name="Google Shape;1477;p49"/>
            <p:cNvGrpSpPr/>
            <p:nvPr/>
          </p:nvGrpSpPr>
          <p:grpSpPr>
            <a:xfrm>
              <a:off x="1634550" y="-170011"/>
              <a:ext cx="4580806" cy="5236526"/>
              <a:chOff x="5036915" y="454813"/>
              <a:chExt cx="1005180" cy="1149067"/>
            </a:xfrm>
          </p:grpSpPr>
          <p:sp>
            <p:nvSpPr>
              <p:cNvPr id="1478" name="Google Shape;1478;p49"/>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9"/>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9"/>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9"/>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9"/>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9"/>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9"/>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9"/>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9"/>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 name="Google Shape;1518;p49"/>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49"/>
          <p:cNvGrpSpPr/>
          <p:nvPr/>
        </p:nvGrpSpPr>
        <p:grpSpPr>
          <a:xfrm>
            <a:off x="-1218112" y="4098700"/>
            <a:ext cx="10436575" cy="1197200"/>
            <a:chOff x="-646237" y="3946300"/>
            <a:chExt cx="10436575" cy="1197200"/>
          </a:xfrm>
        </p:grpSpPr>
        <p:grpSp>
          <p:nvGrpSpPr>
            <p:cNvPr id="1521" name="Google Shape;1521;p49"/>
            <p:cNvGrpSpPr/>
            <p:nvPr/>
          </p:nvGrpSpPr>
          <p:grpSpPr>
            <a:xfrm>
              <a:off x="-646237" y="4340034"/>
              <a:ext cx="10436575" cy="803466"/>
              <a:chOff x="0" y="4340034"/>
              <a:chExt cx="10436575" cy="803466"/>
            </a:xfrm>
          </p:grpSpPr>
          <p:sp>
            <p:nvSpPr>
              <p:cNvPr id="1522" name="Google Shape;1522;p4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9"/>
            <p:cNvGrpSpPr/>
            <p:nvPr/>
          </p:nvGrpSpPr>
          <p:grpSpPr>
            <a:xfrm>
              <a:off x="3964812" y="4033230"/>
              <a:ext cx="1307895" cy="575273"/>
              <a:chOff x="2161713" y="3315239"/>
              <a:chExt cx="607984" cy="267420"/>
            </a:xfrm>
          </p:grpSpPr>
          <p:sp>
            <p:nvSpPr>
              <p:cNvPr id="1529" name="Google Shape;1529;p4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9"/>
            <p:cNvGrpSpPr/>
            <p:nvPr/>
          </p:nvGrpSpPr>
          <p:grpSpPr>
            <a:xfrm>
              <a:off x="218815" y="3946300"/>
              <a:ext cx="767639" cy="575285"/>
              <a:chOff x="1286413" y="3306853"/>
              <a:chExt cx="450519" cy="337648"/>
            </a:xfrm>
          </p:grpSpPr>
          <p:sp>
            <p:nvSpPr>
              <p:cNvPr id="1535" name="Google Shape;1535;p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9"/>
            <p:cNvGrpSpPr/>
            <p:nvPr/>
          </p:nvGrpSpPr>
          <p:grpSpPr>
            <a:xfrm>
              <a:off x="8251040" y="3946300"/>
              <a:ext cx="767639" cy="575285"/>
              <a:chOff x="1286413" y="3306853"/>
              <a:chExt cx="450519" cy="337648"/>
            </a:xfrm>
          </p:grpSpPr>
          <p:sp>
            <p:nvSpPr>
              <p:cNvPr id="1539" name="Google Shape;1539;p4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45" name="Shape 1545"/>
        <p:cNvGrpSpPr/>
        <p:nvPr/>
      </p:nvGrpSpPr>
      <p:grpSpPr>
        <a:xfrm>
          <a:off x="0" y="0"/>
          <a:ext cx="0" cy="0"/>
          <a:chOff x="0" y="0"/>
          <a:chExt cx="0" cy="0"/>
        </a:xfrm>
      </p:grpSpPr>
      <p:grpSp>
        <p:nvGrpSpPr>
          <p:cNvPr id="1546" name="Google Shape;1546;p51"/>
          <p:cNvGrpSpPr/>
          <p:nvPr/>
        </p:nvGrpSpPr>
        <p:grpSpPr>
          <a:xfrm flipH="1">
            <a:off x="3048671" y="527530"/>
            <a:ext cx="6575097" cy="4016700"/>
            <a:chOff x="2682681" y="986909"/>
            <a:chExt cx="1036199" cy="633000"/>
          </a:xfrm>
        </p:grpSpPr>
        <p:sp>
          <p:nvSpPr>
            <p:cNvPr id="1547" name="Google Shape;1547;p51"/>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1"/>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1"/>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51"/>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51" name="Google Shape;1551;p51"/>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52" name="Shape 1552"/>
        <p:cNvGrpSpPr/>
        <p:nvPr/>
      </p:nvGrpSpPr>
      <p:grpSpPr>
        <a:xfrm>
          <a:off x="0" y="0"/>
          <a:ext cx="0" cy="0"/>
          <a:chOff x="0" y="0"/>
          <a:chExt cx="0" cy="0"/>
        </a:xfrm>
      </p:grpSpPr>
      <p:sp>
        <p:nvSpPr>
          <p:cNvPr id="1553" name="Google Shape;1553;p52"/>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2"/>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55" name="Google Shape;1555;p52"/>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556" name="Google Shape;1556;p52"/>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7" name="Shape 1557"/>
        <p:cNvGrpSpPr/>
        <p:nvPr/>
      </p:nvGrpSpPr>
      <p:grpSpPr>
        <a:xfrm>
          <a:off x="0" y="0"/>
          <a:ext cx="0" cy="0"/>
          <a:chOff x="0" y="0"/>
          <a:chExt cx="0" cy="0"/>
        </a:xfrm>
      </p:grpSpPr>
      <p:sp>
        <p:nvSpPr>
          <p:cNvPr id="1558" name="Google Shape;1558;p5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559" name="Google Shape;1559;p53"/>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60" name="Shape 1560"/>
        <p:cNvGrpSpPr/>
        <p:nvPr/>
      </p:nvGrpSpPr>
      <p:grpSpPr>
        <a:xfrm>
          <a:off x="0" y="0"/>
          <a:ext cx="0" cy="0"/>
          <a:chOff x="0" y="0"/>
          <a:chExt cx="0" cy="0"/>
        </a:xfrm>
      </p:grpSpPr>
      <p:sp>
        <p:nvSpPr>
          <p:cNvPr id="1561" name="Google Shape;1561;p54"/>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63" name="Google Shape;1563;p54"/>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564" name="Google Shape;1564;p54"/>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65" name="Google Shape;1565;p54"/>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66" name="Google Shape;1566;p5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567" name="Google Shape;1567;p54"/>
          <p:cNvGrpSpPr/>
          <p:nvPr/>
        </p:nvGrpSpPr>
        <p:grpSpPr>
          <a:xfrm>
            <a:off x="-609612" y="4089930"/>
            <a:ext cx="10436575" cy="1242270"/>
            <a:chOff x="-12" y="3708930"/>
            <a:chExt cx="10436575" cy="1242270"/>
          </a:xfrm>
        </p:grpSpPr>
        <p:grpSp>
          <p:nvGrpSpPr>
            <p:cNvPr id="1568" name="Google Shape;1568;p54"/>
            <p:cNvGrpSpPr/>
            <p:nvPr/>
          </p:nvGrpSpPr>
          <p:grpSpPr>
            <a:xfrm>
              <a:off x="-12" y="4147734"/>
              <a:ext cx="10436575" cy="803466"/>
              <a:chOff x="0" y="4340034"/>
              <a:chExt cx="10436575" cy="803466"/>
            </a:xfrm>
          </p:grpSpPr>
          <p:sp>
            <p:nvSpPr>
              <p:cNvPr id="1569" name="Google Shape;1569;p5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54"/>
            <p:cNvGrpSpPr/>
            <p:nvPr/>
          </p:nvGrpSpPr>
          <p:grpSpPr>
            <a:xfrm>
              <a:off x="6221512" y="3708930"/>
              <a:ext cx="1307895" cy="575273"/>
              <a:chOff x="2161713" y="3315239"/>
              <a:chExt cx="607984" cy="267420"/>
            </a:xfrm>
          </p:grpSpPr>
          <p:sp>
            <p:nvSpPr>
              <p:cNvPr id="1576" name="Google Shape;1576;p5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4"/>
            <p:cNvGrpSpPr/>
            <p:nvPr/>
          </p:nvGrpSpPr>
          <p:grpSpPr>
            <a:xfrm>
              <a:off x="2631902" y="3737325"/>
              <a:ext cx="767639" cy="575285"/>
              <a:chOff x="1286413" y="3306853"/>
              <a:chExt cx="450519" cy="337648"/>
            </a:xfrm>
          </p:grpSpPr>
          <p:sp>
            <p:nvSpPr>
              <p:cNvPr id="1582" name="Google Shape;1582;p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5" name="Google Shape;1585;p54"/>
          <p:cNvGrpSpPr/>
          <p:nvPr/>
        </p:nvGrpSpPr>
        <p:grpSpPr>
          <a:xfrm>
            <a:off x="-1255837" y="4327300"/>
            <a:ext cx="10436575" cy="1197200"/>
            <a:chOff x="-646237" y="3946300"/>
            <a:chExt cx="10436575" cy="1197200"/>
          </a:xfrm>
        </p:grpSpPr>
        <p:grpSp>
          <p:nvGrpSpPr>
            <p:cNvPr id="1586" name="Google Shape;1586;p54"/>
            <p:cNvGrpSpPr/>
            <p:nvPr/>
          </p:nvGrpSpPr>
          <p:grpSpPr>
            <a:xfrm>
              <a:off x="-646237" y="4340034"/>
              <a:ext cx="10436575" cy="803466"/>
              <a:chOff x="0" y="4340034"/>
              <a:chExt cx="10436575" cy="803466"/>
            </a:xfrm>
          </p:grpSpPr>
          <p:sp>
            <p:nvSpPr>
              <p:cNvPr id="1587" name="Google Shape;1587;p5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54"/>
            <p:cNvGrpSpPr/>
            <p:nvPr/>
          </p:nvGrpSpPr>
          <p:grpSpPr>
            <a:xfrm>
              <a:off x="3964812" y="4033230"/>
              <a:ext cx="1307895" cy="575273"/>
              <a:chOff x="2161713" y="3315239"/>
              <a:chExt cx="607984" cy="267420"/>
            </a:xfrm>
          </p:grpSpPr>
          <p:sp>
            <p:nvSpPr>
              <p:cNvPr id="1594" name="Google Shape;1594;p5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54"/>
            <p:cNvGrpSpPr/>
            <p:nvPr/>
          </p:nvGrpSpPr>
          <p:grpSpPr>
            <a:xfrm>
              <a:off x="218815" y="3946300"/>
              <a:ext cx="767639" cy="575285"/>
              <a:chOff x="1286413" y="3306853"/>
              <a:chExt cx="450519" cy="337648"/>
            </a:xfrm>
          </p:grpSpPr>
          <p:sp>
            <p:nvSpPr>
              <p:cNvPr id="1600" name="Google Shape;1600;p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54"/>
            <p:cNvGrpSpPr/>
            <p:nvPr/>
          </p:nvGrpSpPr>
          <p:grpSpPr>
            <a:xfrm>
              <a:off x="8251040" y="3946300"/>
              <a:ext cx="767639" cy="575285"/>
              <a:chOff x="1286413" y="3306853"/>
              <a:chExt cx="450519" cy="337648"/>
            </a:xfrm>
          </p:grpSpPr>
          <p:sp>
            <p:nvSpPr>
              <p:cNvPr id="1604" name="Google Shape;1604;p5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07" name="Shape 1607"/>
        <p:cNvGrpSpPr/>
        <p:nvPr/>
      </p:nvGrpSpPr>
      <p:grpSpPr>
        <a:xfrm>
          <a:off x="0" y="0"/>
          <a:ext cx="0" cy="0"/>
          <a:chOff x="0" y="0"/>
          <a:chExt cx="0" cy="0"/>
        </a:xfrm>
      </p:grpSpPr>
      <p:sp>
        <p:nvSpPr>
          <p:cNvPr id="1608" name="Google Shape;1608;p55"/>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610" name="Google Shape;1610;p55"/>
          <p:cNvGrpSpPr/>
          <p:nvPr/>
        </p:nvGrpSpPr>
        <p:grpSpPr>
          <a:xfrm flipH="1">
            <a:off x="-570037" y="4089930"/>
            <a:ext cx="10360375" cy="1242270"/>
            <a:chOff x="-12" y="3708930"/>
            <a:chExt cx="10360375" cy="1242270"/>
          </a:xfrm>
        </p:grpSpPr>
        <p:grpSp>
          <p:nvGrpSpPr>
            <p:cNvPr id="1611" name="Google Shape;1611;p55"/>
            <p:cNvGrpSpPr/>
            <p:nvPr/>
          </p:nvGrpSpPr>
          <p:grpSpPr>
            <a:xfrm>
              <a:off x="-12" y="4147734"/>
              <a:ext cx="10360375" cy="803466"/>
              <a:chOff x="0" y="4340034"/>
              <a:chExt cx="10360375" cy="803466"/>
            </a:xfrm>
          </p:grpSpPr>
          <p:sp>
            <p:nvSpPr>
              <p:cNvPr id="1612" name="Google Shape;1612;p5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5"/>
            <p:cNvGrpSpPr/>
            <p:nvPr/>
          </p:nvGrpSpPr>
          <p:grpSpPr>
            <a:xfrm>
              <a:off x="8602912" y="3708930"/>
              <a:ext cx="1307895" cy="651473"/>
              <a:chOff x="3268723" y="3315239"/>
              <a:chExt cx="607984" cy="302842"/>
            </a:xfrm>
          </p:grpSpPr>
          <p:sp>
            <p:nvSpPr>
              <p:cNvPr id="1619" name="Google Shape;1619;p55"/>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55"/>
            <p:cNvGrpSpPr/>
            <p:nvPr/>
          </p:nvGrpSpPr>
          <p:grpSpPr>
            <a:xfrm>
              <a:off x="4921452" y="3737325"/>
              <a:ext cx="767639" cy="575285"/>
              <a:chOff x="2630124" y="3306853"/>
              <a:chExt cx="450519" cy="337648"/>
            </a:xfrm>
          </p:grpSpPr>
          <p:sp>
            <p:nvSpPr>
              <p:cNvPr id="1625" name="Google Shape;1625;p55"/>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8" name="Google Shape;1628;p55"/>
          <p:cNvGrpSpPr/>
          <p:nvPr/>
        </p:nvGrpSpPr>
        <p:grpSpPr>
          <a:xfrm flipH="1">
            <a:off x="-12" y="4251100"/>
            <a:ext cx="10436575" cy="1197200"/>
            <a:chOff x="-646237" y="3946300"/>
            <a:chExt cx="10436575" cy="1197200"/>
          </a:xfrm>
        </p:grpSpPr>
        <p:grpSp>
          <p:nvGrpSpPr>
            <p:cNvPr id="1629" name="Google Shape;1629;p55"/>
            <p:cNvGrpSpPr/>
            <p:nvPr/>
          </p:nvGrpSpPr>
          <p:grpSpPr>
            <a:xfrm>
              <a:off x="-646237" y="4340034"/>
              <a:ext cx="10436575" cy="803466"/>
              <a:chOff x="0" y="4340034"/>
              <a:chExt cx="10436575" cy="803466"/>
            </a:xfrm>
          </p:grpSpPr>
          <p:sp>
            <p:nvSpPr>
              <p:cNvPr id="1630" name="Google Shape;1630;p5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55"/>
            <p:cNvGrpSpPr/>
            <p:nvPr/>
          </p:nvGrpSpPr>
          <p:grpSpPr>
            <a:xfrm>
              <a:off x="4557562" y="4033230"/>
              <a:ext cx="1346145" cy="626573"/>
              <a:chOff x="2437257" y="3315239"/>
              <a:chExt cx="625765" cy="291267"/>
            </a:xfrm>
          </p:grpSpPr>
          <p:sp>
            <p:nvSpPr>
              <p:cNvPr id="1637" name="Google Shape;1637;p55"/>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5"/>
            <p:cNvGrpSpPr/>
            <p:nvPr/>
          </p:nvGrpSpPr>
          <p:grpSpPr>
            <a:xfrm>
              <a:off x="598690" y="3946300"/>
              <a:ext cx="767639" cy="575285"/>
              <a:chOff x="1509357" y="3306853"/>
              <a:chExt cx="450519" cy="337648"/>
            </a:xfrm>
          </p:grpSpPr>
          <p:sp>
            <p:nvSpPr>
              <p:cNvPr id="1643" name="Google Shape;1643;p55"/>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55"/>
            <p:cNvGrpSpPr/>
            <p:nvPr/>
          </p:nvGrpSpPr>
          <p:grpSpPr>
            <a:xfrm>
              <a:off x="8472090" y="3946300"/>
              <a:ext cx="767639" cy="575285"/>
              <a:chOff x="1416144" y="3306853"/>
              <a:chExt cx="450519" cy="337648"/>
            </a:xfrm>
          </p:grpSpPr>
          <p:sp>
            <p:nvSpPr>
              <p:cNvPr id="1647" name="Google Shape;1647;p55"/>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50" name="Shape 1650"/>
        <p:cNvGrpSpPr/>
        <p:nvPr/>
      </p:nvGrpSpPr>
      <p:grpSpPr>
        <a:xfrm>
          <a:off x="0" y="0"/>
          <a:ext cx="0" cy="0"/>
          <a:chOff x="0" y="0"/>
          <a:chExt cx="0" cy="0"/>
        </a:xfrm>
      </p:grpSpPr>
      <p:sp>
        <p:nvSpPr>
          <p:cNvPr id="1651" name="Google Shape;1651;p56"/>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53" name="Google Shape;1653;p56"/>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54" name="Shape 1654"/>
        <p:cNvGrpSpPr/>
        <p:nvPr/>
      </p:nvGrpSpPr>
      <p:grpSpPr>
        <a:xfrm>
          <a:off x="0" y="0"/>
          <a:ext cx="0" cy="0"/>
          <a:chOff x="0" y="0"/>
          <a:chExt cx="0" cy="0"/>
        </a:xfrm>
      </p:grpSpPr>
      <p:grpSp>
        <p:nvGrpSpPr>
          <p:cNvPr id="1655" name="Google Shape;1655;p57"/>
          <p:cNvGrpSpPr/>
          <p:nvPr/>
        </p:nvGrpSpPr>
        <p:grpSpPr>
          <a:xfrm flipH="1">
            <a:off x="3048671" y="874430"/>
            <a:ext cx="6575097" cy="4016700"/>
            <a:chOff x="2682681" y="986909"/>
            <a:chExt cx="1036199" cy="633000"/>
          </a:xfrm>
        </p:grpSpPr>
        <p:sp>
          <p:nvSpPr>
            <p:cNvPr id="1656" name="Google Shape;1656;p5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 name="Google Shape;1659;p57"/>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60" name="Shape 1660"/>
        <p:cNvGrpSpPr/>
        <p:nvPr/>
      </p:nvGrpSpPr>
      <p:grpSpPr>
        <a:xfrm>
          <a:off x="0" y="0"/>
          <a:ext cx="0" cy="0"/>
          <a:chOff x="0" y="0"/>
          <a:chExt cx="0" cy="0"/>
        </a:xfrm>
      </p:grpSpPr>
      <p:sp>
        <p:nvSpPr>
          <p:cNvPr id="1661" name="Google Shape;1661;p58"/>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8"/>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63" name="Google Shape;1663;p58"/>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64" name="Shape 1664"/>
        <p:cNvGrpSpPr/>
        <p:nvPr/>
      </p:nvGrpSpPr>
      <p:grpSpPr>
        <a:xfrm>
          <a:off x="0" y="0"/>
          <a:ext cx="0" cy="0"/>
          <a:chOff x="0" y="0"/>
          <a:chExt cx="0" cy="0"/>
        </a:xfrm>
      </p:grpSpPr>
      <p:sp>
        <p:nvSpPr>
          <p:cNvPr id="1665" name="Google Shape;1665;p59"/>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67" name="Shape 1667"/>
        <p:cNvGrpSpPr/>
        <p:nvPr/>
      </p:nvGrpSpPr>
      <p:grpSpPr>
        <a:xfrm>
          <a:off x="0" y="0"/>
          <a:ext cx="0" cy="0"/>
          <a:chOff x="0" y="0"/>
          <a:chExt cx="0" cy="0"/>
        </a:xfrm>
      </p:grpSpPr>
      <p:grpSp>
        <p:nvGrpSpPr>
          <p:cNvPr id="1668" name="Google Shape;1668;p60"/>
          <p:cNvGrpSpPr/>
          <p:nvPr/>
        </p:nvGrpSpPr>
        <p:grpSpPr>
          <a:xfrm>
            <a:off x="447051" y="527488"/>
            <a:ext cx="6994654" cy="4273001"/>
            <a:chOff x="2682681" y="986909"/>
            <a:chExt cx="1036199" cy="633000"/>
          </a:xfrm>
        </p:grpSpPr>
        <p:sp>
          <p:nvSpPr>
            <p:cNvPr id="1669" name="Google Shape;1669;p60"/>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0"/>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0"/>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2" name="Google Shape;1672;p60"/>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73" name="Google Shape;1673;p60"/>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674" name="Shape 1674"/>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675" name="Shape 1675"/>
        <p:cNvGrpSpPr/>
        <p:nvPr/>
      </p:nvGrpSpPr>
      <p:grpSpPr>
        <a:xfrm>
          <a:off x="0" y="0"/>
          <a:ext cx="0" cy="0"/>
          <a:chOff x="0" y="0"/>
          <a:chExt cx="0" cy="0"/>
        </a:xfrm>
      </p:grpSpPr>
      <p:sp>
        <p:nvSpPr>
          <p:cNvPr id="1676" name="Google Shape;1676;p62"/>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2"/>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78" name="Google Shape;1678;p62"/>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79" name="Google Shape;1679;p62"/>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80" name="Google Shape;1680;p62"/>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81" name="Google Shape;1681;p62"/>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82" name="Google Shape;1682;p62"/>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83" name="Google Shape;1683;p62"/>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1684" name="Google Shape;1684;p62"/>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1685" name="Google Shape;1685;p62"/>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686" name="Google Shape;1686;p62"/>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7" name="Google Shape;1687;p62"/>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8" name="Google Shape;1688;p62"/>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689" name="Google Shape;1689;p62"/>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90" name="Shape 1690"/>
        <p:cNvGrpSpPr/>
        <p:nvPr/>
      </p:nvGrpSpPr>
      <p:grpSpPr>
        <a:xfrm>
          <a:off x="0" y="0"/>
          <a:ext cx="0" cy="0"/>
          <a:chOff x="0" y="0"/>
          <a:chExt cx="0" cy="0"/>
        </a:xfrm>
      </p:grpSpPr>
      <p:sp>
        <p:nvSpPr>
          <p:cNvPr id="1691" name="Google Shape;1691;p63"/>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3"/>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693" name="Google Shape;1693;p63"/>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94" name="Shape 1694"/>
        <p:cNvGrpSpPr/>
        <p:nvPr/>
      </p:nvGrpSpPr>
      <p:grpSpPr>
        <a:xfrm>
          <a:off x="0" y="0"/>
          <a:ext cx="0" cy="0"/>
          <a:chOff x="0" y="0"/>
          <a:chExt cx="0" cy="0"/>
        </a:xfrm>
      </p:grpSpPr>
      <p:sp>
        <p:nvSpPr>
          <p:cNvPr id="1695" name="Google Shape;1695;p64"/>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64"/>
          <p:cNvGrpSpPr/>
          <p:nvPr/>
        </p:nvGrpSpPr>
        <p:grpSpPr>
          <a:xfrm>
            <a:off x="-12" y="4089930"/>
            <a:ext cx="10436575" cy="1242270"/>
            <a:chOff x="-12" y="3708930"/>
            <a:chExt cx="10436575" cy="1242270"/>
          </a:xfrm>
        </p:grpSpPr>
        <p:grpSp>
          <p:nvGrpSpPr>
            <p:cNvPr id="1697" name="Google Shape;1697;p64"/>
            <p:cNvGrpSpPr/>
            <p:nvPr/>
          </p:nvGrpSpPr>
          <p:grpSpPr>
            <a:xfrm>
              <a:off x="-12" y="4147734"/>
              <a:ext cx="10436575" cy="803466"/>
              <a:chOff x="0" y="4340034"/>
              <a:chExt cx="10436575" cy="803466"/>
            </a:xfrm>
          </p:grpSpPr>
          <p:sp>
            <p:nvSpPr>
              <p:cNvPr id="1698" name="Google Shape;1698;p6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64"/>
            <p:cNvGrpSpPr/>
            <p:nvPr/>
          </p:nvGrpSpPr>
          <p:grpSpPr>
            <a:xfrm>
              <a:off x="6221512" y="3708930"/>
              <a:ext cx="1635933" cy="618661"/>
              <a:chOff x="2161713" y="3315239"/>
              <a:chExt cx="760475" cy="287589"/>
            </a:xfrm>
          </p:grpSpPr>
          <p:sp>
            <p:nvSpPr>
              <p:cNvPr id="1705" name="Google Shape;1705;p6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4"/>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4"/>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64"/>
            <p:cNvGrpSpPr/>
            <p:nvPr/>
          </p:nvGrpSpPr>
          <p:grpSpPr>
            <a:xfrm>
              <a:off x="3332641" y="3765794"/>
              <a:ext cx="812522" cy="636925"/>
              <a:chOff x="1697669" y="3323563"/>
              <a:chExt cx="476860" cy="373826"/>
            </a:xfrm>
          </p:grpSpPr>
          <p:sp>
            <p:nvSpPr>
              <p:cNvPr id="1711" name="Google Shape;1711;p64"/>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4"/>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4"/>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4" name="Google Shape;1714;p64"/>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15" name="Google Shape;1715;p64"/>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16" name="Google Shape;1716;p64"/>
          <p:cNvGrpSpPr/>
          <p:nvPr/>
        </p:nvGrpSpPr>
        <p:grpSpPr>
          <a:xfrm>
            <a:off x="-577062" y="4327300"/>
            <a:ext cx="10436575" cy="1197200"/>
            <a:chOff x="-646237" y="3946300"/>
            <a:chExt cx="10436575" cy="1197200"/>
          </a:xfrm>
        </p:grpSpPr>
        <p:grpSp>
          <p:nvGrpSpPr>
            <p:cNvPr id="1717" name="Google Shape;1717;p64"/>
            <p:cNvGrpSpPr/>
            <p:nvPr/>
          </p:nvGrpSpPr>
          <p:grpSpPr>
            <a:xfrm>
              <a:off x="-646237" y="4340034"/>
              <a:ext cx="10436575" cy="803466"/>
              <a:chOff x="0" y="4340034"/>
              <a:chExt cx="10436575" cy="803466"/>
            </a:xfrm>
          </p:grpSpPr>
          <p:sp>
            <p:nvSpPr>
              <p:cNvPr id="1718" name="Google Shape;1718;p6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64"/>
            <p:cNvGrpSpPr/>
            <p:nvPr/>
          </p:nvGrpSpPr>
          <p:grpSpPr>
            <a:xfrm>
              <a:off x="1782274" y="4033230"/>
              <a:ext cx="3570783" cy="575273"/>
              <a:chOff x="1147145" y="3315239"/>
              <a:chExt cx="1659903" cy="267420"/>
            </a:xfrm>
          </p:grpSpPr>
          <p:sp>
            <p:nvSpPr>
              <p:cNvPr id="1725" name="Google Shape;1725;p64"/>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4"/>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4"/>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64"/>
            <p:cNvGrpSpPr/>
            <p:nvPr/>
          </p:nvGrpSpPr>
          <p:grpSpPr>
            <a:xfrm>
              <a:off x="218815" y="3974757"/>
              <a:ext cx="1075685" cy="633725"/>
              <a:chOff x="1286413" y="3323555"/>
              <a:chExt cx="631308" cy="371948"/>
            </a:xfrm>
          </p:grpSpPr>
          <p:sp>
            <p:nvSpPr>
              <p:cNvPr id="1731" name="Google Shape;1731;p64"/>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64"/>
            <p:cNvGrpSpPr/>
            <p:nvPr/>
          </p:nvGrpSpPr>
          <p:grpSpPr>
            <a:xfrm>
              <a:off x="8035704" y="3946300"/>
              <a:ext cx="805846" cy="651185"/>
              <a:chOff x="1160034" y="3306853"/>
              <a:chExt cx="472942" cy="382195"/>
            </a:xfrm>
          </p:grpSpPr>
          <p:sp>
            <p:nvSpPr>
              <p:cNvPr id="1735" name="Google Shape;1735;p6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4"/>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738" name="Shape 1738"/>
        <p:cNvGrpSpPr/>
        <p:nvPr/>
      </p:nvGrpSpPr>
      <p:grpSpPr>
        <a:xfrm>
          <a:off x="0" y="0"/>
          <a:ext cx="0" cy="0"/>
          <a:chOff x="0" y="0"/>
          <a:chExt cx="0" cy="0"/>
        </a:xfrm>
      </p:grpSpPr>
      <p:sp>
        <p:nvSpPr>
          <p:cNvPr id="1739" name="Google Shape;1739;p65"/>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0" name="Google Shape;1740;p65"/>
          <p:cNvGrpSpPr/>
          <p:nvPr/>
        </p:nvGrpSpPr>
        <p:grpSpPr>
          <a:xfrm>
            <a:off x="0" y="4226144"/>
            <a:ext cx="10436575" cy="1199656"/>
            <a:chOff x="-12" y="3751544"/>
            <a:chExt cx="10436575" cy="1199656"/>
          </a:xfrm>
        </p:grpSpPr>
        <p:grpSp>
          <p:nvGrpSpPr>
            <p:cNvPr id="1741" name="Google Shape;1741;p65"/>
            <p:cNvGrpSpPr/>
            <p:nvPr/>
          </p:nvGrpSpPr>
          <p:grpSpPr>
            <a:xfrm>
              <a:off x="-12" y="4147734"/>
              <a:ext cx="10436575" cy="803466"/>
              <a:chOff x="0" y="4340034"/>
              <a:chExt cx="10436575" cy="803466"/>
            </a:xfrm>
          </p:grpSpPr>
          <p:sp>
            <p:nvSpPr>
              <p:cNvPr id="1742" name="Google Shape;1742;p6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65"/>
            <p:cNvGrpSpPr/>
            <p:nvPr/>
          </p:nvGrpSpPr>
          <p:grpSpPr>
            <a:xfrm>
              <a:off x="6596724" y="3802458"/>
              <a:ext cx="1345278" cy="619084"/>
              <a:chOff x="2336133" y="3358716"/>
              <a:chExt cx="625362" cy="287785"/>
            </a:xfrm>
          </p:grpSpPr>
          <p:sp>
            <p:nvSpPr>
              <p:cNvPr id="1749" name="Google Shape;1749;p65"/>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5"/>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5"/>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5"/>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65"/>
            <p:cNvGrpSpPr/>
            <p:nvPr/>
          </p:nvGrpSpPr>
          <p:grpSpPr>
            <a:xfrm>
              <a:off x="1054502" y="3751544"/>
              <a:ext cx="1020660" cy="579838"/>
              <a:chOff x="360654" y="3315199"/>
              <a:chExt cx="599014" cy="340320"/>
            </a:xfrm>
          </p:grpSpPr>
          <p:sp>
            <p:nvSpPr>
              <p:cNvPr id="1755" name="Google Shape;1755;p65"/>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5"/>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5"/>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58" name="Google Shape;1758;p65"/>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59" name="Google Shape;1759;p65"/>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60" name="Google Shape;1760;p65"/>
          <p:cNvGrpSpPr/>
          <p:nvPr/>
        </p:nvGrpSpPr>
        <p:grpSpPr>
          <a:xfrm>
            <a:off x="-798637" y="4327300"/>
            <a:ext cx="10436575" cy="1197200"/>
            <a:chOff x="-646237" y="3946300"/>
            <a:chExt cx="10436575" cy="1197200"/>
          </a:xfrm>
        </p:grpSpPr>
        <p:grpSp>
          <p:nvGrpSpPr>
            <p:cNvPr id="1761" name="Google Shape;1761;p65"/>
            <p:cNvGrpSpPr/>
            <p:nvPr/>
          </p:nvGrpSpPr>
          <p:grpSpPr>
            <a:xfrm>
              <a:off x="-646237" y="4340034"/>
              <a:ext cx="10436575" cy="803466"/>
              <a:chOff x="0" y="4340034"/>
              <a:chExt cx="10436575" cy="803466"/>
            </a:xfrm>
          </p:grpSpPr>
          <p:sp>
            <p:nvSpPr>
              <p:cNvPr id="1762" name="Google Shape;1762;p6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65"/>
            <p:cNvGrpSpPr/>
            <p:nvPr/>
          </p:nvGrpSpPr>
          <p:grpSpPr>
            <a:xfrm>
              <a:off x="3964812" y="4033230"/>
              <a:ext cx="1307895" cy="575273"/>
              <a:chOff x="2161713" y="3315239"/>
              <a:chExt cx="607984" cy="267420"/>
            </a:xfrm>
          </p:grpSpPr>
          <p:sp>
            <p:nvSpPr>
              <p:cNvPr id="1769" name="Google Shape;1769;p6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65"/>
            <p:cNvGrpSpPr/>
            <p:nvPr/>
          </p:nvGrpSpPr>
          <p:grpSpPr>
            <a:xfrm>
              <a:off x="218815" y="3946300"/>
              <a:ext cx="767639" cy="575285"/>
              <a:chOff x="1286413" y="3306853"/>
              <a:chExt cx="450519" cy="337648"/>
            </a:xfrm>
          </p:grpSpPr>
          <p:sp>
            <p:nvSpPr>
              <p:cNvPr id="1775" name="Google Shape;1775;p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65"/>
            <p:cNvGrpSpPr/>
            <p:nvPr/>
          </p:nvGrpSpPr>
          <p:grpSpPr>
            <a:xfrm>
              <a:off x="8251040" y="3946300"/>
              <a:ext cx="767639" cy="575285"/>
              <a:chOff x="1286413" y="3306853"/>
              <a:chExt cx="450519" cy="337648"/>
            </a:xfrm>
          </p:grpSpPr>
          <p:sp>
            <p:nvSpPr>
              <p:cNvPr id="1779" name="Google Shape;1779;p6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1782" name="Shape 1782"/>
        <p:cNvGrpSpPr/>
        <p:nvPr/>
      </p:nvGrpSpPr>
      <p:grpSpPr>
        <a:xfrm>
          <a:off x="0" y="0"/>
          <a:ext cx="0" cy="0"/>
          <a:chOff x="0" y="0"/>
          <a:chExt cx="0" cy="0"/>
        </a:xfrm>
      </p:grpSpPr>
      <p:sp>
        <p:nvSpPr>
          <p:cNvPr id="1783" name="Google Shape;1783;p66"/>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6"/>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85" name="Google Shape;1785;p66"/>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86" name="Google Shape;1786;p66"/>
          <p:cNvGrpSpPr/>
          <p:nvPr/>
        </p:nvGrpSpPr>
        <p:grpSpPr>
          <a:xfrm>
            <a:off x="-609612" y="4089930"/>
            <a:ext cx="10436575" cy="1242270"/>
            <a:chOff x="-12" y="3708930"/>
            <a:chExt cx="10436575" cy="1242270"/>
          </a:xfrm>
        </p:grpSpPr>
        <p:grpSp>
          <p:nvGrpSpPr>
            <p:cNvPr id="1787" name="Google Shape;1787;p66"/>
            <p:cNvGrpSpPr/>
            <p:nvPr/>
          </p:nvGrpSpPr>
          <p:grpSpPr>
            <a:xfrm>
              <a:off x="-12" y="4147734"/>
              <a:ext cx="10436575" cy="803466"/>
              <a:chOff x="0" y="4340034"/>
              <a:chExt cx="10436575" cy="803466"/>
            </a:xfrm>
          </p:grpSpPr>
          <p:sp>
            <p:nvSpPr>
              <p:cNvPr id="1788" name="Google Shape;1788;p6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66"/>
            <p:cNvGrpSpPr/>
            <p:nvPr/>
          </p:nvGrpSpPr>
          <p:grpSpPr>
            <a:xfrm>
              <a:off x="6221512" y="3708930"/>
              <a:ext cx="1307895" cy="575273"/>
              <a:chOff x="2161713" y="3315239"/>
              <a:chExt cx="607984" cy="267420"/>
            </a:xfrm>
          </p:grpSpPr>
          <p:sp>
            <p:nvSpPr>
              <p:cNvPr id="1795" name="Google Shape;1795;p6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66"/>
            <p:cNvGrpSpPr/>
            <p:nvPr/>
          </p:nvGrpSpPr>
          <p:grpSpPr>
            <a:xfrm>
              <a:off x="2631902" y="3737325"/>
              <a:ext cx="767639" cy="575285"/>
              <a:chOff x="1286413" y="3306853"/>
              <a:chExt cx="450519" cy="337648"/>
            </a:xfrm>
          </p:grpSpPr>
          <p:sp>
            <p:nvSpPr>
              <p:cNvPr id="1801" name="Google Shape;1801;p6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4" name="Google Shape;1804;p66"/>
          <p:cNvGrpSpPr/>
          <p:nvPr/>
        </p:nvGrpSpPr>
        <p:grpSpPr>
          <a:xfrm>
            <a:off x="-1255837" y="4327300"/>
            <a:ext cx="10436575" cy="1197200"/>
            <a:chOff x="-646237" y="3946300"/>
            <a:chExt cx="10436575" cy="1197200"/>
          </a:xfrm>
        </p:grpSpPr>
        <p:grpSp>
          <p:nvGrpSpPr>
            <p:cNvPr id="1805" name="Google Shape;1805;p66"/>
            <p:cNvGrpSpPr/>
            <p:nvPr/>
          </p:nvGrpSpPr>
          <p:grpSpPr>
            <a:xfrm>
              <a:off x="-646237" y="4340034"/>
              <a:ext cx="10436575" cy="803466"/>
              <a:chOff x="0" y="4340034"/>
              <a:chExt cx="10436575" cy="803466"/>
            </a:xfrm>
          </p:grpSpPr>
          <p:sp>
            <p:nvSpPr>
              <p:cNvPr id="1806" name="Google Shape;1806;p6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66"/>
            <p:cNvGrpSpPr/>
            <p:nvPr/>
          </p:nvGrpSpPr>
          <p:grpSpPr>
            <a:xfrm>
              <a:off x="3964812" y="4033230"/>
              <a:ext cx="1307895" cy="575273"/>
              <a:chOff x="2161713" y="3315239"/>
              <a:chExt cx="607984" cy="267420"/>
            </a:xfrm>
          </p:grpSpPr>
          <p:sp>
            <p:nvSpPr>
              <p:cNvPr id="1813" name="Google Shape;1813;p6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66"/>
            <p:cNvGrpSpPr/>
            <p:nvPr/>
          </p:nvGrpSpPr>
          <p:grpSpPr>
            <a:xfrm>
              <a:off x="1574040" y="4047462"/>
              <a:ext cx="730335" cy="575245"/>
              <a:chOff x="2081779" y="3366228"/>
              <a:chExt cx="428626" cy="337625"/>
            </a:xfrm>
          </p:grpSpPr>
          <p:sp>
            <p:nvSpPr>
              <p:cNvPr id="1819" name="Google Shape;1819;p66"/>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6"/>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6"/>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66"/>
            <p:cNvGrpSpPr/>
            <p:nvPr/>
          </p:nvGrpSpPr>
          <p:grpSpPr>
            <a:xfrm>
              <a:off x="8251040" y="3946300"/>
              <a:ext cx="767639" cy="575285"/>
              <a:chOff x="1286413" y="3306853"/>
              <a:chExt cx="450519" cy="337648"/>
            </a:xfrm>
          </p:grpSpPr>
          <p:sp>
            <p:nvSpPr>
              <p:cNvPr id="1823" name="Google Shape;1823;p6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826" name="Shape 1826"/>
        <p:cNvGrpSpPr/>
        <p:nvPr/>
      </p:nvGrpSpPr>
      <p:grpSpPr>
        <a:xfrm>
          <a:off x="0" y="0"/>
          <a:ext cx="0" cy="0"/>
          <a:chOff x="0" y="0"/>
          <a:chExt cx="0" cy="0"/>
        </a:xfrm>
      </p:grpSpPr>
      <p:grpSp>
        <p:nvGrpSpPr>
          <p:cNvPr id="1827" name="Google Shape;1827;p67"/>
          <p:cNvGrpSpPr/>
          <p:nvPr/>
        </p:nvGrpSpPr>
        <p:grpSpPr>
          <a:xfrm flipH="1">
            <a:off x="2296749" y="382609"/>
            <a:ext cx="7317430" cy="4470181"/>
            <a:chOff x="2682681" y="986909"/>
            <a:chExt cx="1036199" cy="633000"/>
          </a:xfrm>
        </p:grpSpPr>
        <p:sp>
          <p:nvSpPr>
            <p:cNvPr id="1828" name="Google Shape;1828;p6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1" name="Google Shape;1831;p67"/>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2" name="Google Shape;1832;p67"/>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833" name="Google Shape;1833;p67"/>
          <p:cNvGrpSpPr/>
          <p:nvPr/>
        </p:nvGrpSpPr>
        <p:grpSpPr>
          <a:xfrm>
            <a:off x="-1255837" y="4089930"/>
            <a:ext cx="10436575" cy="1242270"/>
            <a:chOff x="-12" y="3708930"/>
            <a:chExt cx="10436575" cy="1242270"/>
          </a:xfrm>
        </p:grpSpPr>
        <p:grpSp>
          <p:nvGrpSpPr>
            <p:cNvPr id="1834" name="Google Shape;1834;p67"/>
            <p:cNvGrpSpPr/>
            <p:nvPr/>
          </p:nvGrpSpPr>
          <p:grpSpPr>
            <a:xfrm>
              <a:off x="-12" y="4147734"/>
              <a:ext cx="10436575" cy="803466"/>
              <a:chOff x="0" y="4340034"/>
              <a:chExt cx="10436575" cy="803466"/>
            </a:xfrm>
          </p:grpSpPr>
          <p:sp>
            <p:nvSpPr>
              <p:cNvPr id="1835" name="Google Shape;1835;p6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67"/>
            <p:cNvGrpSpPr/>
            <p:nvPr/>
          </p:nvGrpSpPr>
          <p:grpSpPr>
            <a:xfrm>
              <a:off x="6221512" y="3708930"/>
              <a:ext cx="1307895" cy="575273"/>
              <a:chOff x="2161713" y="3315239"/>
              <a:chExt cx="607984" cy="267420"/>
            </a:xfrm>
          </p:grpSpPr>
          <p:sp>
            <p:nvSpPr>
              <p:cNvPr id="1842" name="Google Shape;1842;p6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67"/>
            <p:cNvGrpSpPr/>
            <p:nvPr/>
          </p:nvGrpSpPr>
          <p:grpSpPr>
            <a:xfrm>
              <a:off x="2631902" y="3737325"/>
              <a:ext cx="767639" cy="575285"/>
              <a:chOff x="1286413" y="3306853"/>
              <a:chExt cx="450519" cy="337648"/>
            </a:xfrm>
          </p:grpSpPr>
          <p:sp>
            <p:nvSpPr>
              <p:cNvPr id="1848" name="Google Shape;1848;p6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1" name="Google Shape;1851;p67"/>
          <p:cNvGrpSpPr/>
          <p:nvPr/>
        </p:nvGrpSpPr>
        <p:grpSpPr>
          <a:xfrm>
            <a:off x="-175512" y="4327300"/>
            <a:ext cx="10436575" cy="1197200"/>
            <a:chOff x="-646237" y="3946300"/>
            <a:chExt cx="10436575" cy="1197200"/>
          </a:xfrm>
        </p:grpSpPr>
        <p:grpSp>
          <p:nvGrpSpPr>
            <p:cNvPr id="1852" name="Google Shape;1852;p67"/>
            <p:cNvGrpSpPr/>
            <p:nvPr/>
          </p:nvGrpSpPr>
          <p:grpSpPr>
            <a:xfrm>
              <a:off x="-646237" y="4340034"/>
              <a:ext cx="10436575" cy="803466"/>
              <a:chOff x="0" y="4340034"/>
              <a:chExt cx="10436575" cy="803466"/>
            </a:xfrm>
          </p:grpSpPr>
          <p:sp>
            <p:nvSpPr>
              <p:cNvPr id="1853" name="Google Shape;1853;p6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67"/>
            <p:cNvGrpSpPr/>
            <p:nvPr/>
          </p:nvGrpSpPr>
          <p:grpSpPr>
            <a:xfrm>
              <a:off x="3964812" y="4033230"/>
              <a:ext cx="1307895" cy="575273"/>
              <a:chOff x="2161713" y="3315239"/>
              <a:chExt cx="607984" cy="267420"/>
            </a:xfrm>
          </p:grpSpPr>
          <p:sp>
            <p:nvSpPr>
              <p:cNvPr id="1860" name="Google Shape;1860;p6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67"/>
            <p:cNvGrpSpPr/>
            <p:nvPr/>
          </p:nvGrpSpPr>
          <p:grpSpPr>
            <a:xfrm>
              <a:off x="218815" y="3946300"/>
              <a:ext cx="767639" cy="575285"/>
              <a:chOff x="1286413" y="3306853"/>
              <a:chExt cx="450519" cy="337648"/>
            </a:xfrm>
          </p:grpSpPr>
          <p:sp>
            <p:nvSpPr>
              <p:cNvPr id="1866" name="Google Shape;1866;p6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67"/>
            <p:cNvGrpSpPr/>
            <p:nvPr/>
          </p:nvGrpSpPr>
          <p:grpSpPr>
            <a:xfrm>
              <a:off x="8251040" y="3946300"/>
              <a:ext cx="767639" cy="575285"/>
              <a:chOff x="1286413" y="3306853"/>
              <a:chExt cx="450519" cy="337648"/>
            </a:xfrm>
          </p:grpSpPr>
          <p:sp>
            <p:nvSpPr>
              <p:cNvPr id="1870" name="Google Shape;1870;p6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
    <p:spTree>
      <p:nvGrpSpPr>
        <p:cNvPr id="1873" name="Shape 1873"/>
        <p:cNvGrpSpPr/>
        <p:nvPr/>
      </p:nvGrpSpPr>
      <p:grpSpPr>
        <a:xfrm>
          <a:off x="0" y="0"/>
          <a:ext cx="0" cy="0"/>
          <a:chOff x="0" y="0"/>
          <a:chExt cx="0" cy="0"/>
        </a:xfrm>
      </p:grpSpPr>
      <p:sp>
        <p:nvSpPr>
          <p:cNvPr id="1874" name="Google Shape;1874;p68"/>
          <p:cNvSpPr/>
          <p:nvPr/>
        </p:nvSpPr>
        <p:spPr>
          <a:xfrm>
            <a:off x="-1073000"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876" name="Google Shape;1876;p68"/>
          <p:cNvSpPr txBox="1"/>
          <p:nvPr>
            <p:ph idx="1" type="body"/>
          </p:nvPr>
        </p:nvSpPr>
        <p:spPr>
          <a:xfrm>
            <a:off x="720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1877" name="Google Shape;1877;p68"/>
          <p:cNvSpPr txBox="1"/>
          <p:nvPr>
            <p:ph idx="2" type="body"/>
          </p:nvPr>
        </p:nvSpPr>
        <p:spPr>
          <a:xfrm>
            <a:off x="4572000" y="1150546"/>
            <a:ext cx="3852000" cy="34008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grpSp>
        <p:nvGrpSpPr>
          <p:cNvPr id="1878" name="Google Shape;1878;p68"/>
          <p:cNvGrpSpPr/>
          <p:nvPr/>
        </p:nvGrpSpPr>
        <p:grpSpPr>
          <a:xfrm>
            <a:off x="-1260012" y="4284668"/>
            <a:ext cx="10436575" cy="1123732"/>
            <a:chOff x="-12" y="3827468"/>
            <a:chExt cx="10436575" cy="1123732"/>
          </a:xfrm>
        </p:grpSpPr>
        <p:grpSp>
          <p:nvGrpSpPr>
            <p:cNvPr id="1879" name="Google Shape;1879;p68"/>
            <p:cNvGrpSpPr/>
            <p:nvPr/>
          </p:nvGrpSpPr>
          <p:grpSpPr>
            <a:xfrm>
              <a:off x="-12" y="4147734"/>
              <a:ext cx="10436575" cy="803466"/>
              <a:chOff x="0" y="4340034"/>
              <a:chExt cx="10436575" cy="803466"/>
            </a:xfrm>
          </p:grpSpPr>
          <p:sp>
            <p:nvSpPr>
              <p:cNvPr id="1880" name="Google Shape;1880;p6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68"/>
            <p:cNvGrpSpPr/>
            <p:nvPr/>
          </p:nvGrpSpPr>
          <p:grpSpPr>
            <a:xfrm>
              <a:off x="1441312" y="3827468"/>
              <a:ext cx="8923278" cy="640911"/>
              <a:chOff x="-60396" y="3370342"/>
              <a:chExt cx="4148047" cy="297932"/>
            </a:xfrm>
          </p:grpSpPr>
          <p:sp>
            <p:nvSpPr>
              <p:cNvPr id="1887" name="Google Shape;1887;p68"/>
              <p:cNvSpPr/>
              <p:nvPr/>
            </p:nvSpPr>
            <p:spPr>
              <a:xfrm>
                <a:off x="-6039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8"/>
              <p:cNvSpPr/>
              <p:nvPr/>
            </p:nvSpPr>
            <p:spPr>
              <a:xfrm>
                <a:off x="3869774" y="337034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8"/>
              <p:cNvSpPr/>
              <p:nvPr/>
            </p:nvSpPr>
            <p:spPr>
              <a:xfrm>
                <a:off x="311594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8"/>
              <p:cNvSpPr/>
              <p:nvPr/>
            </p:nvSpPr>
            <p:spPr>
              <a:xfrm>
                <a:off x="3801298"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8"/>
              <p:cNvSpPr/>
              <p:nvPr/>
            </p:nvSpPr>
            <p:spPr>
              <a:xfrm>
                <a:off x="3207449"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68"/>
            <p:cNvGrpSpPr/>
            <p:nvPr/>
          </p:nvGrpSpPr>
          <p:grpSpPr>
            <a:xfrm>
              <a:off x="1670256" y="3841707"/>
              <a:ext cx="4262785" cy="673413"/>
              <a:chOff x="722033" y="3368117"/>
              <a:chExt cx="2501781" cy="395242"/>
            </a:xfrm>
          </p:grpSpPr>
          <p:sp>
            <p:nvSpPr>
              <p:cNvPr id="1893" name="Google Shape;1893;p68"/>
              <p:cNvSpPr/>
              <p:nvPr/>
            </p:nvSpPr>
            <p:spPr>
              <a:xfrm>
                <a:off x="722033" y="342573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8"/>
              <p:cNvSpPr/>
              <p:nvPr/>
            </p:nvSpPr>
            <p:spPr>
              <a:xfrm>
                <a:off x="804753" y="345961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8"/>
              <p:cNvSpPr/>
              <p:nvPr/>
            </p:nvSpPr>
            <p:spPr>
              <a:xfrm>
                <a:off x="3016232" y="336811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6" name="Google Shape;1896;p68"/>
          <p:cNvGrpSpPr/>
          <p:nvPr/>
        </p:nvGrpSpPr>
        <p:grpSpPr>
          <a:xfrm>
            <a:off x="-341437" y="4403500"/>
            <a:ext cx="10436575" cy="1197200"/>
            <a:chOff x="-646237" y="3946300"/>
            <a:chExt cx="10436575" cy="1197200"/>
          </a:xfrm>
        </p:grpSpPr>
        <p:grpSp>
          <p:nvGrpSpPr>
            <p:cNvPr id="1897" name="Google Shape;1897;p68"/>
            <p:cNvGrpSpPr/>
            <p:nvPr/>
          </p:nvGrpSpPr>
          <p:grpSpPr>
            <a:xfrm>
              <a:off x="-646237" y="4340034"/>
              <a:ext cx="10436575" cy="803466"/>
              <a:chOff x="0" y="4340034"/>
              <a:chExt cx="10436575" cy="803466"/>
            </a:xfrm>
          </p:grpSpPr>
          <p:sp>
            <p:nvSpPr>
              <p:cNvPr id="1898" name="Google Shape;1898;p6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68"/>
            <p:cNvGrpSpPr/>
            <p:nvPr/>
          </p:nvGrpSpPr>
          <p:grpSpPr>
            <a:xfrm>
              <a:off x="4308937" y="4033230"/>
              <a:ext cx="3914202" cy="583186"/>
              <a:chOff x="2321682" y="3315239"/>
              <a:chExt cx="1819544" cy="271098"/>
            </a:xfrm>
          </p:grpSpPr>
          <p:sp>
            <p:nvSpPr>
              <p:cNvPr id="1905" name="Google Shape;1905;p68"/>
              <p:cNvSpPr/>
              <p:nvPr/>
            </p:nvSpPr>
            <p:spPr>
              <a:xfrm>
                <a:off x="3949436"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68"/>
            <p:cNvGrpSpPr/>
            <p:nvPr/>
          </p:nvGrpSpPr>
          <p:grpSpPr>
            <a:xfrm>
              <a:off x="-394271" y="3974757"/>
              <a:ext cx="4674696" cy="723875"/>
              <a:chOff x="926599" y="3323555"/>
              <a:chExt cx="2743527" cy="424859"/>
            </a:xfrm>
          </p:grpSpPr>
          <p:sp>
            <p:nvSpPr>
              <p:cNvPr id="1911" name="Google Shape;1911;p68"/>
              <p:cNvSpPr/>
              <p:nvPr/>
            </p:nvSpPr>
            <p:spPr>
              <a:xfrm>
                <a:off x="3395019" y="341079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8"/>
              <p:cNvSpPr/>
              <p:nvPr/>
            </p:nvSpPr>
            <p:spPr>
              <a:xfrm>
                <a:off x="92659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68"/>
            <p:cNvGrpSpPr/>
            <p:nvPr/>
          </p:nvGrpSpPr>
          <p:grpSpPr>
            <a:xfrm>
              <a:off x="8251040" y="3946300"/>
              <a:ext cx="767639" cy="575285"/>
              <a:chOff x="1286413" y="3306853"/>
              <a:chExt cx="450519" cy="337648"/>
            </a:xfrm>
          </p:grpSpPr>
          <p:sp>
            <p:nvSpPr>
              <p:cNvPr id="1915" name="Google Shape;1915;p6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18" name="Shape 1918"/>
        <p:cNvGrpSpPr/>
        <p:nvPr/>
      </p:nvGrpSpPr>
      <p:grpSpPr>
        <a:xfrm>
          <a:off x="0" y="0"/>
          <a:ext cx="0" cy="0"/>
          <a:chOff x="0" y="0"/>
          <a:chExt cx="0" cy="0"/>
        </a:xfrm>
      </p:grpSpPr>
      <p:sp>
        <p:nvSpPr>
          <p:cNvPr id="1919" name="Google Shape;1919;p69"/>
          <p:cNvSpPr/>
          <p:nvPr/>
        </p:nvSpPr>
        <p:spPr>
          <a:xfrm>
            <a:off x="3632951" y="85975"/>
            <a:ext cx="7874113" cy="5218069"/>
          </a:xfrm>
          <a:custGeom>
            <a:rect b="b" l="l" r="r" t="t"/>
            <a:pathLst>
              <a:path extrusionOk="0" h="19413" w="22160">
                <a:moveTo>
                  <a:pt x="11673" y="0"/>
                </a:moveTo>
                <a:cubicBezTo>
                  <a:pt x="9668" y="0"/>
                  <a:pt x="7653" y="1264"/>
                  <a:pt x="6636" y="2949"/>
                </a:cubicBezTo>
                <a:cubicBezTo>
                  <a:pt x="5864" y="4228"/>
                  <a:pt x="5565" y="5587"/>
                  <a:pt x="5417" y="7059"/>
                </a:cubicBezTo>
                <a:cubicBezTo>
                  <a:pt x="5394" y="7299"/>
                  <a:pt x="5363" y="7541"/>
                  <a:pt x="5333" y="7782"/>
                </a:cubicBezTo>
                <a:cubicBezTo>
                  <a:pt x="5177" y="8111"/>
                  <a:pt x="4967" y="8413"/>
                  <a:pt x="4704" y="8686"/>
                </a:cubicBezTo>
                <a:cubicBezTo>
                  <a:pt x="4261" y="9142"/>
                  <a:pt x="3739" y="9527"/>
                  <a:pt x="3275" y="9961"/>
                </a:cubicBezTo>
                <a:cubicBezTo>
                  <a:pt x="2692" y="10505"/>
                  <a:pt x="2134" y="11073"/>
                  <a:pt x="1577" y="11645"/>
                </a:cubicBezTo>
                <a:cubicBezTo>
                  <a:pt x="811" y="12436"/>
                  <a:pt x="0" y="13361"/>
                  <a:pt x="68" y="14539"/>
                </a:cubicBezTo>
                <a:cubicBezTo>
                  <a:pt x="140" y="15758"/>
                  <a:pt x="493" y="17111"/>
                  <a:pt x="1230" y="18098"/>
                </a:cubicBezTo>
                <a:cubicBezTo>
                  <a:pt x="1759" y="18806"/>
                  <a:pt x="2465" y="19312"/>
                  <a:pt x="3349" y="19312"/>
                </a:cubicBezTo>
                <a:cubicBezTo>
                  <a:pt x="3421" y="19312"/>
                  <a:pt x="3495" y="19309"/>
                  <a:pt x="3570" y="19302"/>
                </a:cubicBezTo>
                <a:cubicBezTo>
                  <a:pt x="4516" y="19213"/>
                  <a:pt x="5373" y="18736"/>
                  <a:pt x="6305" y="18580"/>
                </a:cubicBezTo>
                <a:cubicBezTo>
                  <a:pt x="6607" y="18529"/>
                  <a:pt x="6917" y="18513"/>
                  <a:pt x="7228" y="18513"/>
                </a:cubicBezTo>
                <a:cubicBezTo>
                  <a:pt x="7572" y="18513"/>
                  <a:pt x="7917" y="18533"/>
                  <a:pt x="8255" y="18547"/>
                </a:cubicBezTo>
                <a:cubicBezTo>
                  <a:pt x="9126" y="18581"/>
                  <a:pt x="9995" y="18662"/>
                  <a:pt x="10856" y="18802"/>
                </a:cubicBezTo>
                <a:cubicBezTo>
                  <a:pt x="12239" y="19030"/>
                  <a:pt x="13546" y="19021"/>
                  <a:pt x="14934" y="19208"/>
                </a:cubicBezTo>
                <a:cubicBezTo>
                  <a:pt x="15710" y="19313"/>
                  <a:pt x="16587" y="19413"/>
                  <a:pt x="17461" y="19413"/>
                </a:cubicBezTo>
                <a:cubicBezTo>
                  <a:pt x="19036" y="19413"/>
                  <a:pt x="20603" y="19089"/>
                  <a:pt x="21557" y="17889"/>
                </a:cubicBezTo>
                <a:cubicBezTo>
                  <a:pt x="22159" y="17131"/>
                  <a:pt x="22083" y="16180"/>
                  <a:pt x="21953" y="15274"/>
                </a:cubicBezTo>
                <a:cubicBezTo>
                  <a:pt x="21777" y="14037"/>
                  <a:pt x="21397" y="12847"/>
                  <a:pt x="20532" y="11917"/>
                </a:cubicBezTo>
                <a:cubicBezTo>
                  <a:pt x="19651" y="10970"/>
                  <a:pt x="18487" y="10298"/>
                  <a:pt x="17928" y="9084"/>
                </a:cubicBezTo>
                <a:cubicBezTo>
                  <a:pt x="17343" y="7814"/>
                  <a:pt x="17458" y="6400"/>
                  <a:pt x="17169" y="5063"/>
                </a:cubicBezTo>
                <a:cubicBezTo>
                  <a:pt x="16712" y="2941"/>
                  <a:pt x="15265" y="1014"/>
                  <a:pt x="13190" y="262"/>
                </a:cubicBezTo>
                <a:cubicBezTo>
                  <a:pt x="12696" y="83"/>
                  <a:pt x="12185" y="0"/>
                  <a:pt x="1167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txBox="1"/>
          <p:nvPr>
            <p:ph idx="1" type="subTitle"/>
          </p:nvPr>
        </p:nvSpPr>
        <p:spPr>
          <a:xfrm>
            <a:off x="71510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21" name="Google Shape;1921;p69"/>
          <p:cNvSpPr txBox="1"/>
          <p:nvPr>
            <p:ph idx="2" type="subTitle"/>
          </p:nvPr>
        </p:nvSpPr>
        <p:spPr>
          <a:xfrm>
            <a:off x="4572050" y="1474025"/>
            <a:ext cx="3174900" cy="2589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22" name="Google Shape;1922;p6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923" name="Google Shape;1923;p69"/>
          <p:cNvGrpSpPr/>
          <p:nvPr/>
        </p:nvGrpSpPr>
        <p:grpSpPr>
          <a:xfrm>
            <a:off x="-1054412" y="4150168"/>
            <a:ext cx="10350815" cy="1242270"/>
            <a:chOff x="76188" y="3708930"/>
            <a:chExt cx="10350815" cy="1242270"/>
          </a:xfrm>
        </p:grpSpPr>
        <p:grpSp>
          <p:nvGrpSpPr>
            <p:cNvPr id="1924" name="Google Shape;1924;p69"/>
            <p:cNvGrpSpPr/>
            <p:nvPr/>
          </p:nvGrpSpPr>
          <p:grpSpPr>
            <a:xfrm>
              <a:off x="76188" y="4147734"/>
              <a:ext cx="10350815" cy="803466"/>
              <a:chOff x="76200" y="4340034"/>
              <a:chExt cx="10350815" cy="803466"/>
            </a:xfrm>
          </p:grpSpPr>
          <p:sp>
            <p:nvSpPr>
              <p:cNvPr id="1925" name="Google Shape;1925;p6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69"/>
            <p:cNvGrpSpPr/>
            <p:nvPr/>
          </p:nvGrpSpPr>
          <p:grpSpPr>
            <a:xfrm>
              <a:off x="6221512" y="3708930"/>
              <a:ext cx="1307895" cy="575273"/>
              <a:chOff x="2161713" y="3315239"/>
              <a:chExt cx="607984" cy="267420"/>
            </a:xfrm>
          </p:grpSpPr>
          <p:sp>
            <p:nvSpPr>
              <p:cNvPr id="1932" name="Google Shape;1932;p6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69"/>
            <p:cNvGrpSpPr/>
            <p:nvPr/>
          </p:nvGrpSpPr>
          <p:grpSpPr>
            <a:xfrm>
              <a:off x="2631902" y="3737325"/>
              <a:ext cx="767639" cy="575285"/>
              <a:chOff x="1286413" y="3306853"/>
              <a:chExt cx="450519" cy="337648"/>
            </a:xfrm>
          </p:grpSpPr>
          <p:sp>
            <p:nvSpPr>
              <p:cNvPr id="1938" name="Google Shape;1938;p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1" name="Google Shape;1941;p69"/>
          <p:cNvGrpSpPr/>
          <p:nvPr/>
        </p:nvGrpSpPr>
        <p:grpSpPr>
          <a:xfrm>
            <a:off x="-814262" y="4413900"/>
            <a:ext cx="10436575" cy="1197200"/>
            <a:chOff x="-646237" y="3946300"/>
            <a:chExt cx="10436575" cy="1197200"/>
          </a:xfrm>
        </p:grpSpPr>
        <p:grpSp>
          <p:nvGrpSpPr>
            <p:cNvPr id="1942" name="Google Shape;1942;p69"/>
            <p:cNvGrpSpPr/>
            <p:nvPr/>
          </p:nvGrpSpPr>
          <p:grpSpPr>
            <a:xfrm>
              <a:off x="-646237" y="4340034"/>
              <a:ext cx="10436575" cy="803466"/>
              <a:chOff x="0" y="4340034"/>
              <a:chExt cx="10436575" cy="803466"/>
            </a:xfrm>
          </p:grpSpPr>
          <p:sp>
            <p:nvSpPr>
              <p:cNvPr id="1943" name="Google Shape;1943;p6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69"/>
            <p:cNvGrpSpPr/>
            <p:nvPr/>
          </p:nvGrpSpPr>
          <p:grpSpPr>
            <a:xfrm>
              <a:off x="3964812" y="4033230"/>
              <a:ext cx="1307895" cy="575273"/>
              <a:chOff x="2161713" y="3315239"/>
              <a:chExt cx="607984" cy="267420"/>
            </a:xfrm>
          </p:grpSpPr>
          <p:sp>
            <p:nvSpPr>
              <p:cNvPr id="1950" name="Google Shape;1950;p6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69"/>
            <p:cNvGrpSpPr/>
            <p:nvPr/>
          </p:nvGrpSpPr>
          <p:grpSpPr>
            <a:xfrm>
              <a:off x="218815" y="3946300"/>
              <a:ext cx="767639" cy="575285"/>
              <a:chOff x="1286413" y="3306853"/>
              <a:chExt cx="450519" cy="337648"/>
            </a:xfrm>
          </p:grpSpPr>
          <p:sp>
            <p:nvSpPr>
              <p:cNvPr id="1956" name="Google Shape;1956;p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69"/>
            <p:cNvGrpSpPr/>
            <p:nvPr/>
          </p:nvGrpSpPr>
          <p:grpSpPr>
            <a:xfrm>
              <a:off x="8251040" y="3946300"/>
              <a:ext cx="767639" cy="575285"/>
              <a:chOff x="1286413" y="3306853"/>
              <a:chExt cx="450519" cy="337648"/>
            </a:xfrm>
          </p:grpSpPr>
          <p:sp>
            <p:nvSpPr>
              <p:cNvPr id="1960" name="Google Shape;1960;p6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963" name="Shape 1963"/>
        <p:cNvGrpSpPr/>
        <p:nvPr/>
      </p:nvGrpSpPr>
      <p:grpSpPr>
        <a:xfrm>
          <a:off x="0" y="0"/>
          <a:ext cx="0" cy="0"/>
          <a:chOff x="0" y="0"/>
          <a:chExt cx="0" cy="0"/>
        </a:xfrm>
      </p:grpSpPr>
      <p:sp>
        <p:nvSpPr>
          <p:cNvPr id="1964" name="Google Shape;1964;p70"/>
          <p:cNvSpPr/>
          <p:nvPr/>
        </p:nvSpPr>
        <p:spPr>
          <a:xfrm>
            <a:off x="249049" y="128050"/>
            <a:ext cx="7911752" cy="5088806"/>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0"/>
          <p:cNvSpPr txBox="1"/>
          <p:nvPr>
            <p:ph idx="1" type="subTitle"/>
          </p:nvPr>
        </p:nvSpPr>
        <p:spPr>
          <a:xfrm>
            <a:off x="5273325" y="159615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966" name="Google Shape;1966;p70"/>
          <p:cNvSpPr txBox="1"/>
          <p:nvPr>
            <p:ph idx="2" type="subTitle"/>
          </p:nvPr>
        </p:nvSpPr>
        <p:spPr>
          <a:xfrm>
            <a:off x="5273325" y="3129100"/>
            <a:ext cx="3150600" cy="508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967" name="Google Shape;1967;p70"/>
          <p:cNvSpPr txBox="1"/>
          <p:nvPr>
            <p:ph idx="3" type="subTitle"/>
          </p:nvPr>
        </p:nvSpPr>
        <p:spPr>
          <a:xfrm>
            <a:off x="2637700" y="159615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68" name="Google Shape;1968;p70"/>
          <p:cNvSpPr txBox="1"/>
          <p:nvPr>
            <p:ph idx="4" type="subTitle"/>
          </p:nvPr>
        </p:nvSpPr>
        <p:spPr>
          <a:xfrm>
            <a:off x="2637701" y="3129100"/>
            <a:ext cx="2395800" cy="92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69" name="Google Shape;1969;p7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970" name="Google Shape;1970;p70"/>
          <p:cNvGrpSpPr/>
          <p:nvPr/>
        </p:nvGrpSpPr>
        <p:grpSpPr>
          <a:xfrm>
            <a:off x="-1260287" y="4293764"/>
            <a:ext cx="10436575" cy="1181286"/>
            <a:chOff x="-12" y="3769914"/>
            <a:chExt cx="10436575" cy="1181286"/>
          </a:xfrm>
        </p:grpSpPr>
        <p:grpSp>
          <p:nvGrpSpPr>
            <p:cNvPr id="1971" name="Google Shape;1971;p70"/>
            <p:cNvGrpSpPr/>
            <p:nvPr/>
          </p:nvGrpSpPr>
          <p:grpSpPr>
            <a:xfrm>
              <a:off x="-12" y="4147734"/>
              <a:ext cx="10436575" cy="803466"/>
              <a:chOff x="0" y="4340034"/>
              <a:chExt cx="10436575" cy="803466"/>
            </a:xfrm>
          </p:grpSpPr>
          <p:sp>
            <p:nvSpPr>
              <p:cNvPr id="1972" name="Google Shape;1972;p7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70"/>
            <p:cNvGrpSpPr/>
            <p:nvPr/>
          </p:nvGrpSpPr>
          <p:grpSpPr>
            <a:xfrm>
              <a:off x="5844875" y="3769914"/>
              <a:ext cx="4480058" cy="632815"/>
              <a:chOff x="1986631" y="3343588"/>
              <a:chExt cx="2082585" cy="294168"/>
            </a:xfrm>
          </p:grpSpPr>
          <p:sp>
            <p:nvSpPr>
              <p:cNvPr id="1979" name="Google Shape;1979;p70"/>
              <p:cNvSpPr/>
              <p:nvPr/>
            </p:nvSpPr>
            <p:spPr>
              <a:xfrm>
                <a:off x="1986631" y="3355039"/>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0"/>
              <p:cNvSpPr/>
              <p:nvPr/>
            </p:nvSpPr>
            <p:spPr>
              <a:xfrm>
                <a:off x="3349331" y="3370337"/>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0"/>
              <p:cNvSpPr/>
              <p:nvPr/>
            </p:nvSpPr>
            <p:spPr>
              <a:xfrm>
                <a:off x="3886739" y="335017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0"/>
              <p:cNvSpPr/>
              <p:nvPr/>
            </p:nvSpPr>
            <p:spPr>
              <a:xfrm>
                <a:off x="2202173" y="339035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0"/>
              <p:cNvSpPr/>
              <p:nvPr/>
            </p:nvSpPr>
            <p:spPr>
              <a:xfrm>
                <a:off x="3455078" y="334358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70"/>
            <p:cNvGrpSpPr/>
            <p:nvPr/>
          </p:nvGrpSpPr>
          <p:grpSpPr>
            <a:xfrm>
              <a:off x="2631902" y="3827462"/>
              <a:ext cx="862689" cy="575245"/>
              <a:chOff x="1286413" y="3359757"/>
              <a:chExt cx="506303" cy="337625"/>
            </a:xfrm>
          </p:grpSpPr>
          <p:sp>
            <p:nvSpPr>
              <p:cNvPr id="1985" name="Google Shape;1985;p70"/>
              <p:cNvSpPr/>
              <p:nvPr/>
            </p:nvSpPr>
            <p:spPr>
              <a:xfrm>
                <a:off x="1371653"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0"/>
              <p:cNvSpPr/>
              <p:nvPr/>
            </p:nvSpPr>
            <p:spPr>
              <a:xfrm>
                <a:off x="1585133"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8" name="Google Shape;1988;p70"/>
          <p:cNvGrpSpPr/>
          <p:nvPr/>
        </p:nvGrpSpPr>
        <p:grpSpPr>
          <a:xfrm>
            <a:off x="-1255837" y="4397075"/>
            <a:ext cx="10436575" cy="1203625"/>
            <a:chOff x="-646237" y="3939875"/>
            <a:chExt cx="10436575" cy="1203625"/>
          </a:xfrm>
        </p:grpSpPr>
        <p:grpSp>
          <p:nvGrpSpPr>
            <p:cNvPr id="1989" name="Google Shape;1989;p70"/>
            <p:cNvGrpSpPr/>
            <p:nvPr/>
          </p:nvGrpSpPr>
          <p:grpSpPr>
            <a:xfrm>
              <a:off x="-646237" y="4340034"/>
              <a:ext cx="10436575" cy="803466"/>
              <a:chOff x="0" y="4340034"/>
              <a:chExt cx="10436575" cy="803466"/>
            </a:xfrm>
          </p:grpSpPr>
          <p:sp>
            <p:nvSpPr>
              <p:cNvPr id="1990" name="Google Shape;1990;p7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70"/>
            <p:cNvGrpSpPr/>
            <p:nvPr/>
          </p:nvGrpSpPr>
          <p:grpSpPr>
            <a:xfrm>
              <a:off x="1235925" y="4061651"/>
              <a:ext cx="4036783" cy="637002"/>
              <a:chOff x="893171" y="3328451"/>
              <a:chExt cx="1876526" cy="296115"/>
            </a:xfrm>
          </p:grpSpPr>
          <p:sp>
            <p:nvSpPr>
              <p:cNvPr id="1997" name="Google Shape;1997;p70"/>
              <p:cNvSpPr/>
              <p:nvPr/>
            </p:nvSpPr>
            <p:spPr>
              <a:xfrm>
                <a:off x="893171"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0"/>
              <p:cNvSpPr/>
              <p:nvPr/>
            </p:nvSpPr>
            <p:spPr>
              <a:xfrm>
                <a:off x="237515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70"/>
            <p:cNvGrpSpPr/>
            <p:nvPr/>
          </p:nvGrpSpPr>
          <p:grpSpPr>
            <a:xfrm>
              <a:off x="629615" y="3960537"/>
              <a:ext cx="5355260" cy="647960"/>
              <a:chOff x="1527507" y="3315210"/>
              <a:chExt cx="3142943" cy="380303"/>
            </a:xfrm>
          </p:grpSpPr>
          <p:sp>
            <p:nvSpPr>
              <p:cNvPr id="2003" name="Google Shape;2003;p70"/>
              <p:cNvSpPr/>
              <p:nvPr/>
            </p:nvSpPr>
            <p:spPr>
              <a:xfrm>
                <a:off x="4395341"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0"/>
              <p:cNvSpPr/>
              <p:nvPr/>
            </p:nvSpPr>
            <p:spPr>
              <a:xfrm>
                <a:off x="1527507" y="341078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0"/>
              <p:cNvSpPr/>
              <p:nvPr/>
            </p:nvSpPr>
            <p:spPr>
              <a:xfrm>
                <a:off x="1796589"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70"/>
            <p:cNvGrpSpPr/>
            <p:nvPr/>
          </p:nvGrpSpPr>
          <p:grpSpPr>
            <a:xfrm>
              <a:off x="7390590" y="3939875"/>
              <a:ext cx="1920385" cy="625232"/>
              <a:chOff x="781424" y="3303082"/>
              <a:chExt cx="1127053" cy="366963"/>
            </a:xfrm>
          </p:grpSpPr>
          <p:sp>
            <p:nvSpPr>
              <p:cNvPr id="2007" name="Google Shape;2007;p70"/>
              <p:cNvSpPr/>
              <p:nvPr/>
            </p:nvSpPr>
            <p:spPr>
              <a:xfrm>
                <a:off x="1633369" y="3303082"/>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0"/>
              <p:cNvSpPr/>
              <p:nvPr/>
            </p:nvSpPr>
            <p:spPr>
              <a:xfrm>
                <a:off x="781424" y="3438232"/>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_1">
    <p:spTree>
      <p:nvGrpSpPr>
        <p:cNvPr id="2010" name="Shape 2010"/>
        <p:cNvGrpSpPr/>
        <p:nvPr/>
      </p:nvGrpSpPr>
      <p:grpSpPr>
        <a:xfrm>
          <a:off x="0" y="0"/>
          <a:ext cx="0" cy="0"/>
          <a:chOff x="0" y="0"/>
          <a:chExt cx="0" cy="0"/>
        </a:xfrm>
      </p:grpSpPr>
      <p:sp>
        <p:nvSpPr>
          <p:cNvPr id="2011" name="Google Shape;2011;p71"/>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013" name="Google Shape;2013;p71"/>
          <p:cNvGrpSpPr/>
          <p:nvPr/>
        </p:nvGrpSpPr>
        <p:grpSpPr>
          <a:xfrm>
            <a:off x="-646250" y="4380968"/>
            <a:ext cx="10436575" cy="1228057"/>
            <a:chOff x="-12" y="3723143"/>
            <a:chExt cx="10436575" cy="1228057"/>
          </a:xfrm>
        </p:grpSpPr>
        <p:grpSp>
          <p:nvGrpSpPr>
            <p:cNvPr id="2014" name="Google Shape;2014;p71"/>
            <p:cNvGrpSpPr/>
            <p:nvPr/>
          </p:nvGrpSpPr>
          <p:grpSpPr>
            <a:xfrm>
              <a:off x="-12" y="4147734"/>
              <a:ext cx="10436575" cy="803466"/>
              <a:chOff x="0" y="4340034"/>
              <a:chExt cx="10436575" cy="803466"/>
            </a:xfrm>
          </p:grpSpPr>
          <p:sp>
            <p:nvSpPr>
              <p:cNvPr id="2015" name="Google Shape;2015;p7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71"/>
            <p:cNvGrpSpPr/>
            <p:nvPr/>
          </p:nvGrpSpPr>
          <p:grpSpPr>
            <a:xfrm>
              <a:off x="5596725" y="3723143"/>
              <a:ext cx="4136037" cy="764961"/>
              <a:chOff x="1871276" y="3321846"/>
              <a:chExt cx="1922665" cy="355597"/>
            </a:xfrm>
          </p:grpSpPr>
          <p:sp>
            <p:nvSpPr>
              <p:cNvPr id="2022" name="Google Shape;2022;p71"/>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1"/>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1"/>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1"/>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1"/>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71"/>
            <p:cNvGrpSpPr/>
            <p:nvPr/>
          </p:nvGrpSpPr>
          <p:grpSpPr>
            <a:xfrm>
              <a:off x="1121352" y="3841682"/>
              <a:ext cx="886310" cy="603938"/>
              <a:chOff x="399888" y="3368103"/>
              <a:chExt cx="520166" cy="354465"/>
            </a:xfrm>
          </p:grpSpPr>
          <p:sp>
            <p:nvSpPr>
              <p:cNvPr id="2028" name="Google Shape;2028;p71"/>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1"/>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1"/>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1" name="Google Shape;2031;p71"/>
          <p:cNvGrpSpPr/>
          <p:nvPr/>
        </p:nvGrpSpPr>
        <p:grpSpPr>
          <a:xfrm>
            <a:off x="-1255837" y="4479700"/>
            <a:ext cx="10436575" cy="1197200"/>
            <a:chOff x="-646237" y="3946300"/>
            <a:chExt cx="10436575" cy="1197200"/>
          </a:xfrm>
        </p:grpSpPr>
        <p:grpSp>
          <p:nvGrpSpPr>
            <p:cNvPr id="2032" name="Google Shape;2032;p71"/>
            <p:cNvGrpSpPr/>
            <p:nvPr/>
          </p:nvGrpSpPr>
          <p:grpSpPr>
            <a:xfrm>
              <a:off x="-646237" y="4340034"/>
              <a:ext cx="10436575" cy="803466"/>
              <a:chOff x="0" y="4340034"/>
              <a:chExt cx="10436575" cy="803466"/>
            </a:xfrm>
          </p:grpSpPr>
          <p:sp>
            <p:nvSpPr>
              <p:cNvPr id="2033" name="Google Shape;2033;p7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71"/>
            <p:cNvGrpSpPr/>
            <p:nvPr/>
          </p:nvGrpSpPr>
          <p:grpSpPr>
            <a:xfrm>
              <a:off x="4147874" y="4033230"/>
              <a:ext cx="1427591" cy="651211"/>
              <a:chOff x="2246810" y="3315239"/>
              <a:chExt cx="663625" cy="302720"/>
            </a:xfrm>
          </p:grpSpPr>
          <p:sp>
            <p:nvSpPr>
              <p:cNvPr id="2040" name="Google Shape;2040;p71"/>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1"/>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71"/>
            <p:cNvGrpSpPr/>
            <p:nvPr/>
          </p:nvGrpSpPr>
          <p:grpSpPr>
            <a:xfrm>
              <a:off x="218815" y="3946300"/>
              <a:ext cx="1970514" cy="686835"/>
              <a:chOff x="1286413" y="3306853"/>
              <a:chExt cx="1156473" cy="403119"/>
            </a:xfrm>
          </p:grpSpPr>
          <p:sp>
            <p:nvSpPr>
              <p:cNvPr id="2046" name="Google Shape;2046;p71"/>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1"/>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71"/>
            <p:cNvGrpSpPr/>
            <p:nvPr/>
          </p:nvGrpSpPr>
          <p:grpSpPr>
            <a:xfrm>
              <a:off x="8404881" y="3960537"/>
              <a:ext cx="818445" cy="575245"/>
              <a:chOff x="1376700" y="3315210"/>
              <a:chExt cx="480336" cy="337625"/>
            </a:xfrm>
          </p:grpSpPr>
          <p:sp>
            <p:nvSpPr>
              <p:cNvPr id="2050" name="Google Shape;2050;p71"/>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1"/>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53" name="Google Shape;2053;p71"/>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2054" name="Google Shape;2054;p71"/>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2055" name="Google Shape;2055;p71"/>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056" name="Google Shape;2056;p71"/>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057" name="Shape 2057"/>
        <p:cNvGrpSpPr/>
        <p:nvPr/>
      </p:nvGrpSpPr>
      <p:grpSpPr>
        <a:xfrm>
          <a:off x="0" y="0"/>
          <a:ext cx="0" cy="0"/>
          <a:chOff x="0" y="0"/>
          <a:chExt cx="0" cy="0"/>
        </a:xfrm>
      </p:grpSpPr>
      <p:sp>
        <p:nvSpPr>
          <p:cNvPr id="2058" name="Google Shape;2058;p72"/>
          <p:cNvSpPr/>
          <p:nvPr/>
        </p:nvSpPr>
        <p:spPr>
          <a:xfrm flipH="1">
            <a:off x="970150" y="192498"/>
            <a:ext cx="7940861" cy="485109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txBox="1"/>
          <p:nvPr>
            <p:ph idx="1" type="subTitle"/>
          </p:nvPr>
        </p:nvSpPr>
        <p:spPr>
          <a:xfrm>
            <a:off x="1678750" y="2483376"/>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060" name="Google Shape;2060;p72"/>
          <p:cNvSpPr txBox="1"/>
          <p:nvPr>
            <p:ph idx="2" type="subTitle"/>
          </p:nvPr>
        </p:nvSpPr>
        <p:spPr>
          <a:xfrm>
            <a:off x="1678750" y="2835746"/>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61" name="Google Shape;2061;p72"/>
          <p:cNvSpPr txBox="1"/>
          <p:nvPr>
            <p:ph idx="3" type="subTitle"/>
          </p:nvPr>
        </p:nvSpPr>
        <p:spPr>
          <a:xfrm>
            <a:off x="1678750" y="1721414"/>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62" name="Google Shape;2062;p72"/>
          <p:cNvSpPr txBox="1"/>
          <p:nvPr>
            <p:ph idx="4" type="subTitle"/>
          </p:nvPr>
        </p:nvSpPr>
        <p:spPr>
          <a:xfrm>
            <a:off x="1678750" y="3950040"/>
            <a:ext cx="3856800" cy="57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63" name="Google Shape;2063;p7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064" name="Google Shape;2064;p72"/>
          <p:cNvSpPr txBox="1"/>
          <p:nvPr>
            <p:ph idx="5" type="subTitle"/>
          </p:nvPr>
        </p:nvSpPr>
        <p:spPr>
          <a:xfrm>
            <a:off x="1678750" y="1369065"/>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065" name="Google Shape;2065;p72"/>
          <p:cNvSpPr txBox="1"/>
          <p:nvPr>
            <p:ph idx="6" type="subTitle"/>
          </p:nvPr>
        </p:nvSpPr>
        <p:spPr>
          <a:xfrm>
            <a:off x="1678750" y="3597688"/>
            <a:ext cx="3856800" cy="4626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2066" name="Google Shape;2066;p72"/>
          <p:cNvGrpSpPr/>
          <p:nvPr/>
        </p:nvGrpSpPr>
        <p:grpSpPr>
          <a:xfrm>
            <a:off x="-12" y="4394730"/>
            <a:ext cx="10436575" cy="1242270"/>
            <a:chOff x="-12" y="3708930"/>
            <a:chExt cx="10436575" cy="1242270"/>
          </a:xfrm>
        </p:grpSpPr>
        <p:grpSp>
          <p:nvGrpSpPr>
            <p:cNvPr id="2067" name="Google Shape;2067;p72"/>
            <p:cNvGrpSpPr/>
            <p:nvPr/>
          </p:nvGrpSpPr>
          <p:grpSpPr>
            <a:xfrm>
              <a:off x="-12" y="4147734"/>
              <a:ext cx="10436575" cy="803466"/>
              <a:chOff x="0" y="4340034"/>
              <a:chExt cx="10436575" cy="803466"/>
            </a:xfrm>
          </p:grpSpPr>
          <p:sp>
            <p:nvSpPr>
              <p:cNvPr id="2068" name="Google Shape;2068;p7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72"/>
            <p:cNvGrpSpPr/>
            <p:nvPr/>
          </p:nvGrpSpPr>
          <p:grpSpPr>
            <a:xfrm>
              <a:off x="6221512" y="3708930"/>
              <a:ext cx="1307895" cy="575273"/>
              <a:chOff x="2161713" y="3315239"/>
              <a:chExt cx="607984" cy="267420"/>
            </a:xfrm>
          </p:grpSpPr>
          <p:sp>
            <p:nvSpPr>
              <p:cNvPr id="2075" name="Google Shape;2075;p7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72"/>
            <p:cNvGrpSpPr/>
            <p:nvPr/>
          </p:nvGrpSpPr>
          <p:grpSpPr>
            <a:xfrm>
              <a:off x="2631902" y="3841982"/>
              <a:ext cx="767639" cy="622988"/>
              <a:chOff x="1286413" y="3368279"/>
              <a:chExt cx="450519" cy="365646"/>
            </a:xfrm>
          </p:grpSpPr>
          <p:sp>
            <p:nvSpPr>
              <p:cNvPr id="2081" name="Google Shape;2081;p72"/>
              <p:cNvSpPr/>
              <p:nvPr/>
            </p:nvSpPr>
            <p:spPr>
              <a:xfrm>
                <a:off x="1357869" y="339630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2"/>
              <p:cNvSpPr/>
              <p:nvPr/>
            </p:nvSpPr>
            <p:spPr>
              <a:xfrm>
                <a:off x="1286413" y="34573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2"/>
              <p:cNvSpPr/>
              <p:nvPr/>
            </p:nvSpPr>
            <p:spPr>
              <a:xfrm>
                <a:off x="1529349" y="336827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084" name="Shape 2084"/>
        <p:cNvGrpSpPr/>
        <p:nvPr/>
      </p:nvGrpSpPr>
      <p:grpSpPr>
        <a:xfrm>
          <a:off x="0" y="0"/>
          <a:ext cx="0" cy="0"/>
          <a:chOff x="0" y="0"/>
          <a:chExt cx="0" cy="0"/>
        </a:xfrm>
      </p:grpSpPr>
      <p:sp>
        <p:nvSpPr>
          <p:cNvPr id="2085" name="Google Shape;2085;p73"/>
          <p:cNvSpPr/>
          <p:nvPr/>
        </p:nvSpPr>
        <p:spPr>
          <a:xfrm flipH="1">
            <a:off x="2667002" y="388650"/>
            <a:ext cx="6476997" cy="4924211"/>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087" name="Google Shape;2087;p73"/>
          <p:cNvSpPr txBox="1"/>
          <p:nvPr>
            <p:ph idx="1" type="subTitle"/>
          </p:nvPr>
        </p:nvSpPr>
        <p:spPr>
          <a:xfrm>
            <a:off x="7200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088" name="Google Shape;2088;p73"/>
          <p:cNvSpPr txBox="1"/>
          <p:nvPr>
            <p:ph idx="2" type="subTitle"/>
          </p:nvPr>
        </p:nvSpPr>
        <p:spPr>
          <a:xfrm>
            <a:off x="7200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89" name="Google Shape;2089;p73"/>
          <p:cNvSpPr txBox="1"/>
          <p:nvPr>
            <p:ph idx="3" type="subTitle"/>
          </p:nvPr>
        </p:nvSpPr>
        <p:spPr>
          <a:xfrm>
            <a:off x="34038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90" name="Google Shape;2090;p73"/>
          <p:cNvSpPr txBox="1"/>
          <p:nvPr>
            <p:ph idx="4" type="subTitle"/>
          </p:nvPr>
        </p:nvSpPr>
        <p:spPr>
          <a:xfrm>
            <a:off x="6087600" y="3880404"/>
            <a:ext cx="2336400" cy="65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91" name="Google Shape;2091;p73"/>
          <p:cNvSpPr txBox="1"/>
          <p:nvPr>
            <p:ph idx="5" type="subTitle"/>
          </p:nvPr>
        </p:nvSpPr>
        <p:spPr>
          <a:xfrm>
            <a:off x="34038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092" name="Google Shape;2092;p73"/>
          <p:cNvSpPr txBox="1"/>
          <p:nvPr>
            <p:ph idx="6" type="subTitle"/>
          </p:nvPr>
        </p:nvSpPr>
        <p:spPr>
          <a:xfrm>
            <a:off x="6087600" y="3422900"/>
            <a:ext cx="2336400" cy="4914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2093" name="Google Shape;2093;p73"/>
          <p:cNvGrpSpPr/>
          <p:nvPr/>
        </p:nvGrpSpPr>
        <p:grpSpPr>
          <a:xfrm>
            <a:off x="-12" y="4113700"/>
            <a:ext cx="10436575" cy="1228050"/>
            <a:chOff x="-12" y="3723150"/>
            <a:chExt cx="10436575" cy="1228050"/>
          </a:xfrm>
        </p:grpSpPr>
        <p:grpSp>
          <p:nvGrpSpPr>
            <p:cNvPr id="2094" name="Google Shape;2094;p73"/>
            <p:cNvGrpSpPr/>
            <p:nvPr/>
          </p:nvGrpSpPr>
          <p:grpSpPr>
            <a:xfrm>
              <a:off x="-12" y="4147734"/>
              <a:ext cx="10436575" cy="803466"/>
              <a:chOff x="0" y="4340034"/>
              <a:chExt cx="10436575" cy="803466"/>
            </a:xfrm>
          </p:grpSpPr>
          <p:sp>
            <p:nvSpPr>
              <p:cNvPr id="2095" name="Google Shape;2095;p7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73"/>
            <p:cNvGrpSpPr/>
            <p:nvPr/>
          </p:nvGrpSpPr>
          <p:grpSpPr>
            <a:xfrm>
              <a:off x="104387" y="3799080"/>
              <a:ext cx="8912870" cy="692298"/>
              <a:chOff x="-681874" y="3357146"/>
              <a:chExt cx="4143209" cy="321820"/>
            </a:xfrm>
          </p:grpSpPr>
          <p:sp>
            <p:nvSpPr>
              <p:cNvPr id="2102" name="Google Shape;2102;p73"/>
              <p:cNvSpPr/>
              <p:nvPr/>
            </p:nvSpPr>
            <p:spPr>
              <a:xfrm>
                <a:off x="-681874"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3"/>
              <p:cNvSpPr/>
              <p:nvPr/>
            </p:nvSpPr>
            <p:spPr>
              <a:xfrm>
                <a:off x="1987318"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3"/>
              <p:cNvSpPr/>
              <p:nvPr/>
            </p:nvSpPr>
            <p:spPr>
              <a:xfrm>
                <a:off x="3278857" y="339904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3"/>
              <p:cNvSpPr/>
              <p:nvPr/>
            </p:nvSpPr>
            <p:spPr>
              <a:xfrm>
                <a:off x="1897988"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3"/>
              <p:cNvSpPr/>
              <p:nvPr/>
            </p:nvSpPr>
            <p:spPr>
              <a:xfrm>
                <a:off x="3207449" y="3424758"/>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73"/>
            <p:cNvGrpSpPr/>
            <p:nvPr/>
          </p:nvGrpSpPr>
          <p:grpSpPr>
            <a:xfrm>
              <a:off x="463427" y="3723150"/>
              <a:ext cx="3073248" cy="589460"/>
              <a:chOff x="13759" y="3298534"/>
              <a:chExt cx="1803655" cy="345968"/>
            </a:xfrm>
          </p:grpSpPr>
          <p:sp>
            <p:nvSpPr>
              <p:cNvPr id="2108" name="Google Shape;2108;p73"/>
              <p:cNvSpPr/>
              <p:nvPr/>
            </p:nvSpPr>
            <p:spPr>
              <a:xfrm>
                <a:off x="1542306" y="329853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3"/>
              <p:cNvSpPr/>
              <p:nvPr/>
            </p:nvSpPr>
            <p:spPr>
              <a:xfrm>
                <a:off x="13759" y="3396010"/>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11" name="Google Shape;2111;p73"/>
          <p:cNvGrpSpPr/>
          <p:nvPr/>
        </p:nvGrpSpPr>
        <p:grpSpPr>
          <a:xfrm>
            <a:off x="-1255837" y="4327300"/>
            <a:ext cx="10436575" cy="1197200"/>
            <a:chOff x="-646237" y="3946300"/>
            <a:chExt cx="10436575" cy="1197200"/>
          </a:xfrm>
        </p:grpSpPr>
        <p:grpSp>
          <p:nvGrpSpPr>
            <p:cNvPr id="2112" name="Google Shape;2112;p73"/>
            <p:cNvGrpSpPr/>
            <p:nvPr/>
          </p:nvGrpSpPr>
          <p:grpSpPr>
            <a:xfrm>
              <a:off x="-646237" y="4340034"/>
              <a:ext cx="10436575" cy="803466"/>
              <a:chOff x="0" y="4340034"/>
              <a:chExt cx="10436575" cy="803466"/>
            </a:xfrm>
          </p:grpSpPr>
          <p:sp>
            <p:nvSpPr>
              <p:cNvPr id="2113" name="Google Shape;2113;p7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73"/>
            <p:cNvGrpSpPr/>
            <p:nvPr/>
          </p:nvGrpSpPr>
          <p:grpSpPr>
            <a:xfrm>
              <a:off x="1218442" y="4079995"/>
              <a:ext cx="5307715" cy="618659"/>
              <a:chOff x="885044" y="3336978"/>
              <a:chExt cx="2467328" cy="287588"/>
            </a:xfrm>
          </p:grpSpPr>
          <p:sp>
            <p:nvSpPr>
              <p:cNvPr id="2120" name="Google Shape;2120;p7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3"/>
              <p:cNvSpPr/>
              <p:nvPr/>
            </p:nvSpPr>
            <p:spPr>
              <a:xfrm>
                <a:off x="885044" y="33571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a:off x="3169895"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3"/>
              <p:cNvSpPr/>
              <p:nvPr/>
            </p:nvSpPr>
            <p:spPr>
              <a:xfrm>
                <a:off x="2021035" y="334358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73"/>
            <p:cNvGrpSpPr/>
            <p:nvPr/>
          </p:nvGrpSpPr>
          <p:grpSpPr>
            <a:xfrm>
              <a:off x="218815" y="3946300"/>
              <a:ext cx="767639" cy="575285"/>
              <a:chOff x="1286413" y="3306853"/>
              <a:chExt cx="450519" cy="337648"/>
            </a:xfrm>
          </p:grpSpPr>
          <p:sp>
            <p:nvSpPr>
              <p:cNvPr id="2126" name="Google Shape;2126;p7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73"/>
            <p:cNvGrpSpPr/>
            <p:nvPr/>
          </p:nvGrpSpPr>
          <p:grpSpPr>
            <a:xfrm>
              <a:off x="6363790" y="3974757"/>
              <a:ext cx="2803089" cy="680488"/>
              <a:chOff x="178806" y="3323555"/>
              <a:chExt cx="1645102" cy="399394"/>
            </a:xfrm>
          </p:grpSpPr>
          <p:sp>
            <p:nvSpPr>
              <p:cNvPr id="2130" name="Google Shape;2130;p73"/>
              <p:cNvSpPr/>
              <p:nvPr/>
            </p:nvSpPr>
            <p:spPr>
              <a:xfrm>
                <a:off x="1463120"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a:off x="178806" y="336811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a:off x="1616326"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133" name="Shape 2133"/>
        <p:cNvGrpSpPr/>
        <p:nvPr/>
      </p:nvGrpSpPr>
      <p:grpSpPr>
        <a:xfrm>
          <a:off x="0" y="0"/>
          <a:ext cx="0" cy="0"/>
          <a:chOff x="0" y="0"/>
          <a:chExt cx="0" cy="0"/>
        </a:xfrm>
      </p:grpSpPr>
      <p:sp>
        <p:nvSpPr>
          <p:cNvPr id="2134" name="Google Shape;2134;p74"/>
          <p:cNvSpPr/>
          <p:nvPr/>
        </p:nvSpPr>
        <p:spPr>
          <a:xfrm>
            <a:off x="-4848338" y="32565"/>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4"/>
          <p:cNvSpPr txBox="1"/>
          <p:nvPr>
            <p:ph idx="1" type="subTitle"/>
          </p:nvPr>
        </p:nvSpPr>
        <p:spPr>
          <a:xfrm>
            <a:off x="715108" y="1632175"/>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36" name="Google Shape;2136;p74"/>
          <p:cNvSpPr txBox="1"/>
          <p:nvPr>
            <p:ph idx="2" type="subTitle"/>
          </p:nvPr>
        </p:nvSpPr>
        <p:spPr>
          <a:xfrm>
            <a:off x="715100" y="2040775"/>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37" name="Google Shape;2137;p74"/>
          <p:cNvSpPr txBox="1"/>
          <p:nvPr>
            <p:ph idx="3" type="subTitle"/>
          </p:nvPr>
        </p:nvSpPr>
        <p:spPr>
          <a:xfrm>
            <a:off x="6080400" y="2040775"/>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38" name="Google Shape;2138;p74"/>
          <p:cNvSpPr txBox="1"/>
          <p:nvPr>
            <p:ph idx="4" type="subTitle"/>
          </p:nvPr>
        </p:nvSpPr>
        <p:spPr>
          <a:xfrm>
            <a:off x="715100" y="3735500"/>
            <a:ext cx="2343600" cy="572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39" name="Google Shape;2139;p74"/>
          <p:cNvSpPr txBox="1"/>
          <p:nvPr>
            <p:ph idx="5" type="subTitle"/>
          </p:nvPr>
        </p:nvSpPr>
        <p:spPr>
          <a:xfrm>
            <a:off x="6080400" y="3735500"/>
            <a:ext cx="23436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40" name="Google Shape;2140;p7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141" name="Google Shape;2141;p74"/>
          <p:cNvSpPr txBox="1"/>
          <p:nvPr>
            <p:ph idx="6" type="subTitle"/>
          </p:nvPr>
        </p:nvSpPr>
        <p:spPr>
          <a:xfrm>
            <a:off x="715108" y="3326900"/>
            <a:ext cx="2343600" cy="484800"/>
          </a:xfrm>
          <a:prstGeom prst="rect">
            <a:avLst/>
          </a:prstGeom>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42" name="Google Shape;2142;p74"/>
          <p:cNvSpPr txBox="1"/>
          <p:nvPr>
            <p:ph idx="7" type="subTitle"/>
          </p:nvPr>
        </p:nvSpPr>
        <p:spPr>
          <a:xfrm>
            <a:off x="6080404" y="1632175"/>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43" name="Google Shape;2143;p74"/>
          <p:cNvSpPr txBox="1"/>
          <p:nvPr>
            <p:ph idx="8" type="subTitle"/>
          </p:nvPr>
        </p:nvSpPr>
        <p:spPr>
          <a:xfrm>
            <a:off x="6080404" y="3326900"/>
            <a:ext cx="23436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2144" name="Google Shape;2144;p74"/>
          <p:cNvGrpSpPr/>
          <p:nvPr/>
        </p:nvGrpSpPr>
        <p:grpSpPr>
          <a:xfrm>
            <a:off x="-15150" y="4244600"/>
            <a:ext cx="10436575" cy="1163800"/>
            <a:chOff x="-12" y="3787400"/>
            <a:chExt cx="10436575" cy="1163800"/>
          </a:xfrm>
        </p:grpSpPr>
        <p:grpSp>
          <p:nvGrpSpPr>
            <p:cNvPr id="2145" name="Google Shape;2145;p74"/>
            <p:cNvGrpSpPr/>
            <p:nvPr/>
          </p:nvGrpSpPr>
          <p:grpSpPr>
            <a:xfrm>
              <a:off x="-12" y="4147734"/>
              <a:ext cx="10436575" cy="803466"/>
              <a:chOff x="0" y="4340034"/>
              <a:chExt cx="10436575" cy="803466"/>
            </a:xfrm>
          </p:grpSpPr>
          <p:sp>
            <p:nvSpPr>
              <p:cNvPr id="2146" name="Google Shape;2146;p7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4"/>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2" name="Google Shape;2152;p74"/>
            <p:cNvGrpSpPr/>
            <p:nvPr/>
          </p:nvGrpSpPr>
          <p:grpSpPr>
            <a:xfrm>
              <a:off x="6572505" y="3856155"/>
              <a:ext cx="1369485" cy="620136"/>
              <a:chOff x="2324874" y="3383678"/>
              <a:chExt cx="636614" cy="288274"/>
            </a:xfrm>
          </p:grpSpPr>
          <p:sp>
            <p:nvSpPr>
              <p:cNvPr id="2153" name="Google Shape;2153;p74"/>
              <p:cNvSpPr/>
              <p:nvPr/>
            </p:nvSpPr>
            <p:spPr>
              <a:xfrm>
                <a:off x="2769699" y="3440654"/>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4"/>
              <p:cNvSpPr/>
              <p:nvPr/>
            </p:nvSpPr>
            <p:spPr>
              <a:xfrm>
                <a:off x="2324874"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4"/>
              <p:cNvSpPr/>
              <p:nvPr/>
            </p:nvSpPr>
            <p:spPr>
              <a:xfrm>
                <a:off x="2564988" y="3444331"/>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4"/>
              <p:cNvSpPr/>
              <p:nvPr/>
            </p:nvSpPr>
            <p:spPr>
              <a:xfrm>
                <a:off x="2689476" y="3464500"/>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4"/>
              <p:cNvSpPr/>
              <p:nvPr/>
            </p:nvSpPr>
            <p:spPr>
              <a:xfrm>
                <a:off x="2480610" y="3390283"/>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74"/>
            <p:cNvGrpSpPr/>
            <p:nvPr/>
          </p:nvGrpSpPr>
          <p:grpSpPr>
            <a:xfrm>
              <a:off x="208577" y="3787400"/>
              <a:ext cx="796535" cy="575245"/>
              <a:chOff x="-135810" y="3336243"/>
              <a:chExt cx="467478" cy="337625"/>
            </a:xfrm>
          </p:grpSpPr>
          <p:sp>
            <p:nvSpPr>
              <p:cNvPr id="2159" name="Google Shape;2159;p74"/>
              <p:cNvSpPr/>
              <p:nvPr/>
            </p:nvSpPr>
            <p:spPr>
              <a:xfrm>
                <a:off x="56560" y="33362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4"/>
              <p:cNvSpPr/>
              <p:nvPr/>
            </p:nvSpPr>
            <p:spPr>
              <a:xfrm>
                <a:off x="-135810"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4"/>
              <p:cNvSpPr/>
              <p:nvPr/>
            </p:nvSpPr>
            <p:spPr>
              <a:xfrm>
                <a:off x="-8542" y="334458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2" name="Google Shape;2162;p74"/>
          <p:cNvGrpSpPr/>
          <p:nvPr/>
        </p:nvGrpSpPr>
        <p:grpSpPr>
          <a:xfrm>
            <a:off x="-710912" y="4308175"/>
            <a:ext cx="10436575" cy="1197200"/>
            <a:chOff x="-646237" y="3946300"/>
            <a:chExt cx="10436575" cy="1197200"/>
          </a:xfrm>
        </p:grpSpPr>
        <p:grpSp>
          <p:nvGrpSpPr>
            <p:cNvPr id="2163" name="Google Shape;2163;p74"/>
            <p:cNvGrpSpPr/>
            <p:nvPr/>
          </p:nvGrpSpPr>
          <p:grpSpPr>
            <a:xfrm>
              <a:off x="-646237" y="4340034"/>
              <a:ext cx="10436575" cy="803466"/>
              <a:chOff x="0" y="4340034"/>
              <a:chExt cx="10436575" cy="803466"/>
            </a:xfrm>
          </p:grpSpPr>
          <p:sp>
            <p:nvSpPr>
              <p:cNvPr id="2164" name="Google Shape;2164;p7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74"/>
            <p:cNvGrpSpPr/>
            <p:nvPr/>
          </p:nvGrpSpPr>
          <p:grpSpPr>
            <a:xfrm>
              <a:off x="3964812" y="4033230"/>
              <a:ext cx="1307895" cy="575273"/>
              <a:chOff x="2161713" y="3315239"/>
              <a:chExt cx="607984" cy="267420"/>
            </a:xfrm>
          </p:grpSpPr>
          <p:sp>
            <p:nvSpPr>
              <p:cNvPr id="2171" name="Google Shape;2171;p7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74"/>
            <p:cNvGrpSpPr/>
            <p:nvPr/>
          </p:nvGrpSpPr>
          <p:grpSpPr>
            <a:xfrm>
              <a:off x="1497369" y="3974757"/>
              <a:ext cx="751060" cy="666838"/>
              <a:chOff x="2036782" y="3323555"/>
              <a:chExt cx="440789" cy="391383"/>
            </a:xfrm>
          </p:grpSpPr>
          <p:sp>
            <p:nvSpPr>
              <p:cNvPr id="2177" name="Google Shape;2177;p74"/>
              <p:cNvSpPr/>
              <p:nvPr/>
            </p:nvSpPr>
            <p:spPr>
              <a:xfrm>
                <a:off x="2036782" y="335975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4"/>
              <p:cNvSpPr/>
              <p:nvPr/>
            </p:nvSpPr>
            <p:spPr>
              <a:xfrm>
                <a:off x="2149345" y="34831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4"/>
              <p:cNvSpPr/>
              <p:nvPr/>
            </p:nvSpPr>
            <p:spPr>
              <a:xfrm>
                <a:off x="2269988"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74"/>
            <p:cNvGrpSpPr/>
            <p:nvPr/>
          </p:nvGrpSpPr>
          <p:grpSpPr>
            <a:xfrm>
              <a:off x="8251040" y="3946300"/>
              <a:ext cx="767639" cy="575285"/>
              <a:chOff x="1286413" y="3306853"/>
              <a:chExt cx="450519" cy="337648"/>
            </a:xfrm>
          </p:grpSpPr>
          <p:sp>
            <p:nvSpPr>
              <p:cNvPr id="2181" name="Google Shape;2181;p7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184" name="Shape 2184"/>
        <p:cNvGrpSpPr/>
        <p:nvPr/>
      </p:nvGrpSpPr>
      <p:grpSpPr>
        <a:xfrm>
          <a:off x="0" y="0"/>
          <a:ext cx="0" cy="0"/>
          <a:chOff x="0" y="0"/>
          <a:chExt cx="0" cy="0"/>
        </a:xfrm>
      </p:grpSpPr>
      <p:sp>
        <p:nvSpPr>
          <p:cNvPr id="2185" name="Google Shape;2185;p75"/>
          <p:cNvSpPr/>
          <p:nvPr/>
        </p:nvSpPr>
        <p:spPr>
          <a:xfrm>
            <a:off x="-294900" y="783637"/>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187" name="Google Shape;2187;p75"/>
          <p:cNvSpPr txBox="1"/>
          <p:nvPr>
            <p:ph idx="1" type="subTitle"/>
          </p:nvPr>
        </p:nvSpPr>
        <p:spPr>
          <a:xfrm>
            <a:off x="7151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88" name="Google Shape;2188;p75"/>
          <p:cNvSpPr txBox="1"/>
          <p:nvPr>
            <p:ph idx="2" type="subTitle"/>
          </p:nvPr>
        </p:nvSpPr>
        <p:spPr>
          <a:xfrm>
            <a:off x="3615975"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89" name="Google Shape;2189;p75"/>
          <p:cNvSpPr txBox="1"/>
          <p:nvPr>
            <p:ph idx="3" type="subTitle"/>
          </p:nvPr>
        </p:nvSpPr>
        <p:spPr>
          <a:xfrm>
            <a:off x="6516850" y="2254725"/>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90" name="Google Shape;2190;p75"/>
          <p:cNvSpPr txBox="1"/>
          <p:nvPr>
            <p:ph idx="4" type="subTitle"/>
          </p:nvPr>
        </p:nvSpPr>
        <p:spPr>
          <a:xfrm>
            <a:off x="7151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91" name="Google Shape;2191;p75"/>
          <p:cNvSpPr txBox="1"/>
          <p:nvPr>
            <p:ph idx="5" type="subTitle"/>
          </p:nvPr>
        </p:nvSpPr>
        <p:spPr>
          <a:xfrm>
            <a:off x="361595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92" name="Google Shape;2192;p75"/>
          <p:cNvSpPr txBox="1"/>
          <p:nvPr>
            <p:ph idx="6" type="subTitle"/>
          </p:nvPr>
        </p:nvSpPr>
        <p:spPr>
          <a:xfrm>
            <a:off x="6516800" y="3883412"/>
            <a:ext cx="1912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93" name="Google Shape;2193;p75"/>
          <p:cNvSpPr txBox="1"/>
          <p:nvPr>
            <p:ph idx="7" type="subTitle"/>
          </p:nvPr>
        </p:nvSpPr>
        <p:spPr>
          <a:xfrm>
            <a:off x="7151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94" name="Google Shape;2194;p75"/>
          <p:cNvSpPr txBox="1"/>
          <p:nvPr>
            <p:ph idx="8" type="subTitle"/>
          </p:nvPr>
        </p:nvSpPr>
        <p:spPr>
          <a:xfrm>
            <a:off x="3615975"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95" name="Google Shape;2195;p75"/>
          <p:cNvSpPr txBox="1"/>
          <p:nvPr>
            <p:ph idx="9" type="subTitle"/>
          </p:nvPr>
        </p:nvSpPr>
        <p:spPr>
          <a:xfrm>
            <a:off x="6516850" y="1924777"/>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96" name="Google Shape;2196;p75"/>
          <p:cNvSpPr txBox="1"/>
          <p:nvPr>
            <p:ph idx="13" type="subTitle"/>
          </p:nvPr>
        </p:nvSpPr>
        <p:spPr>
          <a:xfrm>
            <a:off x="7151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97" name="Google Shape;2197;p75"/>
          <p:cNvSpPr txBox="1"/>
          <p:nvPr>
            <p:ph idx="14" type="subTitle"/>
          </p:nvPr>
        </p:nvSpPr>
        <p:spPr>
          <a:xfrm>
            <a:off x="3615925"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2198" name="Google Shape;2198;p75"/>
          <p:cNvSpPr txBox="1"/>
          <p:nvPr>
            <p:ph idx="15" type="subTitle"/>
          </p:nvPr>
        </p:nvSpPr>
        <p:spPr>
          <a:xfrm>
            <a:off x="6516800" y="3548911"/>
            <a:ext cx="1912200" cy="484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2199" name="Google Shape;2199;p75"/>
          <p:cNvGrpSpPr/>
          <p:nvPr/>
        </p:nvGrpSpPr>
        <p:grpSpPr>
          <a:xfrm>
            <a:off x="-1255837" y="4335082"/>
            <a:ext cx="10436575" cy="1225718"/>
            <a:chOff x="-12" y="3725482"/>
            <a:chExt cx="10436575" cy="1225718"/>
          </a:xfrm>
        </p:grpSpPr>
        <p:grpSp>
          <p:nvGrpSpPr>
            <p:cNvPr id="2200" name="Google Shape;2200;p75"/>
            <p:cNvGrpSpPr/>
            <p:nvPr/>
          </p:nvGrpSpPr>
          <p:grpSpPr>
            <a:xfrm>
              <a:off x="-12" y="4147734"/>
              <a:ext cx="10436575" cy="803466"/>
              <a:chOff x="0" y="4340034"/>
              <a:chExt cx="10436575" cy="803466"/>
            </a:xfrm>
          </p:grpSpPr>
          <p:sp>
            <p:nvSpPr>
              <p:cNvPr id="2201" name="Google Shape;2201;p7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75"/>
            <p:cNvGrpSpPr/>
            <p:nvPr/>
          </p:nvGrpSpPr>
          <p:grpSpPr>
            <a:xfrm>
              <a:off x="6642162" y="3737318"/>
              <a:ext cx="1215283" cy="620748"/>
              <a:chOff x="2357255" y="3328436"/>
              <a:chExt cx="564932" cy="288559"/>
            </a:xfrm>
          </p:grpSpPr>
          <p:sp>
            <p:nvSpPr>
              <p:cNvPr id="2208" name="Google Shape;2208;p75"/>
              <p:cNvSpPr/>
              <p:nvPr/>
            </p:nvSpPr>
            <p:spPr>
              <a:xfrm>
                <a:off x="2357255" y="334649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5"/>
              <p:cNvSpPr/>
              <p:nvPr/>
            </p:nvSpPr>
            <p:spPr>
              <a:xfrm>
                <a:off x="2497946" y="332843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5"/>
              <p:cNvSpPr/>
              <p:nvPr/>
            </p:nvSpPr>
            <p:spPr>
              <a:xfrm>
                <a:off x="2739710" y="3393052"/>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5"/>
              <p:cNvSpPr/>
              <p:nvPr/>
            </p:nvSpPr>
            <p:spPr>
              <a:xfrm>
                <a:off x="2464027"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5"/>
              <p:cNvSpPr/>
              <p:nvPr/>
            </p:nvSpPr>
            <p:spPr>
              <a:xfrm>
                <a:off x="2657267" y="333503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p75"/>
            <p:cNvGrpSpPr/>
            <p:nvPr/>
          </p:nvGrpSpPr>
          <p:grpSpPr>
            <a:xfrm>
              <a:off x="3736816" y="3725482"/>
              <a:ext cx="822471" cy="589200"/>
              <a:chOff x="1934874" y="3299902"/>
              <a:chExt cx="482699" cy="345815"/>
            </a:xfrm>
          </p:grpSpPr>
          <p:sp>
            <p:nvSpPr>
              <p:cNvPr id="2214" name="Google Shape;2214;p75"/>
              <p:cNvSpPr/>
              <p:nvPr/>
            </p:nvSpPr>
            <p:spPr>
              <a:xfrm>
                <a:off x="2142466" y="330686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5"/>
              <p:cNvSpPr/>
              <p:nvPr/>
            </p:nvSpPr>
            <p:spPr>
              <a:xfrm>
                <a:off x="2069220" y="341390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5"/>
              <p:cNvSpPr/>
              <p:nvPr/>
            </p:nvSpPr>
            <p:spPr>
              <a:xfrm>
                <a:off x="1934874" y="32999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7" name="Google Shape;2217;p75"/>
          <p:cNvGrpSpPr/>
          <p:nvPr/>
        </p:nvGrpSpPr>
        <p:grpSpPr>
          <a:xfrm>
            <a:off x="-541125" y="4488875"/>
            <a:ext cx="10436575" cy="1197200"/>
            <a:chOff x="-646237" y="3946300"/>
            <a:chExt cx="10436575" cy="1197200"/>
          </a:xfrm>
        </p:grpSpPr>
        <p:grpSp>
          <p:nvGrpSpPr>
            <p:cNvPr id="2218" name="Google Shape;2218;p75"/>
            <p:cNvGrpSpPr/>
            <p:nvPr/>
          </p:nvGrpSpPr>
          <p:grpSpPr>
            <a:xfrm>
              <a:off x="-646237" y="4340034"/>
              <a:ext cx="10436575" cy="803466"/>
              <a:chOff x="0" y="4340034"/>
              <a:chExt cx="10436575" cy="803466"/>
            </a:xfrm>
          </p:grpSpPr>
          <p:sp>
            <p:nvSpPr>
              <p:cNvPr id="2219" name="Google Shape;2219;p7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75"/>
            <p:cNvGrpSpPr/>
            <p:nvPr/>
          </p:nvGrpSpPr>
          <p:grpSpPr>
            <a:xfrm>
              <a:off x="3964812" y="4033230"/>
              <a:ext cx="1307895" cy="575273"/>
              <a:chOff x="2161713" y="3315239"/>
              <a:chExt cx="607984" cy="267420"/>
            </a:xfrm>
          </p:grpSpPr>
          <p:sp>
            <p:nvSpPr>
              <p:cNvPr id="2226" name="Google Shape;2226;p7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 name="Google Shape;2231;p75"/>
            <p:cNvGrpSpPr/>
            <p:nvPr/>
          </p:nvGrpSpPr>
          <p:grpSpPr>
            <a:xfrm>
              <a:off x="67904" y="3974757"/>
              <a:ext cx="776471" cy="633738"/>
              <a:chOff x="1197845" y="3323555"/>
              <a:chExt cx="455702" cy="371955"/>
            </a:xfrm>
          </p:grpSpPr>
          <p:sp>
            <p:nvSpPr>
              <p:cNvPr id="2232" name="Google Shape;2232;p75"/>
              <p:cNvSpPr/>
              <p:nvPr/>
            </p:nvSpPr>
            <p:spPr>
              <a:xfrm>
                <a:off x="1378439" y="3357886"/>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5"/>
              <p:cNvSpPr/>
              <p:nvPr/>
            </p:nvSpPr>
            <p:spPr>
              <a:xfrm>
                <a:off x="1197845"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75"/>
            <p:cNvGrpSpPr/>
            <p:nvPr/>
          </p:nvGrpSpPr>
          <p:grpSpPr>
            <a:xfrm>
              <a:off x="8251040" y="3946300"/>
              <a:ext cx="767639" cy="575285"/>
              <a:chOff x="1286413" y="3306853"/>
              <a:chExt cx="450519" cy="337648"/>
            </a:xfrm>
          </p:grpSpPr>
          <p:sp>
            <p:nvSpPr>
              <p:cNvPr id="2236" name="Google Shape;2236;p7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239" name="Shape 2239"/>
        <p:cNvGrpSpPr/>
        <p:nvPr/>
      </p:nvGrpSpPr>
      <p:grpSpPr>
        <a:xfrm>
          <a:off x="0" y="0"/>
          <a:ext cx="0" cy="0"/>
          <a:chOff x="0" y="0"/>
          <a:chExt cx="0" cy="0"/>
        </a:xfrm>
      </p:grpSpPr>
      <p:sp>
        <p:nvSpPr>
          <p:cNvPr id="2240" name="Google Shape;2240;p76"/>
          <p:cNvSpPr/>
          <p:nvPr/>
        </p:nvSpPr>
        <p:spPr>
          <a:xfrm flipH="1">
            <a:off x="1578375" y="669225"/>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6"/>
          <p:cNvSpPr txBox="1"/>
          <p:nvPr>
            <p:ph hasCustomPrompt="1" type="title"/>
          </p:nvPr>
        </p:nvSpPr>
        <p:spPr>
          <a:xfrm>
            <a:off x="4407350" y="540000"/>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42" name="Google Shape;2242;p76"/>
          <p:cNvSpPr txBox="1"/>
          <p:nvPr>
            <p:ph idx="1" type="subTitle"/>
          </p:nvPr>
        </p:nvSpPr>
        <p:spPr>
          <a:xfrm>
            <a:off x="4407350" y="1246027"/>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43" name="Google Shape;2243;p76"/>
          <p:cNvSpPr txBox="1"/>
          <p:nvPr>
            <p:ph hasCustomPrompt="1" idx="2" type="title"/>
          </p:nvPr>
        </p:nvSpPr>
        <p:spPr>
          <a:xfrm>
            <a:off x="4407350" y="1843749"/>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44" name="Google Shape;2244;p76"/>
          <p:cNvSpPr txBox="1"/>
          <p:nvPr>
            <p:ph idx="3" type="subTitle"/>
          </p:nvPr>
        </p:nvSpPr>
        <p:spPr>
          <a:xfrm>
            <a:off x="4407350" y="2549776"/>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45" name="Google Shape;2245;p76"/>
          <p:cNvSpPr txBox="1"/>
          <p:nvPr>
            <p:ph hasCustomPrompt="1" idx="4" type="title"/>
          </p:nvPr>
        </p:nvSpPr>
        <p:spPr>
          <a:xfrm>
            <a:off x="4407350" y="3147498"/>
            <a:ext cx="4021500" cy="8283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46" name="Google Shape;2246;p76"/>
          <p:cNvSpPr txBox="1"/>
          <p:nvPr>
            <p:ph idx="5" type="subTitle"/>
          </p:nvPr>
        </p:nvSpPr>
        <p:spPr>
          <a:xfrm>
            <a:off x="4407350" y="3853525"/>
            <a:ext cx="4021500" cy="44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247" name="Google Shape;2247;p76"/>
          <p:cNvGrpSpPr/>
          <p:nvPr/>
        </p:nvGrpSpPr>
        <p:grpSpPr>
          <a:xfrm flipH="1">
            <a:off x="-1111506" y="4128330"/>
            <a:ext cx="10436575" cy="1242270"/>
            <a:chOff x="-12" y="3708930"/>
            <a:chExt cx="10436575" cy="1242270"/>
          </a:xfrm>
        </p:grpSpPr>
        <p:grpSp>
          <p:nvGrpSpPr>
            <p:cNvPr id="2248" name="Google Shape;2248;p76"/>
            <p:cNvGrpSpPr/>
            <p:nvPr/>
          </p:nvGrpSpPr>
          <p:grpSpPr>
            <a:xfrm>
              <a:off x="-12" y="4147734"/>
              <a:ext cx="10436575" cy="803466"/>
              <a:chOff x="0" y="4340034"/>
              <a:chExt cx="10436575" cy="803466"/>
            </a:xfrm>
          </p:grpSpPr>
          <p:sp>
            <p:nvSpPr>
              <p:cNvPr id="2249" name="Google Shape;2249;p76"/>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6"/>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6"/>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6"/>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6"/>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6"/>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 name="Google Shape;2255;p76"/>
            <p:cNvGrpSpPr/>
            <p:nvPr/>
          </p:nvGrpSpPr>
          <p:grpSpPr>
            <a:xfrm>
              <a:off x="6221512" y="3708930"/>
              <a:ext cx="1307895" cy="575273"/>
              <a:chOff x="2161713" y="3315239"/>
              <a:chExt cx="607984" cy="267420"/>
            </a:xfrm>
          </p:grpSpPr>
          <p:sp>
            <p:nvSpPr>
              <p:cNvPr id="2256" name="Google Shape;2256;p7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76"/>
            <p:cNvGrpSpPr/>
            <p:nvPr/>
          </p:nvGrpSpPr>
          <p:grpSpPr>
            <a:xfrm>
              <a:off x="2574527" y="3799087"/>
              <a:ext cx="911064" cy="589422"/>
              <a:chOff x="1252740" y="3343103"/>
              <a:chExt cx="534693" cy="345946"/>
            </a:xfrm>
          </p:grpSpPr>
          <p:sp>
            <p:nvSpPr>
              <p:cNvPr id="2262" name="Google Shape;2262;p76"/>
              <p:cNvSpPr/>
              <p:nvPr/>
            </p:nvSpPr>
            <p:spPr>
              <a:xfrm>
                <a:off x="1371646" y="334310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6"/>
              <p:cNvSpPr/>
              <p:nvPr/>
            </p:nvSpPr>
            <p:spPr>
              <a:xfrm>
                <a:off x="1252740"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6"/>
              <p:cNvSpPr/>
              <p:nvPr/>
            </p:nvSpPr>
            <p:spPr>
              <a:xfrm>
                <a:off x="15798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5" name="Google Shape;2265;p76"/>
          <p:cNvGrpSpPr/>
          <p:nvPr/>
        </p:nvGrpSpPr>
        <p:grpSpPr>
          <a:xfrm flipH="1">
            <a:off x="-594687" y="4222525"/>
            <a:ext cx="10436575" cy="1197200"/>
            <a:chOff x="-646237" y="3946300"/>
            <a:chExt cx="10436575" cy="1197200"/>
          </a:xfrm>
        </p:grpSpPr>
        <p:grpSp>
          <p:nvGrpSpPr>
            <p:cNvPr id="2266" name="Google Shape;2266;p76"/>
            <p:cNvGrpSpPr/>
            <p:nvPr/>
          </p:nvGrpSpPr>
          <p:grpSpPr>
            <a:xfrm>
              <a:off x="-646237" y="4340034"/>
              <a:ext cx="10436575" cy="803466"/>
              <a:chOff x="0" y="4340034"/>
              <a:chExt cx="10436575" cy="803466"/>
            </a:xfrm>
          </p:grpSpPr>
          <p:sp>
            <p:nvSpPr>
              <p:cNvPr id="2267" name="Google Shape;2267;p76"/>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6"/>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6"/>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6"/>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6"/>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6"/>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76"/>
            <p:cNvGrpSpPr/>
            <p:nvPr/>
          </p:nvGrpSpPr>
          <p:grpSpPr>
            <a:xfrm>
              <a:off x="3964812" y="4033230"/>
              <a:ext cx="1307895" cy="575273"/>
              <a:chOff x="2161713" y="3315239"/>
              <a:chExt cx="607984" cy="267420"/>
            </a:xfrm>
          </p:grpSpPr>
          <p:sp>
            <p:nvSpPr>
              <p:cNvPr id="2274" name="Google Shape;2274;p76"/>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6"/>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6"/>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6"/>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6"/>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 name="Google Shape;2279;p76"/>
            <p:cNvGrpSpPr/>
            <p:nvPr/>
          </p:nvGrpSpPr>
          <p:grpSpPr>
            <a:xfrm>
              <a:off x="218815" y="3946300"/>
              <a:ext cx="767639" cy="575285"/>
              <a:chOff x="1286413" y="3306853"/>
              <a:chExt cx="450519" cy="337648"/>
            </a:xfrm>
          </p:grpSpPr>
          <p:sp>
            <p:nvSpPr>
              <p:cNvPr id="2280" name="Google Shape;2280;p7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76"/>
            <p:cNvGrpSpPr/>
            <p:nvPr/>
          </p:nvGrpSpPr>
          <p:grpSpPr>
            <a:xfrm>
              <a:off x="8251040" y="3946300"/>
              <a:ext cx="767639" cy="575285"/>
              <a:chOff x="1286413" y="3306853"/>
              <a:chExt cx="450519" cy="337648"/>
            </a:xfrm>
          </p:grpSpPr>
          <p:sp>
            <p:nvSpPr>
              <p:cNvPr id="2284" name="Google Shape;2284;p76"/>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6"/>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6"/>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287" name="Shape 2287"/>
        <p:cNvGrpSpPr/>
        <p:nvPr/>
      </p:nvGrpSpPr>
      <p:grpSpPr>
        <a:xfrm>
          <a:off x="0" y="0"/>
          <a:ext cx="0" cy="0"/>
          <a:chOff x="0" y="0"/>
          <a:chExt cx="0" cy="0"/>
        </a:xfrm>
      </p:grpSpPr>
      <p:sp>
        <p:nvSpPr>
          <p:cNvPr id="2288" name="Google Shape;2288;p77"/>
          <p:cNvSpPr/>
          <p:nvPr/>
        </p:nvSpPr>
        <p:spPr>
          <a:xfrm>
            <a:off x="-86474" y="332825"/>
            <a:ext cx="6840332" cy="439967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txBox="1"/>
          <p:nvPr>
            <p:ph hasCustomPrompt="1" type="title"/>
          </p:nvPr>
        </p:nvSpPr>
        <p:spPr>
          <a:xfrm>
            <a:off x="11256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90" name="Google Shape;2290;p77"/>
          <p:cNvSpPr txBox="1"/>
          <p:nvPr>
            <p:ph idx="1" type="subTitle"/>
          </p:nvPr>
        </p:nvSpPr>
        <p:spPr>
          <a:xfrm>
            <a:off x="715100" y="3455375"/>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91" name="Google Shape;2291;p77"/>
          <p:cNvSpPr txBox="1"/>
          <p:nvPr>
            <p:ph hasCustomPrompt="1" idx="2" type="title"/>
          </p:nvPr>
        </p:nvSpPr>
        <p:spPr>
          <a:xfrm>
            <a:off x="3939775"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92" name="Google Shape;2292;p77"/>
          <p:cNvSpPr txBox="1"/>
          <p:nvPr>
            <p:ph idx="3" type="subTitle"/>
          </p:nvPr>
        </p:nvSpPr>
        <p:spPr>
          <a:xfrm>
            <a:off x="3529225" y="3455386"/>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93" name="Google Shape;2293;p77"/>
          <p:cNvSpPr txBox="1"/>
          <p:nvPr>
            <p:ph hasCustomPrompt="1" idx="4" type="title"/>
          </p:nvPr>
        </p:nvSpPr>
        <p:spPr>
          <a:xfrm>
            <a:off x="6753850" y="1921350"/>
            <a:ext cx="1264500" cy="611700"/>
          </a:xfrm>
          <a:prstGeom prst="rect">
            <a:avLst/>
          </a:prstGeom>
        </p:spPr>
        <p:txBody>
          <a:bodyPr anchorCtr="0" anchor="b" bIns="91425" lIns="91425" spcFirstLastPara="1" rIns="91425" wrap="square" tIns="91425">
            <a:noAutofit/>
          </a:bodyPr>
          <a:lstStyle>
            <a:lvl1pPr lvl="0" algn="ctr">
              <a:spcBef>
                <a:spcPts val="0"/>
              </a:spcBef>
              <a:spcAft>
                <a:spcPts val="0"/>
              </a:spcAft>
              <a:buSzPts val="6200"/>
              <a:buNone/>
              <a:defRPr sz="3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94" name="Google Shape;2294;p77"/>
          <p:cNvSpPr txBox="1"/>
          <p:nvPr>
            <p:ph idx="5" type="subTitle"/>
          </p:nvPr>
        </p:nvSpPr>
        <p:spPr>
          <a:xfrm>
            <a:off x="6343300" y="3455369"/>
            <a:ext cx="2085600" cy="102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95" name="Google Shape;2295;p77"/>
          <p:cNvSpPr txBox="1"/>
          <p:nvPr>
            <p:ph idx="6" type="subTitle"/>
          </p:nvPr>
        </p:nvSpPr>
        <p:spPr>
          <a:xfrm>
            <a:off x="7151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2296" name="Google Shape;2296;p77"/>
          <p:cNvSpPr txBox="1"/>
          <p:nvPr>
            <p:ph idx="7" type="subTitle"/>
          </p:nvPr>
        </p:nvSpPr>
        <p:spPr>
          <a:xfrm>
            <a:off x="3529225"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2297" name="Google Shape;2297;p77"/>
          <p:cNvSpPr txBox="1"/>
          <p:nvPr>
            <p:ph idx="8" type="subTitle"/>
          </p:nvPr>
        </p:nvSpPr>
        <p:spPr>
          <a:xfrm>
            <a:off x="6343300" y="3144294"/>
            <a:ext cx="2085600" cy="445200"/>
          </a:xfrm>
          <a:prstGeom prst="rect">
            <a:avLst/>
          </a:prstGeom>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Bebas Neue"/>
              <a:buNone/>
              <a:defRPr sz="2500">
                <a:solidFill>
                  <a:schemeClr val="dk1"/>
                </a:solidFill>
                <a:latin typeface="Alatsi"/>
                <a:ea typeface="Alatsi"/>
                <a:cs typeface="Alatsi"/>
                <a:sym typeface="Alatsi"/>
              </a:defRPr>
            </a:lvl1pPr>
            <a:lvl2pPr lvl="1"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2298" name="Google Shape;2298;p77"/>
          <p:cNvSpPr txBox="1"/>
          <p:nvPr>
            <p:ph idx="9"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299" name="Google Shape;2299;p77"/>
          <p:cNvGrpSpPr/>
          <p:nvPr/>
        </p:nvGrpSpPr>
        <p:grpSpPr>
          <a:xfrm>
            <a:off x="-471912" y="4272544"/>
            <a:ext cx="10436575" cy="1246781"/>
            <a:chOff x="-646237" y="3896719"/>
            <a:chExt cx="10436575" cy="1246781"/>
          </a:xfrm>
        </p:grpSpPr>
        <p:grpSp>
          <p:nvGrpSpPr>
            <p:cNvPr id="2300" name="Google Shape;2300;p77"/>
            <p:cNvGrpSpPr/>
            <p:nvPr/>
          </p:nvGrpSpPr>
          <p:grpSpPr>
            <a:xfrm>
              <a:off x="-646237" y="4340034"/>
              <a:ext cx="10436575" cy="803466"/>
              <a:chOff x="0" y="4340034"/>
              <a:chExt cx="10436575" cy="803466"/>
            </a:xfrm>
          </p:grpSpPr>
          <p:sp>
            <p:nvSpPr>
              <p:cNvPr id="2301" name="Google Shape;2301;p7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77"/>
            <p:cNvGrpSpPr/>
            <p:nvPr/>
          </p:nvGrpSpPr>
          <p:grpSpPr>
            <a:xfrm>
              <a:off x="2413750" y="3960530"/>
              <a:ext cx="3830820" cy="647986"/>
              <a:chOff x="1440691" y="3281444"/>
              <a:chExt cx="1780783" cy="301221"/>
            </a:xfrm>
          </p:grpSpPr>
          <p:sp>
            <p:nvSpPr>
              <p:cNvPr id="2308" name="Google Shape;2308;p77"/>
              <p:cNvSpPr/>
              <p:nvPr/>
            </p:nvSpPr>
            <p:spPr>
              <a:xfrm>
                <a:off x="1440691" y="335136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7"/>
              <p:cNvSpPr/>
              <p:nvPr/>
            </p:nvSpPr>
            <p:spPr>
              <a:xfrm>
                <a:off x="2908066"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7"/>
              <p:cNvSpPr/>
              <p:nvPr/>
            </p:nvSpPr>
            <p:spPr>
              <a:xfrm>
                <a:off x="3038997" y="335504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7"/>
              <p:cNvSpPr/>
              <p:nvPr/>
            </p:nvSpPr>
            <p:spPr>
              <a:xfrm>
                <a:off x="1568294" y="332335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7"/>
              <p:cNvSpPr/>
              <p:nvPr/>
            </p:nvSpPr>
            <p:spPr>
              <a:xfrm>
                <a:off x="1749443"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77"/>
            <p:cNvGrpSpPr/>
            <p:nvPr/>
          </p:nvGrpSpPr>
          <p:grpSpPr>
            <a:xfrm>
              <a:off x="-13121" y="3896719"/>
              <a:ext cx="822446" cy="624825"/>
              <a:chOff x="1150292" y="3277753"/>
              <a:chExt cx="482684" cy="366725"/>
            </a:xfrm>
          </p:grpSpPr>
          <p:sp>
            <p:nvSpPr>
              <p:cNvPr id="2314" name="Google Shape;2314;p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7"/>
              <p:cNvSpPr/>
              <p:nvPr/>
            </p:nvSpPr>
            <p:spPr>
              <a:xfrm>
                <a:off x="1150292" y="327775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77"/>
            <p:cNvGrpSpPr/>
            <p:nvPr/>
          </p:nvGrpSpPr>
          <p:grpSpPr>
            <a:xfrm>
              <a:off x="7913827" y="3945050"/>
              <a:ext cx="1148298" cy="688097"/>
              <a:chOff x="1088506" y="3306120"/>
              <a:chExt cx="673923" cy="403860"/>
            </a:xfrm>
          </p:grpSpPr>
          <p:sp>
            <p:nvSpPr>
              <p:cNvPr id="2318" name="Google Shape;2318;p77"/>
              <p:cNvSpPr/>
              <p:nvPr/>
            </p:nvSpPr>
            <p:spPr>
              <a:xfrm>
                <a:off x="1487322" y="330612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7"/>
              <p:cNvSpPr/>
              <p:nvPr/>
            </p:nvSpPr>
            <p:spPr>
              <a:xfrm>
                <a:off x="1088506" y="3468121"/>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7"/>
              <p:cNvSpPr/>
              <p:nvPr/>
            </p:nvSpPr>
            <p:spPr>
              <a:xfrm>
                <a:off x="1243446" y="3389034"/>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1" name="Google Shape;2321;p77"/>
          <p:cNvGrpSpPr/>
          <p:nvPr/>
        </p:nvGrpSpPr>
        <p:grpSpPr>
          <a:xfrm>
            <a:off x="-12" y="4180343"/>
            <a:ext cx="10436575" cy="1228057"/>
            <a:chOff x="-12" y="3723143"/>
            <a:chExt cx="10436575" cy="1228057"/>
          </a:xfrm>
        </p:grpSpPr>
        <p:grpSp>
          <p:nvGrpSpPr>
            <p:cNvPr id="2322" name="Google Shape;2322;p77"/>
            <p:cNvGrpSpPr/>
            <p:nvPr/>
          </p:nvGrpSpPr>
          <p:grpSpPr>
            <a:xfrm>
              <a:off x="-12" y="4147734"/>
              <a:ext cx="10436575" cy="803466"/>
              <a:chOff x="0" y="4340034"/>
              <a:chExt cx="10436575" cy="803466"/>
            </a:xfrm>
          </p:grpSpPr>
          <p:sp>
            <p:nvSpPr>
              <p:cNvPr id="2323" name="Google Shape;2323;p7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77"/>
            <p:cNvGrpSpPr/>
            <p:nvPr/>
          </p:nvGrpSpPr>
          <p:grpSpPr>
            <a:xfrm>
              <a:off x="5596725" y="3723143"/>
              <a:ext cx="3321858" cy="692036"/>
              <a:chOff x="1871276" y="3321846"/>
              <a:chExt cx="1544188" cy="321698"/>
            </a:xfrm>
          </p:grpSpPr>
          <p:sp>
            <p:nvSpPr>
              <p:cNvPr id="2330" name="Google Shape;2330;p77"/>
              <p:cNvSpPr/>
              <p:nvPr/>
            </p:nvSpPr>
            <p:spPr>
              <a:xfrm>
                <a:off x="1871276" y="34122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7"/>
              <p:cNvSpPr/>
              <p:nvPr/>
            </p:nvSpPr>
            <p:spPr>
              <a:xfrm>
                <a:off x="2024565"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7"/>
              <p:cNvSpPr/>
              <p:nvPr/>
            </p:nvSpPr>
            <p:spPr>
              <a:xfrm>
                <a:off x="3232987" y="339207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7"/>
              <p:cNvSpPr/>
              <p:nvPr/>
            </p:nvSpPr>
            <p:spPr>
              <a:xfrm>
                <a:off x="2020780" y="341224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7"/>
              <p:cNvSpPr/>
              <p:nvPr/>
            </p:nvSpPr>
            <p:spPr>
              <a:xfrm>
                <a:off x="3199930" y="337694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77"/>
            <p:cNvGrpSpPr/>
            <p:nvPr/>
          </p:nvGrpSpPr>
          <p:grpSpPr>
            <a:xfrm>
              <a:off x="2631902" y="3737325"/>
              <a:ext cx="767639" cy="575285"/>
              <a:chOff x="1286413" y="3306853"/>
              <a:chExt cx="450519" cy="337648"/>
            </a:xfrm>
          </p:grpSpPr>
          <p:sp>
            <p:nvSpPr>
              <p:cNvPr id="2336" name="Google Shape;2336;p7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339" name="Shape 2339"/>
        <p:cNvGrpSpPr/>
        <p:nvPr/>
      </p:nvGrpSpPr>
      <p:grpSpPr>
        <a:xfrm>
          <a:off x="0" y="0"/>
          <a:ext cx="0" cy="0"/>
          <a:chOff x="0" y="0"/>
          <a:chExt cx="0" cy="0"/>
        </a:xfrm>
      </p:grpSpPr>
      <p:sp>
        <p:nvSpPr>
          <p:cNvPr id="2340" name="Google Shape;2340;p78"/>
          <p:cNvSpPr/>
          <p:nvPr/>
        </p:nvSpPr>
        <p:spPr>
          <a:xfrm>
            <a:off x="-372850" y="535000"/>
            <a:ext cx="6615072" cy="4608491"/>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342" name="Google Shape;2342;p78"/>
          <p:cNvGrpSpPr/>
          <p:nvPr/>
        </p:nvGrpSpPr>
        <p:grpSpPr>
          <a:xfrm>
            <a:off x="116988" y="4668405"/>
            <a:ext cx="10436575" cy="1089870"/>
            <a:chOff x="-12" y="3861330"/>
            <a:chExt cx="10436575" cy="1089870"/>
          </a:xfrm>
        </p:grpSpPr>
        <p:grpSp>
          <p:nvGrpSpPr>
            <p:cNvPr id="2343" name="Google Shape;2343;p78"/>
            <p:cNvGrpSpPr/>
            <p:nvPr/>
          </p:nvGrpSpPr>
          <p:grpSpPr>
            <a:xfrm>
              <a:off x="-12" y="4147734"/>
              <a:ext cx="10436575" cy="803466"/>
              <a:chOff x="0" y="4340034"/>
              <a:chExt cx="10436575" cy="803466"/>
            </a:xfrm>
          </p:grpSpPr>
          <p:sp>
            <p:nvSpPr>
              <p:cNvPr id="2344" name="Google Shape;2344;p78"/>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8"/>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8"/>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8"/>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8"/>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8"/>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 name="Google Shape;2350;p78"/>
            <p:cNvGrpSpPr/>
            <p:nvPr/>
          </p:nvGrpSpPr>
          <p:grpSpPr>
            <a:xfrm>
              <a:off x="6221512" y="3861330"/>
              <a:ext cx="1307895" cy="575273"/>
              <a:chOff x="2161713" y="3386084"/>
              <a:chExt cx="607984" cy="267420"/>
            </a:xfrm>
          </p:grpSpPr>
          <p:sp>
            <p:nvSpPr>
              <p:cNvPr id="2351" name="Google Shape;2351;p78"/>
              <p:cNvSpPr/>
              <p:nvPr/>
            </p:nvSpPr>
            <p:spPr>
              <a:xfrm>
                <a:off x="2161713" y="342220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8"/>
              <p:cNvSpPr/>
              <p:nvPr/>
            </p:nvSpPr>
            <p:spPr>
              <a:xfrm>
                <a:off x="2378304" y="338608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8"/>
              <p:cNvSpPr/>
              <p:nvPr/>
            </p:nvSpPr>
            <p:spPr>
              <a:xfrm>
                <a:off x="2587220" y="3429560"/>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8"/>
              <p:cNvSpPr/>
              <p:nvPr/>
            </p:nvSpPr>
            <p:spPr>
              <a:xfrm>
                <a:off x="2321682" y="3469898"/>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8"/>
              <p:cNvSpPr/>
              <p:nvPr/>
            </p:nvSpPr>
            <p:spPr>
              <a:xfrm>
                <a:off x="2514150" y="3399295"/>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78"/>
            <p:cNvGrpSpPr/>
            <p:nvPr/>
          </p:nvGrpSpPr>
          <p:grpSpPr>
            <a:xfrm>
              <a:off x="2631902" y="3889225"/>
              <a:ext cx="843839" cy="575785"/>
              <a:chOff x="1286413" y="3396007"/>
              <a:chExt cx="495240" cy="337941"/>
            </a:xfrm>
          </p:grpSpPr>
          <p:sp>
            <p:nvSpPr>
              <p:cNvPr id="2357" name="Google Shape;2357;p78"/>
              <p:cNvSpPr/>
              <p:nvPr/>
            </p:nvSpPr>
            <p:spPr>
              <a:xfrm>
                <a:off x="1420666" y="3396007"/>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8"/>
              <p:cNvSpPr/>
              <p:nvPr/>
            </p:nvSpPr>
            <p:spPr>
              <a:xfrm>
                <a:off x="1574070" y="3413002"/>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0" name="Google Shape;2360;p78"/>
          <p:cNvGrpSpPr/>
          <p:nvPr/>
        </p:nvGrpSpPr>
        <p:grpSpPr>
          <a:xfrm>
            <a:off x="-1292575" y="4595975"/>
            <a:ext cx="10436575" cy="1197200"/>
            <a:chOff x="-646237" y="3946300"/>
            <a:chExt cx="10436575" cy="1197200"/>
          </a:xfrm>
        </p:grpSpPr>
        <p:grpSp>
          <p:nvGrpSpPr>
            <p:cNvPr id="2361" name="Google Shape;2361;p78"/>
            <p:cNvGrpSpPr/>
            <p:nvPr/>
          </p:nvGrpSpPr>
          <p:grpSpPr>
            <a:xfrm>
              <a:off x="-646237" y="4340034"/>
              <a:ext cx="10436575" cy="803466"/>
              <a:chOff x="0" y="4340034"/>
              <a:chExt cx="10436575" cy="803466"/>
            </a:xfrm>
          </p:grpSpPr>
          <p:sp>
            <p:nvSpPr>
              <p:cNvPr id="2362" name="Google Shape;2362;p78"/>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8"/>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8"/>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8"/>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8"/>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8"/>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78"/>
            <p:cNvGrpSpPr/>
            <p:nvPr/>
          </p:nvGrpSpPr>
          <p:grpSpPr>
            <a:xfrm>
              <a:off x="3964812" y="4033230"/>
              <a:ext cx="1307895" cy="575273"/>
              <a:chOff x="2161713" y="3315239"/>
              <a:chExt cx="607984" cy="267420"/>
            </a:xfrm>
          </p:grpSpPr>
          <p:sp>
            <p:nvSpPr>
              <p:cNvPr id="2369" name="Google Shape;2369;p78"/>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8"/>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8"/>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8"/>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8"/>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78"/>
            <p:cNvGrpSpPr/>
            <p:nvPr/>
          </p:nvGrpSpPr>
          <p:grpSpPr>
            <a:xfrm>
              <a:off x="218815" y="3946300"/>
              <a:ext cx="767639" cy="575285"/>
              <a:chOff x="1286413" y="3306853"/>
              <a:chExt cx="450519" cy="337648"/>
            </a:xfrm>
          </p:grpSpPr>
          <p:sp>
            <p:nvSpPr>
              <p:cNvPr id="2375" name="Google Shape;2375;p7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78"/>
            <p:cNvGrpSpPr/>
            <p:nvPr/>
          </p:nvGrpSpPr>
          <p:grpSpPr>
            <a:xfrm>
              <a:off x="8251040" y="3946300"/>
              <a:ext cx="767639" cy="575285"/>
              <a:chOff x="1286413" y="3306853"/>
              <a:chExt cx="450519" cy="337648"/>
            </a:xfrm>
          </p:grpSpPr>
          <p:sp>
            <p:nvSpPr>
              <p:cNvPr id="2379" name="Google Shape;2379;p78"/>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8"/>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8"/>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382" name="Shape 2382"/>
        <p:cNvGrpSpPr/>
        <p:nvPr/>
      </p:nvGrpSpPr>
      <p:grpSpPr>
        <a:xfrm>
          <a:off x="0" y="0"/>
          <a:ext cx="0" cy="0"/>
          <a:chOff x="0" y="0"/>
          <a:chExt cx="0" cy="0"/>
        </a:xfrm>
      </p:grpSpPr>
      <p:sp>
        <p:nvSpPr>
          <p:cNvPr id="2383" name="Google Shape;2383;p79"/>
          <p:cNvSpPr/>
          <p:nvPr/>
        </p:nvSpPr>
        <p:spPr>
          <a:xfrm flipH="1">
            <a:off x="420944" y="181650"/>
            <a:ext cx="8361106" cy="4961862"/>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385" name="Google Shape;2385;p79"/>
          <p:cNvGrpSpPr/>
          <p:nvPr/>
        </p:nvGrpSpPr>
        <p:grpSpPr>
          <a:xfrm>
            <a:off x="-1292587" y="4284980"/>
            <a:ext cx="10436575" cy="1242270"/>
            <a:chOff x="-12" y="3708930"/>
            <a:chExt cx="10436575" cy="1242270"/>
          </a:xfrm>
        </p:grpSpPr>
        <p:grpSp>
          <p:nvGrpSpPr>
            <p:cNvPr id="2386" name="Google Shape;2386;p79"/>
            <p:cNvGrpSpPr/>
            <p:nvPr/>
          </p:nvGrpSpPr>
          <p:grpSpPr>
            <a:xfrm>
              <a:off x="-12" y="4147734"/>
              <a:ext cx="10436575" cy="803466"/>
              <a:chOff x="0" y="4340034"/>
              <a:chExt cx="10436575" cy="803466"/>
            </a:xfrm>
          </p:grpSpPr>
          <p:sp>
            <p:nvSpPr>
              <p:cNvPr id="2387" name="Google Shape;2387;p7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79"/>
            <p:cNvGrpSpPr/>
            <p:nvPr/>
          </p:nvGrpSpPr>
          <p:grpSpPr>
            <a:xfrm>
              <a:off x="6221512" y="3708930"/>
              <a:ext cx="1307895" cy="575273"/>
              <a:chOff x="2161713" y="3315239"/>
              <a:chExt cx="607984" cy="267420"/>
            </a:xfrm>
          </p:grpSpPr>
          <p:sp>
            <p:nvSpPr>
              <p:cNvPr id="2394" name="Google Shape;2394;p7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79"/>
            <p:cNvGrpSpPr/>
            <p:nvPr/>
          </p:nvGrpSpPr>
          <p:grpSpPr>
            <a:xfrm>
              <a:off x="2631902" y="3737325"/>
              <a:ext cx="767639" cy="575285"/>
              <a:chOff x="1286413" y="3306853"/>
              <a:chExt cx="450519" cy="337648"/>
            </a:xfrm>
          </p:grpSpPr>
          <p:sp>
            <p:nvSpPr>
              <p:cNvPr id="2400" name="Google Shape;2400;p7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03" name="Google Shape;2403;p79"/>
          <p:cNvGrpSpPr/>
          <p:nvPr/>
        </p:nvGrpSpPr>
        <p:grpSpPr>
          <a:xfrm>
            <a:off x="-414487" y="4307512"/>
            <a:ext cx="10436575" cy="1197200"/>
            <a:chOff x="-646237" y="3946300"/>
            <a:chExt cx="10436575" cy="1197200"/>
          </a:xfrm>
        </p:grpSpPr>
        <p:grpSp>
          <p:nvGrpSpPr>
            <p:cNvPr id="2404" name="Google Shape;2404;p79"/>
            <p:cNvGrpSpPr/>
            <p:nvPr/>
          </p:nvGrpSpPr>
          <p:grpSpPr>
            <a:xfrm>
              <a:off x="-646237" y="4340034"/>
              <a:ext cx="10436575" cy="803466"/>
              <a:chOff x="0" y="4340034"/>
              <a:chExt cx="10436575" cy="803466"/>
            </a:xfrm>
          </p:grpSpPr>
          <p:sp>
            <p:nvSpPr>
              <p:cNvPr id="2405" name="Google Shape;2405;p7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79"/>
            <p:cNvGrpSpPr/>
            <p:nvPr/>
          </p:nvGrpSpPr>
          <p:grpSpPr>
            <a:xfrm>
              <a:off x="4308937" y="3999385"/>
              <a:ext cx="1768315" cy="609119"/>
              <a:chOff x="2321682" y="3299506"/>
              <a:chExt cx="822013" cy="283153"/>
            </a:xfrm>
          </p:grpSpPr>
          <p:sp>
            <p:nvSpPr>
              <p:cNvPr id="2412" name="Google Shape;2412;p79"/>
              <p:cNvSpPr/>
              <p:nvPr/>
            </p:nvSpPr>
            <p:spPr>
              <a:xfrm>
                <a:off x="2951906" y="3299506"/>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79"/>
            <p:cNvGrpSpPr/>
            <p:nvPr/>
          </p:nvGrpSpPr>
          <p:grpSpPr>
            <a:xfrm>
              <a:off x="940804" y="3960562"/>
              <a:ext cx="1146746" cy="604557"/>
              <a:chOff x="1710140" y="3315224"/>
              <a:chExt cx="673012" cy="354829"/>
            </a:xfrm>
          </p:grpSpPr>
          <p:sp>
            <p:nvSpPr>
              <p:cNvPr id="2418" name="Google Shape;2418;p79"/>
              <p:cNvSpPr/>
              <p:nvPr/>
            </p:nvSpPr>
            <p:spPr>
              <a:xfrm>
                <a:off x="2108045" y="331522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9"/>
              <p:cNvSpPr/>
              <p:nvPr/>
            </p:nvSpPr>
            <p:spPr>
              <a:xfrm>
                <a:off x="1957006" y="343823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9"/>
              <p:cNvSpPr/>
              <p:nvPr/>
            </p:nvSpPr>
            <p:spPr>
              <a:xfrm>
                <a:off x="171014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79"/>
            <p:cNvGrpSpPr/>
            <p:nvPr/>
          </p:nvGrpSpPr>
          <p:grpSpPr>
            <a:xfrm>
              <a:off x="-320185" y="3946300"/>
              <a:ext cx="9338864" cy="575285"/>
              <a:chOff x="-3743944" y="3306853"/>
              <a:chExt cx="5480876" cy="337648"/>
            </a:xfrm>
          </p:grpSpPr>
          <p:sp>
            <p:nvSpPr>
              <p:cNvPr id="2422" name="Google Shape;2422;p7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9"/>
              <p:cNvSpPr/>
              <p:nvPr/>
            </p:nvSpPr>
            <p:spPr>
              <a:xfrm>
                <a:off x="-3743944" y="3359753"/>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2425" name="Shape 2425"/>
        <p:cNvGrpSpPr/>
        <p:nvPr/>
      </p:nvGrpSpPr>
      <p:grpSpPr>
        <a:xfrm>
          <a:off x="0" y="0"/>
          <a:ext cx="0" cy="0"/>
          <a:chOff x="0" y="0"/>
          <a:chExt cx="0" cy="0"/>
        </a:xfrm>
      </p:grpSpPr>
      <p:sp>
        <p:nvSpPr>
          <p:cNvPr id="2426" name="Google Shape;2426;p80"/>
          <p:cNvSpPr/>
          <p:nvPr/>
        </p:nvSpPr>
        <p:spPr>
          <a:xfrm>
            <a:off x="-1440075" y="-76499"/>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428" name="Google Shape;2428;p80"/>
          <p:cNvGrpSpPr/>
          <p:nvPr/>
        </p:nvGrpSpPr>
        <p:grpSpPr>
          <a:xfrm>
            <a:off x="-646250" y="4380968"/>
            <a:ext cx="10436575" cy="1228057"/>
            <a:chOff x="-12" y="3723143"/>
            <a:chExt cx="10436575" cy="1228057"/>
          </a:xfrm>
        </p:grpSpPr>
        <p:grpSp>
          <p:nvGrpSpPr>
            <p:cNvPr id="2429" name="Google Shape;2429;p80"/>
            <p:cNvGrpSpPr/>
            <p:nvPr/>
          </p:nvGrpSpPr>
          <p:grpSpPr>
            <a:xfrm>
              <a:off x="-12" y="4147734"/>
              <a:ext cx="10436575" cy="803466"/>
              <a:chOff x="0" y="4340034"/>
              <a:chExt cx="10436575" cy="803466"/>
            </a:xfrm>
          </p:grpSpPr>
          <p:sp>
            <p:nvSpPr>
              <p:cNvPr id="2430" name="Google Shape;2430;p8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80"/>
            <p:cNvGrpSpPr/>
            <p:nvPr/>
          </p:nvGrpSpPr>
          <p:grpSpPr>
            <a:xfrm>
              <a:off x="5596725" y="3723143"/>
              <a:ext cx="4136037" cy="764961"/>
              <a:chOff x="1871276" y="3321846"/>
              <a:chExt cx="1922665" cy="355597"/>
            </a:xfrm>
          </p:grpSpPr>
          <p:sp>
            <p:nvSpPr>
              <p:cNvPr id="2437" name="Google Shape;2437;p80"/>
              <p:cNvSpPr/>
              <p:nvPr/>
            </p:nvSpPr>
            <p:spPr>
              <a:xfrm>
                <a:off x="1871276" y="3446145"/>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3545530" y="3321846"/>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3512913"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2014284" y="34321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3629527"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80"/>
            <p:cNvGrpSpPr/>
            <p:nvPr/>
          </p:nvGrpSpPr>
          <p:grpSpPr>
            <a:xfrm>
              <a:off x="1121352" y="3841682"/>
              <a:ext cx="886310" cy="603938"/>
              <a:chOff x="399888" y="3368103"/>
              <a:chExt cx="520166" cy="354465"/>
            </a:xfrm>
          </p:grpSpPr>
          <p:sp>
            <p:nvSpPr>
              <p:cNvPr id="2443" name="Google Shape;2443;p80"/>
              <p:cNvSpPr/>
              <p:nvPr/>
            </p:nvSpPr>
            <p:spPr>
              <a:xfrm>
                <a:off x="644945" y="338494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399888" y="348557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516951"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46" name="Google Shape;2446;p80"/>
          <p:cNvGrpSpPr/>
          <p:nvPr/>
        </p:nvGrpSpPr>
        <p:grpSpPr>
          <a:xfrm>
            <a:off x="-1255837" y="4479700"/>
            <a:ext cx="10436575" cy="1197200"/>
            <a:chOff x="-646237" y="3946300"/>
            <a:chExt cx="10436575" cy="1197200"/>
          </a:xfrm>
        </p:grpSpPr>
        <p:grpSp>
          <p:nvGrpSpPr>
            <p:cNvPr id="2447" name="Google Shape;2447;p80"/>
            <p:cNvGrpSpPr/>
            <p:nvPr/>
          </p:nvGrpSpPr>
          <p:grpSpPr>
            <a:xfrm>
              <a:off x="-646237" y="4340034"/>
              <a:ext cx="10436575" cy="803466"/>
              <a:chOff x="0" y="4340034"/>
              <a:chExt cx="10436575" cy="803466"/>
            </a:xfrm>
          </p:grpSpPr>
          <p:sp>
            <p:nvSpPr>
              <p:cNvPr id="2448" name="Google Shape;2448;p8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80"/>
            <p:cNvGrpSpPr/>
            <p:nvPr/>
          </p:nvGrpSpPr>
          <p:grpSpPr>
            <a:xfrm>
              <a:off x="4147874" y="4033230"/>
              <a:ext cx="1427591" cy="651211"/>
              <a:chOff x="2246810" y="3315239"/>
              <a:chExt cx="663625" cy="302720"/>
            </a:xfrm>
          </p:grpSpPr>
          <p:sp>
            <p:nvSpPr>
              <p:cNvPr id="2455" name="Google Shape;2455;p80"/>
              <p:cNvSpPr/>
              <p:nvPr/>
            </p:nvSpPr>
            <p:spPr>
              <a:xfrm>
                <a:off x="2718646"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2246810" y="33637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80"/>
            <p:cNvGrpSpPr/>
            <p:nvPr/>
          </p:nvGrpSpPr>
          <p:grpSpPr>
            <a:xfrm>
              <a:off x="218815" y="3946300"/>
              <a:ext cx="1970514" cy="686835"/>
              <a:chOff x="1286413" y="3306853"/>
              <a:chExt cx="1156473" cy="403119"/>
            </a:xfrm>
          </p:grpSpPr>
          <p:sp>
            <p:nvSpPr>
              <p:cNvPr id="2461" name="Google Shape;2461;p80"/>
              <p:cNvSpPr/>
              <p:nvPr/>
            </p:nvSpPr>
            <p:spPr>
              <a:xfrm>
                <a:off x="1570997"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2235303" y="3389027"/>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80"/>
            <p:cNvGrpSpPr/>
            <p:nvPr/>
          </p:nvGrpSpPr>
          <p:grpSpPr>
            <a:xfrm>
              <a:off x="8404881" y="3960537"/>
              <a:ext cx="818445" cy="575245"/>
              <a:chOff x="1376700" y="3315210"/>
              <a:chExt cx="480336" cy="337625"/>
            </a:xfrm>
          </p:grpSpPr>
          <p:sp>
            <p:nvSpPr>
              <p:cNvPr id="2465" name="Google Shape;2465;p80"/>
              <p:cNvSpPr/>
              <p:nvPr/>
            </p:nvSpPr>
            <p:spPr>
              <a:xfrm>
                <a:off x="1376700" y="3315210"/>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1664662"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2468" name="Shape 2468"/>
        <p:cNvGrpSpPr/>
        <p:nvPr/>
      </p:nvGrpSpPr>
      <p:grpSpPr>
        <a:xfrm>
          <a:off x="0" y="0"/>
          <a:ext cx="0" cy="0"/>
          <a:chOff x="0" y="0"/>
          <a:chExt cx="0" cy="0"/>
        </a:xfrm>
      </p:grpSpPr>
      <p:sp>
        <p:nvSpPr>
          <p:cNvPr id="2469" name="Google Shape;2469;p81"/>
          <p:cNvSpPr/>
          <p:nvPr/>
        </p:nvSpPr>
        <p:spPr>
          <a:xfrm>
            <a:off x="-601875" y="5950"/>
            <a:ext cx="6643060" cy="5050434"/>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81"/>
          <p:cNvGrpSpPr/>
          <p:nvPr/>
        </p:nvGrpSpPr>
        <p:grpSpPr>
          <a:xfrm flipH="1">
            <a:off x="-646237" y="4318530"/>
            <a:ext cx="10436575" cy="1242270"/>
            <a:chOff x="-12" y="3708930"/>
            <a:chExt cx="10436575" cy="1242270"/>
          </a:xfrm>
        </p:grpSpPr>
        <p:grpSp>
          <p:nvGrpSpPr>
            <p:cNvPr id="2471" name="Google Shape;2471;p81"/>
            <p:cNvGrpSpPr/>
            <p:nvPr/>
          </p:nvGrpSpPr>
          <p:grpSpPr>
            <a:xfrm>
              <a:off x="-12" y="4147734"/>
              <a:ext cx="10436575" cy="803466"/>
              <a:chOff x="0" y="4340034"/>
              <a:chExt cx="10436575" cy="803466"/>
            </a:xfrm>
          </p:grpSpPr>
          <p:sp>
            <p:nvSpPr>
              <p:cNvPr id="2472" name="Google Shape;2472;p8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81"/>
            <p:cNvGrpSpPr/>
            <p:nvPr/>
          </p:nvGrpSpPr>
          <p:grpSpPr>
            <a:xfrm>
              <a:off x="6221512" y="3708930"/>
              <a:ext cx="1307895" cy="575273"/>
              <a:chOff x="2161713" y="3315239"/>
              <a:chExt cx="607984" cy="267420"/>
            </a:xfrm>
          </p:grpSpPr>
          <p:sp>
            <p:nvSpPr>
              <p:cNvPr id="2479" name="Google Shape;2479;p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 name="Google Shape;2484;p81"/>
            <p:cNvGrpSpPr/>
            <p:nvPr/>
          </p:nvGrpSpPr>
          <p:grpSpPr>
            <a:xfrm>
              <a:off x="2631902" y="3737325"/>
              <a:ext cx="767639" cy="575285"/>
              <a:chOff x="1286413" y="3306853"/>
              <a:chExt cx="450519" cy="337648"/>
            </a:xfrm>
          </p:grpSpPr>
          <p:sp>
            <p:nvSpPr>
              <p:cNvPr id="2485" name="Google Shape;2485;p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88" name="Google Shape;2488;p8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489" name="Google Shape;2489;p81"/>
          <p:cNvGrpSpPr/>
          <p:nvPr/>
        </p:nvGrpSpPr>
        <p:grpSpPr>
          <a:xfrm flipH="1">
            <a:off x="-12" y="4403500"/>
            <a:ext cx="10436575" cy="1197200"/>
            <a:chOff x="-646237" y="3946300"/>
            <a:chExt cx="10436575" cy="1197200"/>
          </a:xfrm>
        </p:grpSpPr>
        <p:grpSp>
          <p:nvGrpSpPr>
            <p:cNvPr id="2490" name="Google Shape;2490;p81"/>
            <p:cNvGrpSpPr/>
            <p:nvPr/>
          </p:nvGrpSpPr>
          <p:grpSpPr>
            <a:xfrm>
              <a:off x="-646237" y="4340034"/>
              <a:ext cx="10436575" cy="803466"/>
              <a:chOff x="0" y="4340034"/>
              <a:chExt cx="10436575" cy="803466"/>
            </a:xfrm>
          </p:grpSpPr>
          <p:sp>
            <p:nvSpPr>
              <p:cNvPr id="2491" name="Google Shape;2491;p8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81"/>
            <p:cNvGrpSpPr/>
            <p:nvPr/>
          </p:nvGrpSpPr>
          <p:grpSpPr>
            <a:xfrm>
              <a:off x="3964812" y="4033230"/>
              <a:ext cx="1307895" cy="575273"/>
              <a:chOff x="2161713" y="3315239"/>
              <a:chExt cx="607984" cy="267420"/>
            </a:xfrm>
          </p:grpSpPr>
          <p:sp>
            <p:nvSpPr>
              <p:cNvPr id="2498" name="Google Shape;2498;p8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81"/>
            <p:cNvGrpSpPr/>
            <p:nvPr/>
          </p:nvGrpSpPr>
          <p:grpSpPr>
            <a:xfrm>
              <a:off x="218815" y="3946300"/>
              <a:ext cx="767639" cy="575285"/>
              <a:chOff x="1286413" y="3306853"/>
              <a:chExt cx="450519" cy="337648"/>
            </a:xfrm>
          </p:grpSpPr>
          <p:sp>
            <p:nvSpPr>
              <p:cNvPr id="2504" name="Google Shape;2504;p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7" name="Google Shape;2507;p81"/>
            <p:cNvGrpSpPr/>
            <p:nvPr/>
          </p:nvGrpSpPr>
          <p:grpSpPr>
            <a:xfrm>
              <a:off x="8251040" y="3946300"/>
              <a:ext cx="767639" cy="575285"/>
              <a:chOff x="1286413" y="3306853"/>
              <a:chExt cx="450519" cy="337648"/>
            </a:xfrm>
          </p:grpSpPr>
          <p:sp>
            <p:nvSpPr>
              <p:cNvPr id="2508" name="Google Shape;2508;p8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2511" name="Shape 2511"/>
        <p:cNvGrpSpPr/>
        <p:nvPr/>
      </p:nvGrpSpPr>
      <p:grpSpPr>
        <a:xfrm>
          <a:off x="0" y="0"/>
          <a:ext cx="0" cy="0"/>
          <a:chOff x="0" y="0"/>
          <a:chExt cx="0" cy="0"/>
        </a:xfrm>
      </p:grpSpPr>
      <p:grpSp>
        <p:nvGrpSpPr>
          <p:cNvPr id="2512" name="Google Shape;2512;p82"/>
          <p:cNvGrpSpPr/>
          <p:nvPr/>
        </p:nvGrpSpPr>
        <p:grpSpPr>
          <a:xfrm flipH="1">
            <a:off x="-899739" y="415030"/>
            <a:ext cx="6575097" cy="4537279"/>
            <a:chOff x="2682681" y="986909"/>
            <a:chExt cx="1036199" cy="633000"/>
          </a:xfrm>
        </p:grpSpPr>
        <p:sp>
          <p:nvSpPr>
            <p:cNvPr id="2513" name="Google Shape;2513;p82"/>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2"/>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2"/>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6" name="Google Shape;2516;p8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2517" name="Google Shape;2517;p82"/>
          <p:cNvGrpSpPr/>
          <p:nvPr/>
        </p:nvGrpSpPr>
        <p:grpSpPr>
          <a:xfrm>
            <a:off x="-609612" y="4346951"/>
            <a:ext cx="10436575" cy="1213849"/>
            <a:chOff x="-12" y="3737351"/>
            <a:chExt cx="10436575" cy="1213849"/>
          </a:xfrm>
        </p:grpSpPr>
        <p:grpSp>
          <p:nvGrpSpPr>
            <p:cNvPr id="2518" name="Google Shape;2518;p82"/>
            <p:cNvGrpSpPr/>
            <p:nvPr/>
          </p:nvGrpSpPr>
          <p:grpSpPr>
            <a:xfrm>
              <a:off x="-12" y="4147734"/>
              <a:ext cx="10436575" cy="803466"/>
              <a:chOff x="0" y="4340034"/>
              <a:chExt cx="10436575" cy="803466"/>
            </a:xfrm>
          </p:grpSpPr>
          <p:sp>
            <p:nvSpPr>
              <p:cNvPr id="2519" name="Google Shape;2519;p8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82"/>
            <p:cNvGrpSpPr/>
            <p:nvPr/>
          </p:nvGrpSpPr>
          <p:grpSpPr>
            <a:xfrm>
              <a:off x="5596725" y="3737351"/>
              <a:ext cx="4083758" cy="706527"/>
              <a:chOff x="1871276" y="3328451"/>
              <a:chExt cx="1898363" cy="328434"/>
            </a:xfrm>
          </p:grpSpPr>
          <p:sp>
            <p:nvSpPr>
              <p:cNvPr id="2526" name="Google Shape;2526;p82"/>
              <p:cNvSpPr/>
              <p:nvPr/>
            </p:nvSpPr>
            <p:spPr>
              <a:xfrm>
                <a:off x="1871276" y="3425587"/>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2"/>
              <p:cNvSpPr/>
              <p:nvPr/>
            </p:nvSpPr>
            <p:spPr>
              <a:xfrm>
                <a:off x="3436027" y="3383678"/>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2"/>
              <p:cNvSpPr/>
              <p:nvPr/>
            </p:nvSpPr>
            <p:spPr>
              <a:xfrm>
                <a:off x="3587162" y="3383679"/>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2"/>
              <p:cNvSpPr/>
              <p:nvPr/>
            </p:nvSpPr>
            <p:spPr>
              <a:xfrm>
                <a:off x="1983917" y="34255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2"/>
              <p:cNvSpPr/>
              <p:nvPr/>
            </p:nvSpPr>
            <p:spPr>
              <a:xfrm>
                <a:off x="3518542"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82"/>
            <p:cNvGrpSpPr/>
            <p:nvPr/>
          </p:nvGrpSpPr>
          <p:grpSpPr>
            <a:xfrm>
              <a:off x="1160802" y="4042437"/>
              <a:ext cx="1029085" cy="575245"/>
              <a:chOff x="423040" y="3485931"/>
              <a:chExt cx="603959" cy="337625"/>
            </a:xfrm>
          </p:grpSpPr>
          <p:sp>
            <p:nvSpPr>
              <p:cNvPr id="2532" name="Google Shape;2532;p82"/>
              <p:cNvSpPr/>
              <p:nvPr/>
            </p:nvSpPr>
            <p:spPr>
              <a:xfrm>
                <a:off x="751891" y="3485931"/>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2"/>
              <p:cNvSpPr/>
              <p:nvPr/>
            </p:nvSpPr>
            <p:spPr>
              <a:xfrm>
                <a:off x="423040" y="349122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2"/>
              <p:cNvSpPr/>
              <p:nvPr/>
            </p:nvSpPr>
            <p:spPr>
              <a:xfrm>
                <a:off x="615416" y="349426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5" name="Google Shape;2535;p82"/>
          <p:cNvGrpSpPr/>
          <p:nvPr/>
        </p:nvGrpSpPr>
        <p:grpSpPr>
          <a:xfrm>
            <a:off x="-1255837" y="4657062"/>
            <a:ext cx="10436575" cy="1096038"/>
            <a:chOff x="-646237" y="4047462"/>
            <a:chExt cx="10436575" cy="1096038"/>
          </a:xfrm>
        </p:grpSpPr>
        <p:grpSp>
          <p:nvGrpSpPr>
            <p:cNvPr id="2536" name="Google Shape;2536;p82"/>
            <p:cNvGrpSpPr/>
            <p:nvPr/>
          </p:nvGrpSpPr>
          <p:grpSpPr>
            <a:xfrm>
              <a:off x="-646237" y="4340034"/>
              <a:ext cx="10436575" cy="803466"/>
              <a:chOff x="0" y="4340034"/>
              <a:chExt cx="10436575" cy="803466"/>
            </a:xfrm>
          </p:grpSpPr>
          <p:sp>
            <p:nvSpPr>
              <p:cNvPr id="2537" name="Google Shape;2537;p8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82"/>
            <p:cNvGrpSpPr/>
            <p:nvPr/>
          </p:nvGrpSpPr>
          <p:grpSpPr>
            <a:xfrm>
              <a:off x="1568887" y="4098951"/>
              <a:ext cx="3243249" cy="733590"/>
              <a:chOff x="1047951" y="3345790"/>
              <a:chExt cx="1507647" cy="341014"/>
            </a:xfrm>
          </p:grpSpPr>
          <p:sp>
            <p:nvSpPr>
              <p:cNvPr id="2544" name="Google Shape;2544;p82"/>
              <p:cNvSpPr/>
              <p:nvPr/>
            </p:nvSpPr>
            <p:spPr>
              <a:xfrm>
                <a:off x="1047951" y="339694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2"/>
              <p:cNvSpPr/>
              <p:nvPr/>
            </p:nvSpPr>
            <p:spPr>
              <a:xfrm>
                <a:off x="2127072" y="341938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2"/>
              <p:cNvSpPr/>
              <p:nvPr/>
            </p:nvSpPr>
            <p:spPr>
              <a:xfrm>
                <a:off x="2287143" y="344112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2"/>
              <p:cNvSpPr/>
              <p:nvPr/>
            </p:nvSpPr>
            <p:spPr>
              <a:xfrm>
                <a:off x="2016038" y="3420786"/>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2"/>
              <p:cNvSpPr/>
              <p:nvPr/>
            </p:nvSpPr>
            <p:spPr>
              <a:xfrm>
                <a:off x="2391183" y="3345790"/>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82"/>
            <p:cNvGrpSpPr/>
            <p:nvPr/>
          </p:nvGrpSpPr>
          <p:grpSpPr>
            <a:xfrm>
              <a:off x="610394" y="4061669"/>
              <a:ext cx="877508" cy="593575"/>
              <a:chOff x="1516226" y="3374566"/>
              <a:chExt cx="515000" cy="348383"/>
            </a:xfrm>
          </p:grpSpPr>
          <p:sp>
            <p:nvSpPr>
              <p:cNvPr id="2550" name="Google Shape;2550;p82"/>
              <p:cNvSpPr/>
              <p:nvPr/>
            </p:nvSpPr>
            <p:spPr>
              <a:xfrm>
                <a:off x="1516226" y="3385325"/>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2"/>
              <p:cNvSpPr/>
              <p:nvPr/>
            </p:nvSpPr>
            <p:spPr>
              <a:xfrm>
                <a:off x="1838851" y="349113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2"/>
              <p:cNvSpPr/>
              <p:nvPr/>
            </p:nvSpPr>
            <p:spPr>
              <a:xfrm>
                <a:off x="1691205"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82"/>
            <p:cNvGrpSpPr/>
            <p:nvPr/>
          </p:nvGrpSpPr>
          <p:grpSpPr>
            <a:xfrm>
              <a:off x="7667865" y="4047462"/>
              <a:ext cx="987514" cy="598335"/>
              <a:chOff x="944154" y="3366228"/>
              <a:chExt cx="579561" cy="351177"/>
            </a:xfrm>
          </p:grpSpPr>
          <p:sp>
            <p:nvSpPr>
              <p:cNvPr id="2554" name="Google Shape;2554;p82"/>
              <p:cNvSpPr/>
              <p:nvPr/>
            </p:nvSpPr>
            <p:spPr>
              <a:xfrm>
                <a:off x="108575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2"/>
              <p:cNvSpPr/>
              <p:nvPr/>
            </p:nvSpPr>
            <p:spPr>
              <a:xfrm>
                <a:off x="944154" y="347499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2"/>
              <p:cNvSpPr/>
              <p:nvPr/>
            </p:nvSpPr>
            <p:spPr>
              <a:xfrm>
                <a:off x="1316132" y="339645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557" name="Shape 2557"/>
        <p:cNvGrpSpPr/>
        <p:nvPr/>
      </p:nvGrpSpPr>
      <p:grpSpPr>
        <a:xfrm>
          <a:off x="0" y="0"/>
          <a:ext cx="0" cy="0"/>
          <a:chOff x="0" y="0"/>
          <a:chExt cx="0" cy="0"/>
        </a:xfrm>
      </p:grpSpPr>
      <p:grpSp>
        <p:nvGrpSpPr>
          <p:cNvPr id="2558" name="Google Shape;2558;p83"/>
          <p:cNvGrpSpPr/>
          <p:nvPr/>
        </p:nvGrpSpPr>
        <p:grpSpPr>
          <a:xfrm flipH="1">
            <a:off x="-54483" y="11"/>
            <a:ext cx="7869309" cy="4807317"/>
            <a:chOff x="2682681" y="986909"/>
            <a:chExt cx="1036199" cy="633000"/>
          </a:xfrm>
        </p:grpSpPr>
        <p:sp>
          <p:nvSpPr>
            <p:cNvPr id="2559" name="Google Shape;2559;p8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83"/>
          <p:cNvGrpSpPr/>
          <p:nvPr/>
        </p:nvGrpSpPr>
        <p:grpSpPr>
          <a:xfrm>
            <a:off x="-12" y="4215955"/>
            <a:ext cx="10436575" cy="1242270"/>
            <a:chOff x="-12" y="3708930"/>
            <a:chExt cx="10436575" cy="1242270"/>
          </a:xfrm>
        </p:grpSpPr>
        <p:grpSp>
          <p:nvGrpSpPr>
            <p:cNvPr id="2563" name="Google Shape;2563;p83"/>
            <p:cNvGrpSpPr/>
            <p:nvPr/>
          </p:nvGrpSpPr>
          <p:grpSpPr>
            <a:xfrm>
              <a:off x="-12" y="4147734"/>
              <a:ext cx="10436575" cy="803466"/>
              <a:chOff x="0" y="4340034"/>
              <a:chExt cx="10436575" cy="803466"/>
            </a:xfrm>
          </p:grpSpPr>
          <p:sp>
            <p:nvSpPr>
              <p:cNvPr id="2564" name="Google Shape;2564;p8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0" name="Google Shape;2570;p83"/>
            <p:cNvGrpSpPr/>
            <p:nvPr/>
          </p:nvGrpSpPr>
          <p:grpSpPr>
            <a:xfrm>
              <a:off x="6221512" y="3708930"/>
              <a:ext cx="1307895" cy="575273"/>
              <a:chOff x="2161713" y="3315239"/>
              <a:chExt cx="607984" cy="267420"/>
            </a:xfrm>
          </p:grpSpPr>
          <p:sp>
            <p:nvSpPr>
              <p:cNvPr id="2571" name="Google Shape;2571;p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83"/>
            <p:cNvGrpSpPr/>
            <p:nvPr/>
          </p:nvGrpSpPr>
          <p:grpSpPr>
            <a:xfrm>
              <a:off x="426966" y="3723157"/>
              <a:ext cx="849071" cy="617750"/>
              <a:chOff x="-7640" y="3298538"/>
              <a:chExt cx="498310" cy="362572"/>
            </a:xfrm>
          </p:grpSpPr>
          <p:sp>
            <p:nvSpPr>
              <p:cNvPr id="2577" name="Google Shape;2577;p83"/>
              <p:cNvSpPr/>
              <p:nvPr/>
            </p:nvSpPr>
            <p:spPr>
              <a:xfrm>
                <a:off x="215563"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3"/>
              <p:cNvSpPr/>
              <p:nvPr/>
            </p:nvSpPr>
            <p:spPr>
              <a:xfrm>
                <a:off x="91287" y="3429296"/>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3"/>
              <p:cNvSpPr/>
              <p:nvPr/>
            </p:nvSpPr>
            <p:spPr>
              <a:xfrm>
                <a:off x="-7640" y="3298538"/>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80" name="Google Shape;2580;p83"/>
          <p:cNvSpPr txBox="1"/>
          <p:nvPr>
            <p:ph type="ctrTitle"/>
          </p:nvPr>
        </p:nvSpPr>
        <p:spPr>
          <a:xfrm>
            <a:off x="1733225" y="535000"/>
            <a:ext cx="4293900" cy="9501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581" name="Google Shape;2581;p83"/>
          <p:cNvSpPr txBox="1"/>
          <p:nvPr>
            <p:ph idx="1" type="subTitle"/>
          </p:nvPr>
        </p:nvSpPr>
        <p:spPr>
          <a:xfrm>
            <a:off x="1733280" y="1606150"/>
            <a:ext cx="4293900" cy="181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82" name="Google Shape;2582;p83"/>
          <p:cNvSpPr txBox="1"/>
          <p:nvPr/>
        </p:nvSpPr>
        <p:spPr>
          <a:xfrm>
            <a:off x="1733274" y="3460750"/>
            <a:ext cx="4293900" cy="7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Archivo"/>
                <a:ea typeface="Archivo"/>
                <a:cs typeface="Archivo"/>
                <a:sym typeface="Archivo"/>
              </a:rPr>
              <a:t>CRÉDITOS: </a:t>
            </a:r>
            <a:r>
              <a:rPr lang="en" sz="1200">
                <a:solidFill>
                  <a:schemeClr val="dk1"/>
                </a:solidFill>
                <a:latin typeface="Archivo"/>
                <a:ea typeface="Archivo"/>
                <a:cs typeface="Archivo"/>
                <a:sym typeface="Archivo"/>
              </a:rPr>
              <a:t>Esta plantilla para presentaciones es una creación de </a:t>
            </a:r>
            <a:r>
              <a:rPr b="1" lang="en" sz="1200">
                <a:solidFill>
                  <a:schemeClr val="dk1"/>
                </a:solidFill>
                <a:latin typeface="Archivo"/>
                <a:ea typeface="Archivo"/>
                <a:cs typeface="Archivo"/>
                <a:sym typeface="Archivo"/>
              </a:rPr>
              <a:t>Slidesgo</a:t>
            </a:r>
            <a:r>
              <a:rPr lang="en" sz="1200">
                <a:solidFill>
                  <a:schemeClr val="dk1"/>
                </a:solidFill>
                <a:latin typeface="Archivo"/>
                <a:ea typeface="Archivo"/>
                <a:cs typeface="Archivo"/>
                <a:sym typeface="Archivo"/>
              </a:rPr>
              <a:t>, e incluye iconos de </a:t>
            </a:r>
            <a:r>
              <a:rPr b="1" lang="en" sz="1200">
                <a:solidFill>
                  <a:schemeClr val="dk1"/>
                </a:solidFill>
                <a:latin typeface="Archivo"/>
                <a:ea typeface="Archivo"/>
                <a:cs typeface="Archivo"/>
                <a:sym typeface="Archivo"/>
              </a:rPr>
              <a:t>Flaticon</a:t>
            </a:r>
            <a:r>
              <a:rPr lang="en" sz="1200">
                <a:solidFill>
                  <a:schemeClr val="dk1"/>
                </a:solidFill>
                <a:latin typeface="Archivo"/>
                <a:ea typeface="Archivo"/>
                <a:cs typeface="Archivo"/>
                <a:sym typeface="Archivo"/>
              </a:rPr>
              <a:t>, infografías e imágenes de </a:t>
            </a:r>
            <a:r>
              <a:rPr b="1" lang="en" sz="1200">
                <a:solidFill>
                  <a:schemeClr val="dk1"/>
                </a:solidFill>
                <a:latin typeface="Archivo"/>
                <a:ea typeface="Archivo"/>
                <a:cs typeface="Archivo"/>
                <a:sym typeface="Archivo"/>
              </a:rPr>
              <a:t>Freepik</a:t>
            </a:r>
            <a:endParaRPr b="1" sz="1200">
              <a:solidFill>
                <a:schemeClr val="dk1"/>
              </a:solidFill>
              <a:latin typeface="Archivo"/>
              <a:ea typeface="Archivo"/>
              <a:cs typeface="Archivo"/>
              <a:sym typeface="Archivo"/>
            </a:endParaRPr>
          </a:p>
        </p:txBody>
      </p:sp>
      <p:grpSp>
        <p:nvGrpSpPr>
          <p:cNvPr id="2583" name="Google Shape;2583;p83"/>
          <p:cNvGrpSpPr/>
          <p:nvPr/>
        </p:nvGrpSpPr>
        <p:grpSpPr>
          <a:xfrm>
            <a:off x="-1533112" y="4327300"/>
            <a:ext cx="10436575" cy="1197200"/>
            <a:chOff x="-646237" y="3946300"/>
            <a:chExt cx="10436575" cy="1197200"/>
          </a:xfrm>
        </p:grpSpPr>
        <p:grpSp>
          <p:nvGrpSpPr>
            <p:cNvPr id="2584" name="Google Shape;2584;p83"/>
            <p:cNvGrpSpPr/>
            <p:nvPr/>
          </p:nvGrpSpPr>
          <p:grpSpPr>
            <a:xfrm>
              <a:off x="-646237" y="4340034"/>
              <a:ext cx="10436575" cy="803466"/>
              <a:chOff x="0" y="4340034"/>
              <a:chExt cx="10436575" cy="803466"/>
            </a:xfrm>
          </p:grpSpPr>
          <p:sp>
            <p:nvSpPr>
              <p:cNvPr id="2585" name="Google Shape;2585;p8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1" name="Google Shape;2591;p83"/>
            <p:cNvGrpSpPr/>
            <p:nvPr/>
          </p:nvGrpSpPr>
          <p:grpSpPr>
            <a:xfrm>
              <a:off x="5458937" y="4033243"/>
              <a:ext cx="961020" cy="589186"/>
              <a:chOff x="2856267" y="3315245"/>
              <a:chExt cx="446737" cy="273887"/>
            </a:xfrm>
          </p:grpSpPr>
          <p:sp>
            <p:nvSpPr>
              <p:cNvPr id="2592" name="Google Shape;2592;p83"/>
              <p:cNvSpPr/>
              <p:nvPr/>
            </p:nvSpPr>
            <p:spPr>
              <a:xfrm>
                <a:off x="2856267" y="33399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3"/>
              <p:cNvSpPr/>
              <p:nvPr/>
            </p:nvSpPr>
            <p:spPr>
              <a:xfrm>
                <a:off x="307350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3"/>
              <p:cNvSpPr/>
              <p:nvPr/>
            </p:nvSpPr>
            <p:spPr>
              <a:xfrm>
                <a:off x="3120527" y="3336978"/>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3"/>
              <p:cNvSpPr/>
              <p:nvPr/>
            </p:nvSpPr>
            <p:spPr>
              <a:xfrm>
                <a:off x="3069578" y="340552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3"/>
              <p:cNvSpPr/>
              <p:nvPr/>
            </p:nvSpPr>
            <p:spPr>
              <a:xfrm>
                <a:off x="3003191" y="3323332"/>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 name="Google Shape;2597;p83"/>
            <p:cNvGrpSpPr/>
            <p:nvPr/>
          </p:nvGrpSpPr>
          <p:grpSpPr>
            <a:xfrm>
              <a:off x="218815" y="3946300"/>
              <a:ext cx="767639" cy="575285"/>
              <a:chOff x="1286413" y="3306853"/>
              <a:chExt cx="450519" cy="337648"/>
            </a:xfrm>
          </p:grpSpPr>
          <p:sp>
            <p:nvSpPr>
              <p:cNvPr id="2598" name="Google Shape;2598;p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1" name="Google Shape;2601;p83"/>
            <p:cNvGrpSpPr/>
            <p:nvPr/>
          </p:nvGrpSpPr>
          <p:grpSpPr>
            <a:xfrm>
              <a:off x="8251040" y="3946300"/>
              <a:ext cx="767639" cy="575285"/>
              <a:chOff x="1286413" y="3306853"/>
              <a:chExt cx="450519" cy="337648"/>
            </a:xfrm>
          </p:grpSpPr>
          <p:sp>
            <p:nvSpPr>
              <p:cNvPr id="2602" name="Google Shape;2602;p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605" name="Shape 2605"/>
        <p:cNvGrpSpPr/>
        <p:nvPr/>
      </p:nvGrpSpPr>
      <p:grpSpPr>
        <a:xfrm>
          <a:off x="0" y="0"/>
          <a:ext cx="0" cy="0"/>
          <a:chOff x="0" y="0"/>
          <a:chExt cx="0" cy="0"/>
        </a:xfrm>
      </p:grpSpPr>
      <p:grpSp>
        <p:nvGrpSpPr>
          <p:cNvPr id="2606" name="Google Shape;2606;p84"/>
          <p:cNvGrpSpPr/>
          <p:nvPr/>
        </p:nvGrpSpPr>
        <p:grpSpPr>
          <a:xfrm>
            <a:off x="90357" y="527530"/>
            <a:ext cx="6575097" cy="4016700"/>
            <a:chOff x="2682681" y="986909"/>
            <a:chExt cx="1036199" cy="633000"/>
          </a:xfrm>
        </p:grpSpPr>
        <p:sp>
          <p:nvSpPr>
            <p:cNvPr id="2607" name="Google Shape;2607;p84"/>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4"/>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4"/>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84"/>
          <p:cNvGrpSpPr/>
          <p:nvPr/>
        </p:nvGrpSpPr>
        <p:grpSpPr>
          <a:xfrm flipH="1">
            <a:off x="-619337" y="3803055"/>
            <a:ext cx="10360375" cy="1242270"/>
            <a:chOff x="76188" y="3708930"/>
            <a:chExt cx="10360375" cy="1242270"/>
          </a:xfrm>
        </p:grpSpPr>
        <p:grpSp>
          <p:nvGrpSpPr>
            <p:cNvPr id="2611" name="Google Shape;2611;p84"/>
            <p:cNvGrpSpPr/>
            <p:nvPr/>
          </p:nvGrpSpPr>
          <p:grpSpPr>
            <a:xfrm>
              <a:off x="76188" y="4147734"/>
              <a:ext cx="10360375" cy="803466"/>
              <a:chOff x="76200" y="4340034"/>
              <a:chExt cx="10360375" cy="803466"/>
            </a:xfrm>
          </p:grpSpPr>
          <p:sp>
            <p:nvSpPr>
              <p:cNvPr id="2612" name="Google Shape;2612;p8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4"/>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4"/>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8" name="Google Shape;2618;p84"/>
            <p:cNvGrpSpPr/>
            <p:nvPr/>
          </p:nvGrpSpPr>
          <p:grpSpPr>
            <a:xfrm>
              <a:off x="6221512" y="3708930"/>
              <a:ext cx="1307895" cy="575273"/>
              <a:chOff x="2161713" y="3315239"/>
              <a:chExt cx="607984" cy="267420"/>
            </a:xfrm>
          </p:grpSpPr>
          <p:sp>
            <p:nvSpPr>
              <p:cNvPr id="2619" name="Google Shape;2619;p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84"/>
            <p:cNvGrpSpPr/>
            <p:nvPr/>
          </p:nvGrpSpPr>
          <p:grpSpPr>
            <a:xfrm>
              <a:off x="2631902" y="3737325"/>
              <a:ext cx="767639" cy="575285"/>
              <a:chOff x="1286413" y="3306853"/>
              <a:chExt cx="450519" cy="337648"/>
            </a:xfrm>
          </p:grpSpPr>
          <p:sp>
            <p:nvSpPr>
              <p:cNvPr id="2625" name="Google Shape;2625;p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8" name="Google Shape;2628;p84"/>
          <p:cNvGrpSpPr/>
          <p:nvPr/>
        </p:nvGrpSpPr>
        <p:grpSpPr>
          <a:xfrm>
            <a:off x="5070563" y="527532"/>
            <a:ext cx="2450065" cy="2803943"/>
            <a:chOff x="102290" y="527532"/>
            <a:chExt cx="2450065" cy="2803943"/>
          </a:xfrm>
        </p:grpSpPr>
        <p:grpSp>
          <p:nvGrpSpPr>
            <p:cNvPr id="2629" name="Google Shape;2629;p84"/>
            <p:cNvGrpSpPr/>
            <p:nvPr/>
          </p:nvGrpSpPr>
          <p:grpSpPr>
            <a:xfrm>
              <a:off x="201255" y="1440643"/>
              <a:ext cx="2351100" cy="1890832"/>
              <a:chOff x="74805" y="1836043"/>
              <a:chExt cx="2351100" cy="1890832"/>
            </a:xfrm>
          </p:grpSpPr>
          <p:sp>
            <p:nvSpPr>
              <p:cNvPr id="2630" name="Google Shape;2630;p84"/>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4"/>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4"/>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4"/>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84"/>
            <p:cNvGrpSpPr/>
            <p:nvPr/>
          </p:nvGrpSpPr>
          <p:grpSpPr>
            <a:xfrm>
              <a:off x="102290" y="527532"/>
              <a:ext cx="2296130" cy="608633"/>
              <a:chOff x="5929275" y="535002"/>
              <a:chExt cx="2136332" cy="566276"/>
            </a:xfrm>
          </p:grpSpPr>
          <p:sp>
            <p:nvSpPr>
              <p:cNvPr id="2635" name="Google Shape;2635;p84"/>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6" name="Google Shape;2636;p84"/>
              <p:cNvGrpSpPr/>
              <p:nvPr/>
            </p:nvGrpSpPr>
            <p:grpSpPr>
              <a:xfrm>
                <a:off x="6876827" y="921163"/>
                <a:ext cx="776516" cy="180115"/>
                <a:chOff x="6876827" y="921163"/>
                <a:chExt cx="776516" cy="180115"/>
              </a:xfrm>
            </p:grpSpPr>
            <p:sp>
              <p:nvSpPr>
                <p:cNvPr id="2637" name="Google Shape;2637;p8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4"/>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9" name="Google Shape;2639;p84"/>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4"/>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4"/>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4"/>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4"/>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4"/>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4"/>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4"/>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4"/>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4"/>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4"/>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4"/>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4"/>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4"/>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4"/>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4"/>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4"/>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4"/>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4"/>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8" name="Google Shape;2658;p84"/>
              <p:cNvGrpSpPr/>
              <p:nvPr/>
            </p:nvGrpSpPr>
            <p:grpSpPr>
              <a:xfrm>
                <a:off x="6586301" y="705419"/>
                <a:ext cx="866784" cy="271871"/>
                <a:chOff x="6586301" y="705419"/>
                <a:chExt cx="866784" cy="271871"/>
              </a:xfrm>
            </p:grpSpPr>
            <p:sp>
              <p:nvSpPr>
                <p:cNvPr id="2659" name="Google Shape;2659;p8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4"/>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1" name="Google Shape;2661;p84"/>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4"/>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4"/>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4"/>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5" name="Google Shape;2665;p84"/>
              <p:cNvGrpSpPr/>
              <p:nvPr/>
            </p:nvGrpSpPr>
            <p:grpSpPr>
              <a:xfrm>
                <a:off x="6642174" y="775366"/>
                <a:ext cx="74427" cy="81472"/>
                <a:chOff x="6642174" y="775366"/>
                <a:chExt cx="74427" cy="81472"/>
              </a:xfrm>
            </p:grpSpPr>
            <p:sp>
              <p:nvSpPr>
                <p:cNvPr id="2666" name="Google Shape;2666;p8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4"/>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8" name="Google Shape;2668;p84"/>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4"/>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4"/>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4"/>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4"/>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4"/>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4"/>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4"/>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4"/>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4"/>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8" name="Google Shape;2678;p84"/>
              <p:cNvGrpSpPr/>
              <p:nvPr/>
            </p:nvGrpSpPr>
            <p:grpSpPr>
              <a:xfrm>
                <a:off x="7278258" y="775366"/>
                <a:ext cx="74427" cy="81472"/>
                <a:chOff x="7278258" y="775366"/>
                <a:chExt cx="74427" cy="81472"/>
              </a:xfrm>
            </p:grpSpPr>
            <p:sp>
              <p:nvSpPr>
                <p:cNvPr id="2679" name="Google Shape;2679;p8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4"/>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1" name="Google Shape;2681;p84"/>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4"/>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4"/>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4"/>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4"/>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4"/>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4"/>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4"/>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4"/>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4"/>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4"/>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4"/>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4"/>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4"/>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4"/>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4"/>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4"/>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4"/>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4"/>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4"/>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4"/>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4"/>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4"/>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4"/>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4"/>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6" name="Google Shape;2706;p84"/>
              <p:cNvGrpSpPr/>
              <p:nvPr/>
            </p:nvGrpSpPr>
            <p:grpSpPr>
              <a:xfrm>
                <a:off x="6586020" y="1067968"/>
                <a:ext cx="773287" cy="33310"/>
                <a:chOff x="6586020" y="1067968"/>
                <a:chExt cx="773287" cy="33310"/>
              </a:xfrm>
            </p:grpSpPr>
            <p:sp>
              <p:nvSpPr>
                <p:cNvPr id="2707" name="Google Shape;2707;p8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4"/>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84"/>
              <p:cNvGrpSpPr/>
              <p:nvPr/>
            </p:nvGrpSpPr>
            <p:grpSpPr>
              <a:xfrm>
                <a:off x="6584452" y="921163"/>
                <a:ext cx="776516" cy="180115"/>
                <a:chOff x="6584452" y="921163"/>
                <a:chExt cx="776516" cy="180115"/>
              </a:xfrm>
            </p:grpSpPr>
            <p:sp>
              <p:nvSpPr>
                <p:cNvPr id="2710" name="Google Shape;2710;p8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4"/>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12" name="Google Shape;2712;p84"/>
          <p:cNvGrpSpPr/>
          <p:nvPr/>
        </p:nvGrpSpPr>
        <p:grpSpPr>
          <a:xfrm flipH="1">
            <a:off x="-49312" y="4040425"/>
            <a:ext cx="10436575" cy="1197200"/>
            <a:chOff x="-646237" y="3946300"/>
            <a:chExt cx="10436575" cy="1197200"/>
          </a:xfrm>
        </p:grpSpPr>
        <p:grpSp>
          <p:nvGrpSpPr>
            <p:cNvPr id="2713" name="Google Shape;2713;p84"/>
            <p:cNvGrpSpPr/>
            <p:nvPr/>
          </p:nvGrpSpPr>
          <p:grpSpPr>
            <a:xfrm>
              <a:off x="-646237" y="4340034"/>
              <a:ext cx="10436575" cy="803466"/>
              <a:chOff x="0" y="4340034"/>
              <a:chExt cx="10436575" cy="803466"/>
            </a:xfrm>
          </p:grpSpPr>
          <p:sp>
            <p:nvSpPr>
              <p:cNvPr id="2714" name="Google Shape;2714;p8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0" name="Google Shape;2720;p84"/>
            <p:cNvGrpSpPr/>
            <p:nvPr/>
          </p:nvGrpSpPr>
          <p:grpSpPr>
            <a:xfrm>
              <a:off x="3964812" y="4033230"/>
              <a:ext cx="1307895" cy="575273"/>
              <a:chOff x="2161713" y="3315239"/>
              <a:chExt cx="607984" cy="267420"/>
            </a:xfrm>
          </p:grpSpPr>
          <p:sp>
            <p:nvSpPr>
              <p:cNvPr id="2721" name="Google Shape;2721;p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84"/>
            <p:cNvGrpSpPr/>
            <p:nvPr/>
          </p:nvGrpSpPr>
          <p:grpSpPr>
            <a:xfrm>
              <a:off x="218815" y="3946300"/>
              <a:ext cx="767639" cy="575285"/>
              <a:chOff x="1286413" y="3306853"/>
              <a:chExt cx="450519" cy="337648"/>
            </a:xfrm>
          </p:grpSpPr>
          <p:sp>
            <p:nvSpPr>
              <p:cNvPr id="2727" name="Google Shape;2727;p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84"/>
            <p:cNvGrpSpPr/>
            <p:nvPr/>
          </p:nvGrpSpPr>
          <p:grpSpPr>
            <a:xfrm>
              <a:off x="8251040" y="3946300"/>
              <a:ext cx="767639" cy="575285"/>
              <a:chOff x="1286413" y="3306853"/>
              <a:chExt cx="450519" cy="337648"/>
            </a:xfrm>
          </p:grpSpPr>
          <p:sp>
            <p:nvSpPr>
              <p:cNvPr id="2731" name="Google Shape;2731;p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4" name="Google Shape;2734;p84"/>
          <p:cNvGrpSpPr/>
          <p:nvPr/>
        </p:nvGrpSpPr>
        <p:grpSpPr>
          <a:xfrm flipH="1">
            <a:off x="7002022" y="1019193"/>
            <a:ext cx="1875013" cy="3823907"/>
            <a:chOff x="640550" y="1023118"/>
            <a:chExt cx="1875013" cy="3823907"/>
          </a:xfrm>
        </p:grpSpPr>
        <p:sp>
          <p:nvSpPr>
            <p:cNvPr id="2735" name="Google Shape;2735;p84"/>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4"/>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4"/>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4"/>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4"/>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4"/>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4"/>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4"/>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4"/>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4"/>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4"/>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4"/>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4"/>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4"/>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4"/>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4"/>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4"/>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4"/>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4"/>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4"/>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4"/>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4"/>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4"/>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4"/>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4"/>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4"/>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4"/>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4"/>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4"/>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4"/>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4"/>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4"/>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4"/>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4"/>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4"/>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0" name="Google Shape;2770;p84"/>
            <p:cNvGrpSpPr/>
            <p:nvPr/>
          </p:nvGrpSpPr>
          <p:grpSpPr>
            <a:xfrm>
              <a:off x="1327428" y="1581507"/>
              <a:ext cx="298039" cy="336327"/>
              <a:chOff x="1327428" y="1581507"/>
              <a:chExt cx="298039" cy="336327"/>
            </a:xfrm>
          </p:grpSpPr>
          <p:sp>
            <p:nvSpPr>
              <p:cNvPr id="2771" name="Google Shape;2771;p8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4"/>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3" name="Google Shape;2773;p84"/>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4"/>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4"/>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4"/>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4"/>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4"/>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4"/>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4"/>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4"/>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4"/>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4"/>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4"/>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4"/>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4"/>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4"/>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4"/>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4"/>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4"/>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4"/>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792" name="Shape 2792"/>
        <p:cNvGrpSpPr/>
        <p:nvPr/>
      </p:nvGrpSpPr>
      <p:grpSpPr>
        <a:xfrm>
          <a:off x="0" y="0"/>
          <a:ext cx="0" cy="0"/>
          <a:chOff x="0" y="0"/>
          <a:chExt cx="0" cy="0"/>
        </a:xfrm>
      </p:grpSpPr>
      <p:sp>
        <p:nvSpPr>
          <p:cNvPr id="2793" name="Google Shape;2793;p85"/>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4" name="Google Shape;2794;p85"/>
          <p:cNvGrpSpPr/>
          <p:nvPr/>
        </p:nvGrpSpPr>
        <p:grpSpPr>
          <a:xfrm flipH="1">
            <a:off x="6004081" y="198074"/>
            <a:ext cx="3214398" cy="3673808"/>
            <a:chOff x="-37754" y="198074"/>
            <a:chExt cx="3214398" cy="3673808"/>
          </a:xfrm>
        </p:grpSpPr>
        <p:grpSp>
          <p:nvGrpSpPr>
            <p:cNvPr id="2795" name="Google Shape;2795;p85"/>
            <p:cNvGrpSpPr/>
            <p:nvPr/>
          </p:nvGrpSpPr>
          <p:grpSpPr>
            <a:xfrm rot="-827937">
              <a:off x="168141" y="1502034"/>
              <a:ext cx="2802606" cy="2065425"/>
              <a:chOff x="325375" y="3506952"/>
              <a:chExt cx="3087600" cy="1587749"/>
            </a:xfrm>
          </p:grpSpPr>
          <p:sp>
            <p:nvSpPr>
              <p:cNvPr id="2796" name="Google Shape;2796;p85"/>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5"/>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5"/>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5"/>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85"/>
            <p:cNvGrpSpPr/>
            <p:nvPr/>
          </p:nvGrpSpPr>
          <p:grpSpPr>
            <a:xfrm rot="-826804">
              <a:off x="192190" y="387642"/>
              <a:ext cx="1704039" cy="929658"/>
              <a:chOff x="3710932" y="3098628"/>
              <a:chExt cx="1303451" cy="711113"/>
            </a:xfrm>
          </p:grpSpPr>
          <p:sp>
            <p:nvSpPr>
              <p:cNvPr id="2801" name="Google Shape;2801;p8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5"/>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5"/>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5"/>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5"/>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5"/>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5"/>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5"/>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5"/>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5"/>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5"/>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5"/>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5"/>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5"/>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5"/>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5"/>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5"/>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5"/>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5"/>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5"/>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5"/>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5"/>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5"/>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5"/>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5"/>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5"/>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5"/>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5"/>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5"/>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5"/>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5"/>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5"/>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5"/>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5"/>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5"/>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5"/>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5"/>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5"/>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5"/>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5"/>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5"/>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5"/>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5"/>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5"/>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5"/>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5"/>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5"/>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5"/>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5"/>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5"/>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5"/>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5"/>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5"/>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5"/>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5"/>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5"/>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5"/>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5"/>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5"/>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5"/>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5"/>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5"/>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5"/>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5"/>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5"/>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5"/>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5"/>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5"/>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5"/>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5"/>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5"/>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5"/>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5"/>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5"/>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5"/>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5"/>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5"/>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5"/>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5"/>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5"/>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5"/>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5"/>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5"/>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5"/>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5"/>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5"/>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5"/>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5"/>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5"/>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5"/>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5"/>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5"/>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5"/>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5"/>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5"/>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5"/>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5"/>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5"/>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5"/>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5"/>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5"/>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5"/>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5"/>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5"/>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5"/>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5"/>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5"/>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5"/>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5"/>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5"/>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5"/>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5"/>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5"/>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5"/>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5"/>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5"/>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5"/>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5"/>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5"/>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5"/>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5"/>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5"/>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5"/>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5"/>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5"/>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5"/>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5"/>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5"/>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5"/>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5"/>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5"/>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5"/>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5"/>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5"/>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5" name="Google Shape;2935;p85"/>
          <p:cNvGrpSpPr/>
          <p:nvPr/>
        </p:nvGrpSpPr>
        <p:grpSpPr>
          <a:xfrm>
            <a:off x="-609612" y="3632730"/>
            <a:ext cx="10436575" cy="1242270"/>
            <a:chOff x="-12" y="3708930"/>
            <a:chExt cx="10436575" cy="1242270"/>
          </a:xfrm>
        </p:grpSpPr>
        <p:grpSp>
          <p:nvGrpSpPr>
            <p:cNvPr id="2936" name="Google Shape;2936;p85"/>
            <p:cNvGrpSpPr/>
            <p:nvPr/>
          </p:nvGrpSpPr>
          <p:grpSpPr>
            <a:xfrm>
              <a:off x="-12" y="4147734"/>
              <a:ext cx="10436575" cy="803466"/>
              <a:chOff x="0" y="4340034"/>
              <a:chExt cx="10436575" cy="803466"/>
            </a:xfrm>
          </p:grpSpPr>
          <p:sp>
            <p:nvSpPr>
              <p:cNvPr id="2937" name="Google Shape;2937;p8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85"/>
            <p:cNvGrpSpPr/>
            <p:nvPr/>
          </p:nvGrpSpPr>
          <p:grpSpPr>
            <a:xfrm>
              <a:off x="6221512" y="3708930"/>
              <a:ext cx="1307895" cy="575273"/>
              <a:chOff x="2161713" y="3315239"/>
              <a:chExt cx="607984" cy="267420"/>
            </a:xfrm>
          </p:grpSpPr>
          <p:sp>
            <p:nvSpPr>
              <p:cNvPr id="2944" name="Google Shape;2944;p8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85"/>
            <p:cNvGrpSpPr/>
            <p:nvPr/>
          </p:nvGrpSpPr>
          <p:grpSpPr>
            <a:xfrm>
              <a:off x="2631902" y="3737325"/>
              <a:ext cx="767639" cy="575285"/>
              <a:chOff x="1286413" y="3306853"/>
              <a:chExt cx="450519" cy="337648"/>
            </a:xfrm>
          </p:grpSpPr>
          <p:sp>
            <p:nvSpPr>
              <p:cNvPr id="2950" name="Google Shape;2950;p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3" name="Google Shape;2953;p85"/>
          <p:cNvGrpSpPr/>
          <p:nvPr/>
        </p:nvGrpSpPr>
        <p:grpSpPr>
          <a:xfrm flipH="1">
            <a:off x="-861403" y="856901"/>
            <a:ext cx="3423695" cy="3913780"/>
            <a:chOff x="1634550" y="-170011"/>
            <a:chExt cx="4580806" cy="5236526"/>
          </a:xfrm>
        </p:grpSpPr>
        <p:grpSp>
          <p:nvGrpSpPr>
            <p:cNvPr id="2954" name="Google Shape;2954;p85"/>
            <p:cNvGrpSpPr/>
            <p:nvPr/>
          </p:nvGrpSpPr>
          <p:grpSpPr>
            <a:xfrm>
              <a:off x="1634550" y="-170011"/>
              <a:ext cx="4580806" cy="5236526"/>
              <a:chOff x="5036915" y="454813"/>
              <a:chExt cx="1005180" cy="1149067"/>
            </a:xfrm>
          </p:grpSpPr>
          <p:sp>
            <p:nvSpPr>
              <p:cNvPr id="2955" name="Google Shape;2955;p85"/>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5"/>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5"/>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5"/>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5"/>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5"/>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5"/>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5"/>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5"/>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5"/>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5"/>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5"/>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5"/>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5"/>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5"/>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5"/>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5"/>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5"/>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5"/>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5"/>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5"/>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5"/>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5"/>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5"/>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5"/>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5"/>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5"/>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5"/>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5"/>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5"/>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5"/>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5"/>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5"/>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5"/>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5"/>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5"/>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5"/>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5"/>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5"/>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5"/>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85"/>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5"/>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85"/>
          <p:cNvGrpSpPr/>
          <p:nvPr/>
        </p:nvGrpSpPr>
        <p:grpSpPr>
          <a:xfrm>
            <a:off x="-1218112" y="4098700"/>
            <a:ext cx="10436575" cy="1197200"/>
            <a:chOff x="-646237" y="3946300"/>
            <a:chExt cx="10436575" cy="1197200"/>
          </a:xfrm>
        </p:grpSpPr>
        <p:grpSp>
          <p:nvGrpSpPr>
            <p:cNvPr id="2998" name="Google Shape;2998;p85"/>
            <p:cNvGrpSpPr/>
            <p:nvPr/>
          </p:nvGrpSpPr>
          <p:grpSpPr>
            <a:xfrm>
              <a:off x="-646237" y="4340034"/>
              <a:ext cx="10436575" cy="803466"/>
              <a:chOff x="0" y="4340034"/>
              <a:chExt cx="10436575" cy="803466"/>
            </a:xfrm>
          </p:grpSpPr>
          <p:sp>
            <p:nvSpPr>
              <p:cNvPr id="2999" name="Google Shape;2999;p8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85"/>
            <p:cNvGrpSpPr/>
            <p:nvPr/>
          </p:nvGrpSpPr>
          <p:grpSpPr>
            <a:xfrm>
              <a:off x="3964812" y="4033230"/>
              <a:ext cx="1307895" cy="575273"/>
              <a:chOff x="2161713" y="3315239"/>
              <a:chExt cx="607984" cy="267420"/>
            </a:xfrm>
          </p:grpSpPr>
          <p:sp>
            <p:nvSpPr>
              <p:cNvPr id="3006" name="Google Shape;3006;p8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85"/>
            <p:cNvGrpSpPr/>
            <p:nvPr/>
          </p:nvGrpSpPr>
          <p:grpSpPr>
            <a:xfrm>
              <a:off x="218815" y="3946300"/>
              <a:ext cx="767639" cy="575285"/>
              <a:chOff x="1286413" y="3306853"/>
              <a:chExt cx="450519" cy="337648"/>
            </a:xfrm>
          </p:grpSpPr>
          <p:sp>
            <p:nvSpPr>
              <p:cNvPr id="3012" name="Google Shape;3012;p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85"/>
            <p:cNvGrpSpPr/>
            <p:nvPr/>
          </p:nvGrpSpPr>
          <p:grpSpPr>
            <a:xfrm>
              <a:off x="8251040" y="3946300"/>
              <a:ext cx="767639" cy="575285"/>
              <a:chOff x="1286413" y="3306853"/>
              <a:chExt cx="450519" cy="337648"/>
            </a:xfrm>
          </p:grpSpPr>
          <p:sp>
            <p:nvSpPr>
              <p:cNvPr id="3016" name="Google Shape;3016;p8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22" name="Shape 3022"/>
        <p:cNvGrpSpPr/>
        <p:nvPr/>
      </p:nvGrpSpPr>
      <p:grpSpPr>
        <a:xfrm>
          <a:off x="0" y="0"/>
          <a:ext cx="0" cy="0"/>
          <a:chOff x="0" y="0"/>
          <a:chExt cx="0" cy="0"/>
        </a:xfrm>
      </p:grpSpPr>
      <p:grpSp>
        <p:nvGrpSpPr>
          <p:cNvPr id="3023" name="Google Shape;3023;p87"/>
          <p:cNvGrpSpPr/>
          <p:nvPr/>
        </p:nvGrpSpPr>
        <p:grpSpPr>
          <a:xfrm flipH="1">
            <a:off x="3048671" y="527530"/>
            <a:ext cx="6575097" cy="4016700"/>
            <a:chOff x="2682681" y="986909"/>
            <a:chExt cx="1036199" cy="633000"/>
          </a:xfrm>
        </p:grpSpPr>
        <p:sp>
          <p:nvSpPr>
            <p:cNvPr id="3024" name="Google Shape;3024;p87"/>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7"/>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7"/>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7" name="Google Shape;3027;p87"/>
          <p:cNvSpPr txBox="1"/>
          <p:nvPr>
            <p:ph type="ctrTitle"/>
          </p:nvPr>
        </p:nvSpPr>
        <p:spPr>
          <a:xfrm>
            <a:off x="3563100" y="545650"/>
            <a:ext cx="4865700" cy="2516400"/>
          </a:xfrm>
          <a:prstGeom prst="rect">
            <a:avLst/>
          </a:prstGeom>
        </p:spPr>
        <p:txBody>
          <a:bodyPr anchorCtr="0" anchor="b" bIns="91425" lIns="91425" spcFirstLastPara="1" rIns="91425" wrap="square" tIns="91425">
            <a:noAutofit/>
          </a:bodyPr>
          <a:lstStyle>
            <a:lvl1pPr lvl="0" algn="r">
              <a:lnSpc>
                <a:spcPct val="10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028" name="Google Shape;3028;p87"/>
          <p:cNvSpPr txBox="1"/>
          <p:nvPr>
            <p:ph idx="1" type="subTitle"/>
          </p:nvPr>
        </p:nvSpPr>
        <p:spPr>
          <a:xfrm>
            <a:off x="3563200" y="3147025"/>
            <a:ext cx="4865700" cy="4095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29" name="Shape 3029"/>
        <p:cNvGrpSpPr/>
        <p:nvPr/>
      </p:nvGrpSpPr>
      <p:grpSpPr>
        <a:xfrm>
          <a:off x="0" y="0"/>
          <a:ext cx="0" cy="0"/>
          <a:chOff x="0" y="0"/>
          <a:chExt cx="0" cy="0"/>
        </a:xfrm>
      </p:grpSpPr>
      <p:sp>
        <p:nvSpPr>
          <p:cNvPr id="3030" name="Google Shape;3030;p88"/>
          <p:cNvSpPr/>
          <p:nvPr/>
        </p:nvSpPr>
        <p:spPr>
          <a:xfrm>
            <a:off x="-42008" y="208825"/>
            <a:ext cx="6333223" cy="4073498"/>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8"/>
          <p:cNvSpPr txBox="1"/>
          <p:nvPr>
            <p:ph type="title"/>
          </p:nvPr>
        </p:nvSpPr>
        <p:spPr>
          <a:xfrm>
            <a:off x="2487775" y="1681225"/>
            <a:ext cx="2952000" cy="72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32" name="Google Shape;3032;p88"/>
          <p:cNvSpPr txBox="1"/>
          <p:nvPr>
            <p:ph hasCustomPrompt="1" idx="2" type="title"/>
          </p:nvPr>
        </p:nvSpPr>
        <p:spPr>
          <a:xfrm>
            <a:off x="1193575" y="1734150"/>
            <a:ext cx="1065600" cy="1065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3033" name="Google Shape;3033;p88"/>
          <p:cNvSpPr txBox="1"/>
          <p:nvPr>
            <p:ph idx="1" type="subTitle"/>
          </p:nvPr>
        </p:nvSpPr>
        <p:spPr>
          <a:xfrm>
            <a:off x="2487775" y="2208875"/>
            <a:ext cx="2952000" cy="643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34" name="Shape 3034"/>
        <p:cNvGrpSpPr/>
        <p:nvPr/>
      </p:nvGrpSpPr>
      <p:grpSpPr>
        <a:xfrm>
          <a:off x="0" y="0"/>
          <a:ext cx="0" cy="0"/>
          <a:chOff x="0" y="0"/>
          <a:chExt cx="0" cy="0"/>
        </a:xfrm>
      </p:grpSpPr>
      <p:sp>
        <p:nvSpPr>
          <p:cNvPr id="3035" name="Google Shape;3035;p8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036" name="Google Shape;3036;p89"/>
          <p:cNvSpPr txBox="1"/>
          <p:nvPr>
            <p:ph idx="1" type="body"/>
          </p:nvPr>
        </p:nvSpPr>
        <p:spPr>
          <a:xfrm>
            <a:off x="720000" y="1152475"/>
            <a:ext cx="7704000" cy="1818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37" name="Shape 3037"/>
        <p:cNvGrpSpPr/>
        <p:nvPr/>
      </p:nvGrpSpPr>
      <p:grpSpPr>
        <a:xfrm>
          <a:off x="0" y="0"/>
          <a:ext cx="0" cy="0"/>
          <a:chOff x="0" y="0"/>
          <a:chExt cx="0" cy="0"/>
        </a:xfrm>
      </p:grpSpPr>
      <p:sp>
        <p:nvSpPr>
          <p:cNvPr id="3038" name="Google Shape;3038;p90"/>
          <p:cNvSpPr/>
          <p:nvPr/>
        </p:nvSpPr>
        <p:spPr>
          <a:xfrm>
            <a:off x="-379675" y="-11027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90"/>
          <p:cNvSpPr txBox="1"/>
          <p:nvPr>
            <p:ph idx="1" type="subTitle"/>
          </p:nvPr>
        </p:nvSpPr>
        <p:spPr>
          <a:xfrm>
            <a:off x="720000"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040" name="Google Shape;3040;p90"/>
          <p:cNvSpPr txBox="1"/>
          <p:nvPr>
            <p:ph idx="2" type="subTitle"/>
          </p:nvPr>
        </p:nvSpPr>
        <p:spPr>
          <a:xfrm>
            <a:off x="4131252" y="2744288"/>
            <a:ext cx="2613900" cy="440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041" name="Google Shape;3041;p90"/>
          <p:cNvSpPr txBox="1"/>
          <p:nvPr>
            <p:ph idx="3" type="subTitle"/>
          </p:nvPr>
        </p:nvSpPr>
        <p:spPr>
          <a:xfrm>
            <a:off x="720000"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42" name="Google Shape;3042;p90"/>
          <p:cNvSpPr txBox="1"/>
          <p:nvPr>
            <p:ph idx="4" type="subTitle"/>
          </p:nvPr>
        </p:nvSpPr>
        <p:spPr>
          <a:xfrm>
            <a:off x="4131252" y="3084897"/>
            <a:ext cx="2613900" cy="805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43" name="Google Shape;3043;p9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044" name="Google Shape;3044;p90"/>
          <p:cNvGrpSpPr/>
          <p:nvPr/>
        </p:nvGrpSpPr>
        <p:grpSpPr>
          <a:xfrm>
            <a:off x="-609612" y="4089930"/>
            <a:ext cx="10436575" cy="1242270"/>
            <a:chOff x="-12" y="3708930"/>
            <a:chExt cx="10436575" cy="1242270"/>
          </a:xfrm>
        </p:grpSpPr>
        <p:grpSp>
          <p:nvGrpSpPr>
            <p:cNvPr id="3045" name="Google Shape;3045;p90"/>
            <p:cNvGrpSpPr/>
            <p:nvPr/>
          </p:nvGrpSpPr>
          <p:grpSpPr>
            <a:xfrm>
              <a:off x="-12" y="4147734"/>
              <a:ext cx="10436575" cy="803466"/>
              <a:chOff x="0" y="4340034"/>
              <a:chExt cx="10436575" cy="803466"/>
            </a:xfrm>
          </p:grpSpPr>
          <p:sp>
            <p:nvSpPr>
              <p:cNvPr id="3046" name="Google Shape;3046;p9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9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9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9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9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9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90"/>
            <p:cNvGrpSpPr/>
            <p:nvPr/>
          </p:nvGrpSpPr>
          <p:grpSpPr>
            <a:xfrm>
              <a:off x="6221512" y="3708930"/>
              <a:ext cx="1307895" cy="575273"/>
              <a:chOff x="2161713" y="3315239"/>
              <a:chExt cx="607984" cy="267420"/>
            </a:xfrm>
          </p:grpSpPr>
          <p:sp>
            <p:nvSpPr>
              <p:cNvPr id="3053" name="Google Shape;3053;p9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9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9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9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9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90"/>
            <p:cNvGrpSpPr/>
            <p:nvPr/>
          </p:nvGrpSpPr>
          <p:grpSpPr>
            <a:xfrm>
              <a:off x="2631902" y="3737325"/>
              <a:ext cx="767639" cy="575285"/>
              <a:chOff x="1286413" y="3306853"/>
              <a:chExt cx="450519" cy="337648"/>
            </a:xfrm>
          </p:grpSpPr>
          <p:sp>
            <p:nvSpPr>
              <p:cNvPr id="3059" name="Google Shape;3059;p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62" name="Google Shape;3062;p90"/>
          <p:cNvGrpSpPr/>
          <p:nvPr/>
        </p:nvGrpSpPr>
        <p:grpSpPr>
          <a:xfrm>
            <a:off x="-1255837" y="4327300"/>
            <a:ext cx="10436575" cy="1197200"/>
            <a:chOff x="-646237" y="3946300"/>
            <a:chExt cx="10436575" cy="1197200"/>
          </a:xfrm>
        </p:grpSpPr>
        <p:grpSp>
          <p:nvGrpSpPr>
            <p:cNvPr id="3063" name="Google Shape;3063;p90"/>
            <p:cNvGrpSpPr/>
            <p:nvPr/>
          </p:nvGrpSpPr>
          <p:grpSpPr>
            <a:xfrm>
              <a:off x="-646237" y="4340034"/>
              <a:ext cx="10436575" cy="803466"/>
              <a:chOff x="0" y="4340034"/>
              <a:chExt cx="10436575" cy="803466"/>
            </a:xfrm>
          </p:grpSpPr>
          <p:sp>
            <p:nvSpPr>
              <p:cNvPr id="3064" name="Google Shape;3064;p9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9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9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9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9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9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0" name="Google Shape;3070;p90"/>
            <p:cNvGrpSpPr/>
            <p:nvPr/>
          </p:nvGrpSpPr>
          <p:grpSpPr>
            <a:xfrm>
              <a:off x="3964812" y="4033230"/>
              <a:ext cx="1307895" cy="575273"/>
              <a:chOff x="2161713" y="3315239"/>
              <a:chExt cx="607984" cy="267420"/>
            </a:xfrm>
          </p:grpSpPr>
          <p:sp>
            <p:nvSpPr>
              <p:cNvPr id="3071" name="Google Shape;3071;p9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9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90"/>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9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9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90"/>
            <p:cNvGrpSpPr/>
            <p:nvPr/>
          </p:nvGrpSpPr>
          <p:grpSpPr>
            <a:xfrm>
              <a:off x="218815" y="3946300"/>
              <a:ext cx="767639" cy="575285"/>
              <a:chOff x="1286413" y="3306853"/>
              <a:chExt cx="450519" cy="337648"/>
            </a:xfrm>
          </p:grpSpPr>
          <p:sp>
            <p:nvSpPr>
              <p:cNvPr id="3077" name="Google Shape;3077;p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90"/>
            <p:cNvGrpSpPr/>
            <p:nvPr/>
          </p:nvGrpSpPr>
          <p:grpSpPr>
            <a:xfrm>
              <a:off x="8251040" y="3946300"/>
              <a:ext cx="767639" cy="575285"/>
              <a:chOff x="1286413" y="3306853"/>
              <a:chExt cx="450519" cy="337648"/>
            </a:xfrm>
          </p:grpSpPr>
          <p:sp>
            <p:nvSpPr>
              <p:cNvPr id="3081" name="Google Shape;3081;p9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9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9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84" name="Shape 3084"/>
        <p:cNvGrpSpPr/>
        <p:nvPr/>
      </p:nvGrpSpPr>
      <p:grpSpPr>
        <a:xfrm>
          <a:off x="0" y="0"/>
          <a:ext cx="0" cy="0"/>
          <a:chOff x="0" y="0"/>
          <a:chExt cx="0" cy="0"/>
        </a:xfrm>
      </p:grpSpPr>
      <p:sp>
        <p:nvSpPr>
          <p:cNvPr id="3085" name="Google Shape;3085;p91"/>
          <p:cNvSpPr/>
          <p:nvPr/>
        </p:nvSpPr>
        <p:spPr>
          <a:xfrm>
            <a:off x="-3834950" y="42126"/>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9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087" name="Google Shape;3087;p91"/>
          <p:cNvGrpSpPr/>
          <p:nvPr/>
        </p:nvGrpSpPr>
        <p:grpSpPr>
          <a:xfrm flipH="1">
            <a:off x="-570037" y="4089930"/>
            <a:ext cx="10360375" cy="1242270"/>
            <a:chOff x="-12" y="3708930"/>
            <a:chExt cx="10360375" cy="1242270"/>
          </a:xfrm>
        </p:grpSpPr>
        <p:grpSp>
          <p:nvGrpSpPr>
            <p:cNvPr id="3088" name="Google Shape;3088;p91"/>
            <p:cNvGrpSpPr/>
            <p:nvPr/>
          </p:nvGrpSpPr>
          <p:grpSpPr>
            <a:xfrm>
              <a:off x="-12" y="4147734"/>
              <a:ext cx="10360375" cy="803466"/>
              <a:chOff x="0" y="4340034"/>
              <a:chExt cx="10360375" cy="803466"/>
            </a:xfrm>
          </p:grpSpPr>
          <p:sp>
            <p:nvSpPr>
              <p:cNvPr id="3089" name="Google Shape;3089;p9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9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9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9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91"/>
              <p:cNvSpPr/>
              <p:nvPr/>
            </p:nvSpPr>
            <p:spPr>
              <a:xfrm rot="10800000">
                <a:off x="83527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9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5" name="Google Shape;3095;p91"/>
            <p:cNvGrpSpPr/>
            <p:nvPr/>
          </p:nvGrpSpPr>
          <p:grpSpPr>
            <a:xfrm>
              <a:off x="8602912" y="3708930"/>
              <a:ext cx="1307895" cy="651473"/>
              <a:chOff x="3268723" y="3315239"/>
              <a:chExt cx="607984" cy="302842"/>
            </a:xfrm>
          </p:grpSpPr>
          <p:sp>
            <p:nvSpPr>
              <p:cNvPr id="3096" name="Google Shape;3096;p91"/>
              <p:cNvSpPr/>
              <p:nvPr/>
            </p:nvSpPr>
            <p:spPr>
              <a:xfrm>
                <a:off x="3268723" y="3386783"/>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91"/>
              <p:cNvSpPr/>
              <p:nvPr/>
            </p:nvSpPr>
            <p:spPr>
              <a:xfrm>
                <a:off x="348531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91"/>
              <p:cNvSpPr/>
              <p:nvPr/>
            </p:nvSpPr>
            <p:spPr>
              <a:xfrm>
                <a:off x="369423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91"/>
              <p:cNvSpPr/>
              <p:nvPr/>
            </p:nvSpPr>
            <p:spPr>
              <a:xfrm>
                <a:off x="342869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91"/>
              <p:cNvSpPr/>
              <p:nvPr/>
            </p:nvSpPr>
            <p:spPr>
              <a:xfrm>
                <a:off x="362116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91"/>
            <p:cNvGrpSpPr/>
            <p:nvPr/>
          </p:nvGrpSpPr>
          <p:grpSpPr>
            <a:xfrm>
              <a:off x="4921452" y="3737325"/>
              <a:ext cx="767639" cy="575285"/>
              <a:chOff x="2630124" y="3306853"/>
              <a:chExt cx="450519" cy="337648"/>
            </a:xfrm>
          </p:grpSpPr>
          <p:sp>
            <p:nvSpPr>
              <p:cNvPr id="3102" name="Google Shape;3102;p91"/>
              <p:cNvSpPr/>
              <p:nvPr/>
            </p:nvSpPr>
            <p:spPr>
              <a:xfrm>
                <a:off x="270158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91"/>
              <p:cNvSpPr/>
              <p:nvPr/>
            </p:nvSpPr>
            <p:spPr>
              <a:xfrm>
                <a:off x="263012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91"/>
              <p:cNvSpPr/>
              <p:nvPr/>
            </p:nvSpPr>
            <p:spPr>
              <a:xfrm>
                <a:off x="2873060"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05" name="Google Shape;3105;p91"/>
          <p:cNvGrpSpPr/>
          <p:nvPr/>
        </p:nvGrpSpPr>
        <p:grpSpPr>
          <a:xfrm flipH="1">
            <a:off x="-12" y="4251100"/>
            <a:ext cx="10436575" cy="1197200"/>
            <a:chOff x="-646237" y="3946300"/>
            <a:chExt cx="10436575" cy="1197200"/>
          </a:xfrm>
        </p:grpSpPr>
        <p:grpSp>
          <p:nvGrpSpPr>
            <p:cNvPr id="3106" name="Google Shape;3106;p91"/>
            <p:cNvGrpSpPr/>
            <p:nvPr/>
          </p:nvGrpSpPr>
          <p:grpSpPr>
            <a:xfrm>
              <a:off x="-646237" y="4340034"/>
              <a:ext cx="10436575" cy="803466"/>
              <a:chOff x="0" y="4340034"/>
              <a:chExt cx="10436575" cy="803466"/>
            </a:xfrm>
          </p:grpSpPr>
          <p:sp>
            <p:nvSpPr>
              <p:cNvPr id="3107" name="Google Shape;3107;p9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9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9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9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9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9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91"/>
            <p:cNvGrpSpPr/>
            <p:nvPr/>
          </p:nvGrpSpPr>
          <p:grpSpPr>
            <a:xfrm>
              <a:off x="4557562" y="4033230"/>
              <a:ext cx="1346145" cy="626573"/>
              <a:chOff x="2437257" y="3315239"/>
              <a:chExt cx="625765" cy="291267"/>
            </a:xfrm>
          </p:grpSpPr>
          <p:sp>
            <p:nvSpPr>
              <p:cNvPr id="3114" name="Google Shape;3114;p91"/>
              <p:cNvSpPr/>
              <p:nvPr/>
            </p:nvSpPr>
            <p:spPr>
              <a:xfrm>
                <a:off x="2437257" y="337520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91"/>
              <p:cNvSpPr/>
              <p:nvPr/>
            </p:nvSpPr>
            <p:spPr>
              <a:xfrm>
                <a:off x="2653848"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91"/>
              <p:cNvSpPr/>
              <p:nvPr/>
            </p:nvSpPr>
            <p:spPr>
              <a:xfrm>
                <a:off x="2880545"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91"/>
              <p:cNvSpPr/>
              <p:nvPr/>
            </p:nvSpPr>
            <p:spPr>
              <a:xfrm>
                <a:off x="2597226" y="3363632"/>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91"/>
              <p:cNvSpPr/>
              <p:nvPr/>
            </p:nvSpPr>
            <p:spPr>
              <a:xfrm>
                <a:off x="2807474"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91"/>
            <p:cNvGrpSpPr/>
            <p:nvPr/>
          </p:nvGrpSpPr>
          <p:grpSpPr>
            <a:xfrm>
              <a:off x="598690" y="3946300"/>
              <a:ext cx="767639" cy="575285"/>
              <a:chOff x="1509357" y="3306853"/>
              <a:chExt cx="450519" cy="337648"/>
            </a:xfrm>
          </p:grpSpPr>
          <p:sp>
            <p:nvSpPr>
              <p:cNvPr id="3120" name="Google Shape;3120;p91"/>
              <p:cNvSpPr/>
              <p:nvPr/>
            </p:nvSpPr>
            <p:spPr>
              <a:xfrm>
                <a:off x="1580813"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91"/>
              <p:cNvSpPr/>
              <p:nvPr/>
            </p:nvSpPr>
            <p:spPr>
              <a:xfrm>
                <a:off x="1509357"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91"/>
              <p:cNvSpPr/>
              <p:nvPr/>
            </p:nvSpPr>
            <p:spPr>
              <a:xfrm>
                <a:off x="1752293"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91"/>
            <p:cNvGrpSpPr/>
            <p:nvPr/>
          </p:nvGrpSpPr>
          <p:grpSpPr>
            <a:xfrm>
              <a:off x="8472090" y="3946300"/>
              <a:ext cx="767639" cy="575285"/>
              <a:chOff x="1416144" y="3306853"/>
              <a:chExt cx="450519" cy="337648"/>
            </a:xfrm>
          </p:grpSpPr>
          <p:sp>
            <p:nvSpPr>
              <p:cNvPr id="3124" name="Google Shape;3124;p91"/>
              <p:cNvSpPr/>
              <p:nvPr/>
            </p:nvSpPr>
            <p:spPr>
              <a:xfrm>
                <a:off x="1487600"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91"/>
              <p:cNvSpPr/>
              <p:nvPr/>
            </p:nvSpPr>
            <p:spPr>
              <a:xfrm>
                <a:off x="1416144"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91"/>
              <p:cNvSpPr/>
              <p:nvPr/>
            </p:nvSpPr>
            <p:spPr>
              <a:xfrm>
                <a:off x="1659081"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27" name="Shape 3127"/>
        <p:cNvGrpSpPr/>
        <p:nvPr/>
      </p:nvGrpSpPr>
      <p:grpSpPr>
        <a:xfrm>
          <a:off x="0" y="0"/>
          <a:ext cx="0" cy="0"/>
          <a:chOff x="0" y="0"/>
          <a:chExt cx="0" cy="0"/>
        </a:xfrm>
      </p:grpSpPr>
      <p:sp>
        <p:nvSpPr>
          <p:cNvPr id="3128" name="Google Shape;3128;p92"/>
          <p:cNvSpPr/>
          <p:nvPr/>
        </p:nvSpPr>
        <p:spPr>
          <a:xfrm>
            <a:off x="0" y="256224"/>
            <a:ext cx="5487689" cy="4121386"/>
          </a:xfrm>
          <a:custGeom>
            <a:rect b="b" l="l" r="r" t="t"/>
            <a:pathLst>
              <a:path extrusionOk="0" h="9677" w="12885">
                <a:moveTo>
                  <a:pt x="0" y="1"/>
                </a:moveTo>
                <a:lnTo>
                  <a:pt x="0" y="9676"/>
                </a:lnTo>
                <a:lnTo>
                  <a:pt x="12885" y="9676"/>
                </a:lnTo>
                <a:cubicBezTo>
                  <a:pt x="12885" y="9676"/>
                  <a:pt x="11278" y="9350"/>
                  <a:pt x="10931" y="5869"/>
                </a:cubicBezTo>
                <a:cubicBezTo>
                  <a:pt x="10680" y="3348"/>
                  <a:pt x="10345" y="2212"/>
                  <a:pt x="8767" y="2212"/>
                </a:cubicBezTo>
                <a:cubicBezTo>
                  <a:pt x="8165" y="2212"/>
                  <a:pt x="7383" y="2377"/>
                  <a:pt x="6356" y="2694"/>
                </a:cubicBezTo>
                <a:cubicBezTo>
                  <a:pt x="5115" y="3076"/>
                  <a:pt x="4259" y="3304"/>
                  <a:pt x="3582" y="3304"/>
                </a:cubicBezTo>
                <a:cubicBezTo>
                  <a:pt x="2229" y="3304"/>
                  <a:pt x="1587" y="2396"/>
                  <a:pt x="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92"/>
          <p:cNvSpPr txBox="1"/>
          <p:nvPr>
            <p:ph type="title"/>
          </p:nvPr>
        </p:nvSpPr>
        <p:spPr>
          <a:xfrm>
            <a:off x="720251" y="535000"/>
            <a:ext cx="5675700" cy="690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130" name="Google Shape;3130;p92"/>
          <p:cNvSpPr txBox="1"/>
          <p:nvPr>
            <p:ph idx="1" type="body"/>
          </p:nvPr>
        </p:nvSpPr>
        <p:spPr>
          <a:xfrm>
            <a:off x="715100" y="1582725"/>
            <a:ext cx="5675700" cy="16740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31" name="Shape 3131"/>
        <p:cNvGrpSpPr/>
        <p:nvPr/>
      </p:nvGrpSpPr>
      <p:grpSpPr>
        <a:xfrm>
          <a:off x="0" y="0"/>
          <a:ext cx="0" cy="0"/>
          <a:chOff x="0" y="0"/>
          <a:chExt cx="0" cy="0"/>
        </a:xfrm>
      </p:grpSpPr>
      <p:grpSp>
        <p:nvGrpSpPr>
          <p:cNvPr id="3132" name="Google Shape;3132;p93"/>
          <p:cNvGrpSpPr/>
          <p:nvPr/>
        </p:nvGrpSpPr>
        <p:grpSpPr>
          <a:xfrm flipH="1">
            <a:off x="3048671" y="874430"/>
            <a:ext cx="6575097" cy="4016700"/>
            <a:chOff x="2682681" y="986909"/>
            <a:chExt cx="1036199" cy="633000"/>
          </a:xfrm>
        </p:grpSpPr>
        <p:sp>
          <p:nvSpPr>
            <p:cNvPr id="3133" name="Google Shape;3133;p9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9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9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6" name="Google Shape;3136;p93"/>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37" name="Shape 3137"/>
        <p:cNvGrpSpPr/>
        <p:nvPr/>
      </p:nvGrpSpPr>
      <p:grpSpPr>
        <a:xfrm>
          <a:off x="0" y="0"/>
          <a:ext cx="0" cy="0"/>
          <a:chOff x="0" y="0"/>
          <a:chExt cx="0" cy="0"/>
        </a:xfrm>
      </p:grpSpPr>
      <p:sp>
        <p:nvSpPr>
          <p:cNvPr id="3138" name="Google Shape;3138;p94"/>
          <p:cNvSpPr/>
          <p:nvPr/>
        </p:nvSpPr>
        <p:spPr>
          <a:xfrm>
            <a:off x="890025" y="181650"/>
            <a:ext cx="7747765" cy="4198265"/>
          </a:xfrm>
          <a:custGeom>
            <a:rect b="b" l="l" r="r" t="t"/>
            <a:pathLst>
              <a:path extrusionOk="0" h="10047" w="14292">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94"/>
          <p:cNvSpPr txBox="1"/>
          <p:nvPr>
            <p:ph type="title"/>
          </p:nvPr>
        </p:nvSpPr>
        <p:spPr>
          <a:xfrm>
            <a:off x="2537900" y="1064675"/>
            <a:ext cx="4068300" cy="1500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140" name="Google Shape;3140;p94"/>
          <p:cNvSpPr txBox="1"/>
          <p:nvPr>
            <p:ph idx="1" type="subTitle"/>
          </p:nvPr>
        </p:nvSpPr>
        <p:spPr>
          <a:xfrm>
            <a:off x="2537800" y="2565675"/>
            <a:ext cx="4068300" cy="9135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41" name="Shape 3141"/>
        <p:cNvGrpSpPr/>
        <p:nvPr/>
      </p:nvGrpSpPr>
      <p:grpSpPr>
        <a:xfrm>
          <a:off x="0" y="0"/>
          <a:ext cx="0" cy="0"/>
          <a:chOff x="0" y="0"/>
          <a:chExt cx="0" cy="0"/>
        </a:xfrm>
      </p:grpSpPr>
      <p:sp>
        <p:nvSpPr>
          <p:cNvPr id="3142" name="Google Shape;3142;p95"/>
          <p:cNvSpPr/>
          <p:nvPr/>
        </p:nvSpPr>
        <p:spPr>
          <a:xfrm>
            <a:off x="-6909663" y="1261601"/>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95"/>
          <p:cNvSpPr txBox="1"/>
          <p:nvPr>
            <p:ph type="title"/>
          </p:nvPr>
        </p:nvSpPr>
        <p:spPr>
          <a:xfrm>
            <a:off x="720000" y="4045360"/>
            <a:ext cx="7704000" cy="572700"/>
          </a:xfrm>
          <a:prstGeom prst="rect">
            <a:avLst/>
          </a:prstGeom>
          <a:solidFill>
            <a:schemeClr val="accent6"/>
          </a:solidFill>
        </p:spPr>
        <p:txBody>
          <a:bodyPr anchorCtr="0" anchor="ctr" bIns="91425" lIns="91425" spcFirstLastPara="1" rIns="91425" wrap="square" tIns="91425">
            <a:noAutofit/>
          </a:bodyPr>
          <a:lstStyle>
            <a:lvl1pPr lvl="0" algn="ctr">
              <a:lnSpc>
                <a:spcPct val="115000"/>
              </a:lnSpc>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44" name="Shape 3144"/>
        <p:cNvGrpSpPr/>
        <p:nvPr/>
      </p:nvGrpSpPr>
      <p:grpSpPr>
        <a:xfrm>
          <a:off x="0" y="0"/>
          <a:ext cx="0" cy="0"/>
          <a:chOff x="0" y="0"/>
          <a:chExt cx="0" cy="0"/>
        </a:xfrm>
      </p:grpSpPr>
      <p:grpSp>
        <p:nvGrpSpPr>
          <p:cNvPr id="3145" name="Google Shape;3145;p96"/>
          <p:cNvGrpSpPr/>
          <p:nvPr/>
        </p:nvGrpSpPr>
        <p:grpSpPr>
          <a:xfrm>
            <a:off x="447051" y="527488"/>
            <a:ext cx="6994654" cy="4273001"/>
            <a:chOff x="2682681" y="986909"/>
            <a:chExt cx="1036199" cy="633000"/>
          </a:xfrm>
        </p:grpSpPr>
        <p:sp>
          <p:nvSpPr>
            <p:cNvPr id="3146" name="Google Shape;3146;p96"/>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96"/>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96"/>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9" name="Google Shape;3149;p96"/>
          <p:cNvSpPr txBox="1"/>
          <p:nvPr>
            <p:ph hasCustomPrompt="1" type="title"/>
          </p:nvPr>
        </p:nvSpPr>
        <p:spPr>
          <a:xfrm>
            <a:off x="1385050" y="1911175"/>
            <a:ext cx="7044000" cy="1224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150" name="Google Shape;3150;p96"/>
          <p:cNvSpPr txBox="1"/>
          <p:nvPr>
            <p:ph idx="1" type="subTitle"/>
          </p:nvPr>
        </p:nvSpPr>
        <p:spPr>
          <a:xfrm>
            <a:off x="1385050" y="3135650"/>
            <a:ext cx="7044000" cy="439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151" name="Shape 3151"/>
        <p:cNvGrpSpPr/>
        <p:nvPr/>
      </p:nvGrpSpPr>
      <p:grpSpPr>
        <a:xfrm>
          <a:off x="0" y="0"/>
          <a:ext cx="0" cy="0"/>
          <a:chOff x="0" y="0"/>
          <a:chExt cx="0" cy="0"/>
        </a:xfrm>
      </p:grpSpPr>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152" name="Shape 3152"/>
        <p:cNvGrpSpPr/>
        <p:nvPr/>
      </p:nvGrpSpPr>
      <p:grpSpPr>
        <a:xfrm>
          <a:off x="0" y="0"/>
          <a:ext cx="0" cy="0"/>
          <a:chOff x="0" y="0"/>
          <a:chExt cx="0" cy="0"/>
        </a:xfrm>
      </p:grpSpPr>
      <p:sp>
        <p:nvSpPr>
          <p:cNvPr id="3153" name="Google Shape;3153;p98"/>
          <p:cNvSpPr/>
          <p:nvPr/>
        </p:nvSpPr>
        <p:spPr>
          <a:xfrm>
            <a:off x="-220875" y="59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98"/>
          <p:cNvSpPr txBox="1"/>
          <p:nvPr>
            <p:ph hasCustomPrompt="1" type="title"/>
          </p:nvPr>
        </p:nvSpPr>
        <p:spPr>
          <a:xfrm>
            <a:off x="720000" y="1515602"/>
            <a:ext cx="669600" cy="6696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3155" name="Google Shape;3155;p98"/>
          <p:cNvSpPr txBox="1"/>
          <p:nvPr>
            <p:ph idx="1" type="subTitle"/>
          </p:nvPr>
        </p:nvSpPr>
        <p:spPr>
          <a:xfrm>
            <a:off x="1549350" y="1706376"/>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3156" name="Google Shape;3156;p98"/>
          <p:cNvSpPr txBox="1"/>
          <p:nvPr>
            <p:ph hasCustomPrompt="1" idx="2" type="title"/>
          </p:nvPr>
        </p:nvSpPr>
        <p:spPr>
          <a:xfrm>
            <a:off x="4572050" y="1515602"/>
            <a:ext cx="669600" cy="669600"/>
          </a:xfrm>
          <a:prstGeom prst="rect">
            <a:avLst/>
          </a:prstGeom>
          <a:solidFill>
            <a:schemeClr val="accent2"/>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3157" name="Google Shape;3157;p98"/>
          <p:cNvSpPr txBox="1"/>
          <p:nvPr>
            <p:ph idx="3" type="subTitle"/>
          </p:nvPr>
        </p:nvSpPr>
        <p:spPr>
          <a:xfrm>
            <a:off x="5394150" y="1706361"/>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3158" name="Google Shape;3158;p98"/>
          <p:cNvSpPr txBox="1"/>
          <p:nvPr>
            <p:ph hasCustomPrompt="1" idx="4" type="title"/>
          </p:nvPr>
        </p:nvSpPr>
        <p:spPr>
          <a:xfrm>
            <a:off x="720000" y="2735452"/>
            <a:ext cx="669600" cy="669600"/>
          </a:xfrm>
          <a:prstGeom prst="rect">
            <a:avLst/>
          </a:prstGeom>
          <a:solidFill>
            <a:schemeClr val="accent3"/>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3159" name="Google Shape;3159;p98"/>
          <p:cNvSpPr txBox="1"/>
          <p:nvPr>
            <p:ph idx="5" type="subTitle"/>
          </p:nvPr>
        </p:nvSpPr>
        <p:spPr>
          <a:xfrm>
            <a:off x="1542000" y="2926025"/>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3160" name="Google Shape;3160;p98"/>
          <p:cNvSpPr txBox="1"/>
          <p:nvPr>
            <p:ph hasCustomPrompt="1" idx="6" type="title"/>
          </p:nvPr>
        </p:nvSpPr>
        <p:spPr>
          <a:xfrm>
            <a:off x="4572150" y="2735452"/>
            <a:ext cx="669600" cy="6696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t>xx%</a:t>
            </a:r>
          </a:p>
        </p:txBody>
      </p:sp>
      <p:sp>
        <p:nvSpPr>
          <p:cNvPr id="3161" name="Google Shape;3161;p98"/>
          <p:cNvSpPr txBox="1"/>
          <p:nvPr>
            <p:ph idx="7" type="subTitle"/>
          </p:nvPr>
        </p:nvSpPr>
        <p:spPr>
          <a:xfrm>
            <a:off x="5399050" y="2928720"/>
            <a:ext cx="2336400" cy="5700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1400"/>
              <a:buNone/>
              <a:defRPr sz="14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3162" name="Google Shape;3162;p98"/>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163" name="Google Shape;3163;p98"/>
          <p:cNvSpPr txBox="1"/>
          <p:nvPr>
            <p:ph idx="9" type="subTitle"/>
          </p:nvPr>
        </p:nvSpPr>
        <p:spPr>
          <a:xfrm>
            <a:off x="1544450" y="1424425"/>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164" name="Google Shape;3164;p98"/>
          <p:cNvSpPr txBox="1"/>
          <p:nvPr>
            <p:ph idx="13" type="subTitle"/>
          </p:nvPr>
        </p:nvSpPr>
        <p:spPr>
          <a:xfrm>
            <a:off x="5394150" y="142441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165" name="Google Shape;3165;p98"/>
          <p:cNvSpPr txBox="1"/>
          <p:nvPr>
            <p:ph idx="14" type="subTitle"/>
          </p:nvPr>
        </p:nvSpPr>
        <p:spPr>
          <a:xfrm>
            <a:off x="1546900" y="26440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166" name="Google Shape;3166;p98"/>
          <p:cNvSpPr txBox="1"/>
          <p:nvPr>
            <p:ph idx="15" type="subTitle"/>
          </p:nvPr>
        </p:nvSpPr>
        <p:spPr>
          <a:xfrm>
            <a:off x="5394150" y="2641763"/>
            <a:ext cx="2336400" cy="4368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SzPts val="2000"/>
              <a:buFont typeface="Bebas Neue"/>
              <a:buNone/>
              <a:defRPr sz="2500">
                <a:latin typeface="Alatsi"/>
                <a:ea typeface="Alatsi"/>
                <a:cs typeface="Alatsi"/>
                <a:sym typeface="Alatsi"/>
              </a:defRPr>
            </a:lvl1pPr>
            <a:lvl2pPr lvl="1">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167" name="Shape 3167"/>
        <p:cNvGrpSpPr/>
        <p:nvPr/>
      </p:nvGrpSpPr>
      <p:grpSpPr>
        <a:xfrm>
          <a:off x="0" y="0"/>
          <a:ext cx="0" cy="0"/>
          <a:chOff x="0" y="0"/>
          <a:chExt cx="0" cy="0"/>
        </a:xfrm>
      </p:grpSpPr>
      <p:sp>
        <p:nvSpPr>
          <p:cNvPr id="3168" name="Google Shape;3168;p99"/>
          <p:cNvSpPr/>
          <p:nvPr/>
        </p:nvSpPr>
        <p:spPr>
          <a:xfrm flipH="1">
            <a:off x="3379475" y="473750"/>
            <a:ext cx="5953683" cy="4526339"/>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99"/>
          <p:cNvSpPr txBox="1"/>
          <p:nvPr>
            <p:ph type="title"/>
          </p:nvPr>
        </p:nvSpPr>
        <p:spPr>
          <a:xfrm>
            <a:off x="1492677" y="3505400"/>
            <a:ext cx="6936300" cy="531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25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3170" name="Google Shape;3170;p99"/>
          <p:cNvSpPr txBox="1"/>
          <p:nvPr>
            <p:ph idx="1" type="subTitle"/>
          </p:nvPr>
        </p:nvSpPr>
        <p:spPr>
          <a:xfrm>
            <a:off x="1492625" y="864450"/>
            <a:ext cx="6936300" cy="2640900"/>
          </a:xfrm>
          <a:prstGeom prst="rect">
            <a:avLst/>
          </a:prstGeom>
        </p:spPr>
        <p:txBody>
          <a:bodyPr anchorCtr="0" anchor="b" bIns="91425" lIns="91425" spcFirstLastPara="1" rIns="91425" wrap="square" tIns="91425">
            <a:noAutofit/>
          </a:bodyPr>
          <a:lstStyle>
            <a:lvl1pPr lvl="0" algn="r">
              <a:spcBef>
                <a:spcPts val="0"/>
              </a:spcBef>
              <a:spcAft>
                <a:spcPts val="0"/>
              </a:spcAft>
              <a:buSzPts val="2500"/>
              <a:buNone/>
              <a:defRPr sz="3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171" name="Shape 3171"/>
        <p:cNvGrpSpPr/>
        <p:nvPr/>
      </p:nvGrpSpPr>
      <p:grpSpPr>
        <a:xfrm>
          <a:off x="0" y="0"/>
          <a:ext cx="0" cy="0"/>
          <a:chOff x="0" y="0"/>
          <a:chExt cx="0" cy="0"/>
        </a:xfrm>
      </p:grpSpPr>
      <p:sp>
        <p:nvSpPr>
          <p:cNvPr id="3172" name="Google Shape;3172;p100"/>
          <p:cNvSpPr/>
          <p:nvPr/>
        </p:nvSpPr>
        <p:spPr>
          <a:xfrm>
            <a:off x="-623650" y="344175"/>
            <a:ext cx="6333223" cy="4392745"/>
          </a:xfrm>
          <a:custGeom>
            <a:rect b="b" l="l" r="r" t="t"/>
            <a:pathLst>
              <a:path extrusionOk="0" h="10505" w="16332">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3" name="Google Shape;3173;p100"/>
          <p:cNvGrpSpPr/>
          <p:nvPr/>
        </p:nvGrpSpPr>
        <p:grpSpPr>
          <a:xfrm>
            <a:off x="-12" y="4089930"/>
            <a:ext cx="10436575" cy="1242270"/>
            <a:chOff x="-12" y="3708930"/>
            <a:chExt cx="10436575" cy="1242270"/>
          </a:xfrm>
        </p:grpSpPr>
        <p:grpSp>
          <p:nvGrpSpPr>
            <p:cNvPr id="3174" name="Google Shape;3174;p100"/>
            <p:cNvGrpSpPr/>
            <p:nvPr/>
          </p:nvGrpSpPr>
          <p:grpSpPr>
            <a:xfrm>
              <a:off x="-12" y="4147734"/>
              <a:ext cx="10436575" cy="803466"/>
              <a:chOff x="0" y="4340034"/>
              <a:chExt cx="10436575" cy="803466"/>
            </a:xfrm>
          </p:grpSpPr>
          <p:sp>
            <p:nvSpPr>
              <p:cNvPr id="3175" name="Google Shape;3175;p100"/>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0"/>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0"/>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00"/>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00"/>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00"/>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100"/>
            <p:cNvGrpSpPr/>
            <p:nvPr/>
          </p:nvGrpSpPr>
          <p:grpSpPr>
            <a:xfrm>
              <a:off x="6221512" y="3708930"/>
              <a:ext cx="1635933" cy="618661"/>
              <a:chOff x="2161713" y="3315239"/>
              <a:chExt cx="760475" cy="287589"/>
            </a:xfrm>
          </p:grpSpPr>
          <p:sp>
            <p:nvSpPr>
              <p:cNvPr id="3182" name="Google Shape;3182;p100"/>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0"/>
              <p:cNvSpPr/>
              <p:nvPr/>
            </p:nvSpPr>
            <p:spPr>
              <a:xfrm>
                <a:off x="2739710" y="33788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00"/>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0"/>
              <p:cNvSpPr/>
              <p:nvPr/>
            </p:nvSpPr>
            <p:spPr>
              <a:xfrm>
                <a:off x="2596185" y="3341659"/>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100"/>
            <p:cNvGrpSpPr/>
            <p:nvPr/>
          </p:nvGrpSpPr>
          <p:grpSpPr>
            <a:xfrm>
              <a:off x="3332641" y="3765794"/>
              <a:ext cx="812522" cy="636925"/>
              <a:chOff x="1697669" y="3323563"/>
              <a:chExt cx="476860" cy="373826"/>
            </a:xfrm>
          </p:grpSpPr>
          <p:sp>
            <p:nvSpPr>
              <p:cNvPr id="3188" name="Google Shape;3188;p100"/>
              <p:cNvSpPr/>
              <p:nvPr/>
            </p:nvSpPr>
            <p:spPr>
              <a:xfrm>
                <a:off x="1748120" y="335976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00"/>
              <p:cNvSpPr/>
              <p:nvPr/>
            </p:nvSpPr>
            <p:spPr>
              <a:xfrm>
                <a:off x="1982155" y="3429509"/>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00"/>
              <p:cNvSpPr/>
              <p:nvPr/>
            </p:nvSpPr>
            <p:spPr>
              <a:xfrm>
                <a:off x="1697669" y="332356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91" name="Google Shape;3191;p100"/>
          <p:cNvSpPr txBox="1"/>
          <p:nvPr>
            <p:ph idx="1" type="subTitle"/>
          </p:nvPr>
        </p:nvSpPr>
        <p:spPr>
          <a:xfrm>
            <a:off x="4502952" y="2999950"/>
            <a:ext cx="3610500" cy="857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92" name="Google Shape;3192;p100"/>
          <p:cNvSpPr txBox="1"/>
          <p:nvPr>
            <p:ph type="title"/>
          </p:nvPr>
        </p:nvSpPr>
        <p:spPr>
          <a:xfrm>
            <a:off x="4502952" y="1285850"/>
            <a:ext cx="3610500" cy="17166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193" name="Google Shape;3193;p100"/>
          <p:cNvGrpSpPr/>
          <p:nvPr/>
        </p:nvGrpSpPr>
        <p:grpSpPr>
          <a:xfrm>
            <a:off x="-577062" y="4327300"/>
            <a:ext cx="10436575" cy="1197200"/>
            <a:chOff x="-646237" y="3946300"/>
            <a:chExt cx="10436575" cy="1197200"/>
          </a:xfrm>
        </p:grpSpPr>
        <p:grpSp>
          <p:nvGrpSpPr>
            <p:cNvPr id="3194" name="Google Shape;3194;p100"/>
            <p:cNvGrpSpPr/>
            <p:nvPr/>
          </p:nvGrpSpPr>
          <p:grpSpPr>
            <a:xfrm>
              <a:off x="-646237" y="4340034"/>
              <a:ext cx="10436575" cy="803466"/>
              <a:chOff x="0" y="4340034"/>
              <a:chExt cx="10436575" cy="803466"/>
            </a:xfrm>
          </p:grpSpPr>
          <p:sp>
            <p:nvSpPr>
              <p:cNvPr id="3195" name="Google Shape;3195;p100"/>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00"/>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00"/>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00"/>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00"/>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00"/>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100"/>
            <p:cNvGrpSpPr/>
            <p:nvPr/>
          </p:nvGrpSpPr>
          <p:grpSpPr>
            <a:xfrm>
              <a:off x="1782274" y="4033230"/>
              <a:ext cx="3570783" cy="575273"/>
              <a:chOff x="1147145" y="3315239"/>
              <a:chExt cx="1659903" cy="267420"/>
            </a:xfrm>
          </p:grpSpPr>
          <p:sp>
            <p:nvSpPr>
              <p:cNvPr id="3202" name="Google Shape;3202;p100"/>
              <p:cNvSpPr/>
              <p:nvPr/>
            </p:nvSpPr>
            <p:spPr>
              <a:xfrm>
                <a:off x="1217647" y="333330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0"/>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0"/>
              <p:cNvSpPr/>
              <p:nvPr/>
            </p:nvSpPr>
            <p:spPr>
              <a:xfrm>
                <a:off x="2624571" y="334358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00"/>
              <p:cNvSpPr/>
              <p:nvPr/>
            </p:nvSpPr>
            <p:spPr>
              <a:xfrm>
                <a:off x="1147145" y="3378885"/>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00"/>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100"/>
            <p:cNvGrpSpPr/>
            <p:nvPr/>
          </p:nvGrpSpPr>
          <p:grpSpPr>
            <a:xfrm>
              <a:off x="218815" y="3974757"/>
              <a:ext cx="1075685" cy="633725"/>
              <a:chOff x="1286413" y="3323555"/>
              <a:chExt cx="631308" cy="371948"/>
            </a:xfrm>
          </p:grpSpPr>
          <p:sp>
            <p:nvSpPr>
              <p:cNvPr id="3208" name="Google Shape;3208;p100"/>
              <p:cNvSpPr/>
              <p:nvPr/>
            </p:nvSpPr>
            <p:spPr>
              <a:xfrm>
                <a:off x="1642612"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00"/>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100"/>
            <p:cNvGrpSpPr/>
            <p:nvPr/>
          </p:nvGrpSpPr>
          <p:grpSpPr>
            <a:xfrm>
              <a:off x="8035704" y="3946300"/>
              <a:ext cx="805846" cy="651185"/>
              <a:chOff x="1160034" y="3306853"/>
              <a:chExt cx="472942" cy="382195"/>
            </a:xfrm>
          </p:grpSpPr>
          <p:sp>
            <p:nvSpPr>
              <p:cNvPr id="3212" name="Google Shape;3212;p100"/>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0"/>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0"/>
              <p:cNvSpPr/>
              <p:nvPr/>
            </p:nvSpPr>
            <p:spPr>
              <a:xfrm>
                <a:off x="1160034" y="3368103"/>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3215" name="Shape 3215"/>
        <p:cNvGrpSpPr/>
        <p:nvPr/>
      </p:nvGrpSpPr>
      <p:grpSpPr>
        <a:xfrm>
          <a:off x="0" y="0"/>
          <a:ext cx="0" cy="0"/>
          <a:chOff x="0" y="0"/>
          <a:chExt cx="0" cy="0"/>
        </a:xfrm>
      </p:grpSpPr>
      <p:sp>
        <p:nvSpPr>
          <p:cNvPr id="3216" name="Google Shape;3216;p101"/>
          <p:cNvSpPr/>
          <p:nvPr/>
        </p:nvSpPr>
        <p:spPr>
          <a:xfrm>
            <a:off x="483925" y="-310125"/>
            <a:ext cx="8482101" cy="5263082"/>
          </a:xfrm>
          <a:custGeom>
            <a:rect b="b" l="l" r="r" t="t"/>
            <a:pathLst>
              <a:path extrusionOk="0" h="11148" w="11672">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7" name="Google Shape;3217;p101"/>
          <p:cNvGrpSpPr/>
          <p:nvPr/>
        </p:nvGrpSpPr>
        <p:grpSpPr>
          <a:xfrm>
            <a:off x="0" y="4226144"/>
            <a:ext cx="10436575" cy="1199656"/>
            <a:chOff x="-12" y="3751544"/>
            <a:chExt cx="10436575" cy="1199656"/>
          </a:xfrm>
        </p:grpSpPr>
        <p:grpSp>
          <p:nvGrpSpPr>
            <p:cNvPr id="3218" name="Google Shape;3218;p101"/>
            <p:cNvGrpSpPr/>
            <p:nvPr/>
          </p:nvGrpSpPr>
          <p:grpSpPr>
            <a:xfrm>
              <a:off x="-12" y="4147734"/>
              <a:ext cx="10436575" cy="803466"/>
              <a:chOff x="0" y="4340034"/>
              <a:chExt cx="10436575" cy="803466"/>
            </a:xfrm>
          </p:grpSpPr>
          <p:sp>
            <p:nvSpPr>
              <p:cNvPr id="3219" name="Google Shape;3219;p10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0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0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0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0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101"/>
            <p:cNvGrpSpPr/>
            <p:nvPr/>
          </p:nvGrpSpPr>
          <p:grpSpPr>
            <a:xfrm>
              <a:off x="6596724" y="3802458"/>
              <a:ext cx="1345278" cy="619084"/>
              <a:chOff x="2336133" y="3358716"/>
              <a:chExt cx="625362" cy="287785"/>
            </a:xfrm>
          </p:grpSpPr>
          <p:sp>
            <p:nvSpPr>
              <p:cNvPr id="3226" name="Google Shape;3226;p101"/>
              <p:cNvSpPr/>
              <p:nvPr/>
            </p:nvSpPr>
            <p:spPr>
              <a:xfrm>
                <a:off x="2769705" y="3397138"/>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01"/>
              <p:cNvSpPr/>
              <p:nvPr/>
            </p:nvSpPr>
            <p:spPr>
              <a:xfrm>
                <a:off x="2440525" y="3379082"/>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0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01"/>
              <p:cNvSpPr/>
              <p:nvPr/>
            </p:nvSpPr>
            <p:spPr>
              <a:xfrm>
                <a:off x="2709419" y="3441693"/>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01"/>
              <p:cNvSpPr/>
              <p:nvPr/>
            </p:nvSpPr>
            <p:spPr>
              <a:xfrm>
                <a:off x="2336133" y="3385687"/>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101"/>
            <p:cNvGrpSpPr/>
            <p:nvPr/>
          </p:nvGrpSpPr>
          <p:grpSpPr>
            <a:xfrm>
              <a:off x="1054502" y="3751544"/>
              <a:ext cx="1020660" cy="579838"/>
              <a:chOff x="360654" y="3315199"/>
              <a:chExt cx="599014" cy="340320"/>
            </a:xfrm>
          </p:grpSpPr>
          <p:sp>
            <p:nvSpPr>
              <p:cNvPr id="3232" name="Google Shape;3232;p101"/>
              <p:cNvSpPr/>
              <p:nvPr/>
            </p:nvSpPr>
            <p:spPr>
              <a:xfrm>
                <a:off x="684560" y="331763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01"/>
              <p:cNvSpPr/>
              <p:nvPr/>
            </p:nvSpPr>
            <p:spPr>
              <a:xfrm>
                <a:off x="360654" y="342370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01"/>
              <p:cNvSpPr/>
              <p:nvPr/>
            </p:nvSpPr>
            <p:spPr>
              <a:xfrm>
                <a:off x="516951" y="3315199"/>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35" name="Google Shape;3235;p101"/>
          <p:cNvSpPr txBox="1"/>
          <p:nvPr>
            <p:ph idx="1" type="subTitle"/>
          </p:nvPr>
        </p:nvSpPr>
        <p:spPr>
          <a:xfrm>
            <a:off x="1744450" y="3693250"/>
            <a:ext cx="5655300" cy="6861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6" name="Google Shape;3236;p101"/>
          <p:cNvSpPr txBox="1"/>
          <p:nvPr>
            <p:ph type="title"/>
          </p:nvPr>
        </p:nvSpPr>
        <p:spPr>
          <a:xfrm>
            <a:off x="1744450" y="3196750"/>
            <a:ext cx="565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237" name="Google Shape;3237;p101"/>
          <p:cNvGrpSpPr/>
          <p:nvPr/>
        </p:nvGrpSpPr>
        <p:grpSpPr>
          <a:xfrm>
            <a:off x="-798637" y="4327300"/>
            <a:ext cx="10436575" cy="1197200"/>
            <a:chOff x="-646237" y="3946300"/>
            <a:chExt cx="10436575" cy="1197200"/>
          </a:xfrm>
        </p:grpSpPr>
        <p:grpSp>
          <p:nvGrpSpPr>
            <p:cNvPr id="3238" name="Google Shape;3238;p101"/>
            <p:cNvGrpSpPr/>
            <p:nvPr/>
          </p:nvGrpSpPr>
          <p:grpSpPr>
            <a:xfrm>
              <a:off x="-646237" y="4340034"/>
              <a:ext cx="10436575" cy="803466"/>
              <a:chOff x="0" y="4340034"/>
              <a:chExt cx="10436575" cy="803466"/>
            </a:xfrm>
          </p:grpSpPr>
          <p:sp>
            <p:nvSpPr>
              <p:cNvPr id="3239" name="Google Shape;3239;p10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0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0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0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0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0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101"/>
            <p:cNvGrpSpPr/>
            <p:nvPr/>
          </p:nvGrpSpPr>
          <p:grpSpPr>
            <a:xfrm>
              <a:off x="3964812" y="4033230"/>
              <a:ext cx="1307895" cy="575273"/>
              <a:chOff x="2161713" y="3315239"/>
              <a:chExt cx="607984" cy="267420"/>
            </a:xfrm>
          </p:grpSpPr>
          <p:sp>
            <p:nvSpPr>
              <p:cNvPr id="3246" name="Google Shape;3246;p10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0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0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0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0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101"/>
            <p:cNvGrpSpPr/>
            <p:nvPr/>
          </p:nvGrpSpPr>
          <p:grpSpPr>
            <a:xfrm>
              <a:off x="218815" y="3946300"/>
              <a:ext cx="767639" cy="575285"/>
              <a:chOff x="1286413" y="3306853"/>
              <a:chExt cx="450519" cy="337648"/>
            </a:xfrm>
          </p:grpSpPr>
          <p:sp>
            <p:nvSpPr>
              <p:cNvPr id="3252" name="Google Shape;3252;p1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101"/>
            <p:cNvGrpSpPr/>
            <p:nvPr/>
          </p:nvGrpSpPr>
          <p:grpSpPr>
            <a:xfrm>
              <a:off x="8251040" y="3946300"/>
              <a:ext cx="767639" cy="575285"/>
              <a:chOff x="1286413" y="3306853"/>
              <a:chExt cx="450519" cy="337648"/>
            </a:xfrm>
          </p:grpSpPr>
          <p:sp>
            <p:nvSpPr>
              <p:cNvPr id="3256" name="Google Shape;3256;p10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0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0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3259" name="Shape 3259"/>
        <p:cNvGrpSpPr/>
        <p:nvPr/>
      </p:nvGrpSpPr>
      <p:grpSpPr>
        <a:xfrm>
          <a:off x="0" y="0"/>
          <a:ext cx="0" cy="0"/>
          <a:chOff x="0" y="0"/>
          <a:chExt cx="0" cy="0"/>
        </a:xfrm>
      </p:grpSpPr>
      <p:sp>
        <p:nvSpPr>
          <p:cNvPr id="3260" name="Google Shape;3260;p102"/>
          <p:cNvSpPr/>
          <p:nvPr/>
        </p:nvSpPr>
        <p:spPr>
          <a:xfrm>
            <a:off x="-4102650" y="-158624"/>
            <a:ext cx="10584063" cy="5143488"/>
          </a:xfrm>
          <a:custGeom>
            <a:rect b="b" l="l" r="r" t="t"/>
            <a:pathLst>
              <a:path extrusionOk="0" h="39872" w="82047">
                <a:moveTo>
                  <a:pt x="47626" y="1"/>
                </a:moveTo>
                <a:cubicBezTo>
                  <a:pt x="45810" y="1"/>
                  <a:pt x="43855" y="305"/>
                  <a:pt x="41768" y="989"/>
                </a:cubicBezTo>
                <a:cubicBezTo>
                  <a:pt x="32602" y="3967"/>
                  <a:pt x="33114" y="12249"/>
                  <a:pt x="26057" y="16080"/>
                </a:cubicBezTo>
                <a:cubicBezTo>
                  <a:pt x="20892" y="18902"/>
                  <a:pt x="14936" y="18406"/>
                  <a:pt x="9539" y="22159"/>
                </a:cubicBezTo>
                <a:cubicBezTo>
                  <a:pt x="4359" y="25742"/>
                  <a:pt x="1" y="31155"/>
                  <a:pt x="2327" y="39871"/>
                </a:cubicBezTo>
                <a:lnTo>
                  <a:pt x="80278" y="39871"/>
                </a:lnTo>
                <a:cubicBezTo>
                  <a:pt x="81395" y="36925"/>
                  <a:pt x="82046" y="27510"/>
                  <a:pt x="74137" y="23338"/>
                </a:cubicBezTo>
                <a:cubicBezTo>
                  <a:pt x="66242" y="19166"/>
                  <a:pt x="64722" y="15025"/>
                  <a:pt x="62287" y="9798"/>
                </a:cubicBezTo>
                <a:cubicBezTo>
                  <a:pt x="60001" y="4939"/>
                  <a:pt x="54946" y="1"/>
                  <a:pt x="47626"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02"/>
          <p:cNvSpPr txBox="1"/>
          <p:nvPr>
            <p:ph idx="1" type="subTitle"/>
          </p:nvPr>
        </p:nvSpPr>
        <p:spPr>
          <a:xfrm>
            <a:off x="715100" y="2271300"/>
            <a:ext cx="2994300" cy="11736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62" name="Google Shape;3262;p102"/>
          <p:cNvSpPr txBox="1"/>
          <p:nvPr>
            <p:ph type="title"/>
          </p:nvPr>
        </p:nvSpPr>
        <p:spPr>
          <a:xfrm>
            <a:off x="715100" y="1698600"/>
            <a:ext cx="2994300" cy="572700"/>
          </a:xfrm>
          <a:prstGeom prst="rect">
            <a:avLst/>
          </a:prstGeom>
        </p:spPr>
        <p:txBody>
          <a:bodyPr anchorCtr="0" anchor="b" bIns="91425" lIns="91425" spcFirstLastPara="1" rIns="91425" wrap="square" tIns="91425">
            <a:noAutofit/>
          </a:bodyPr>
          <a:lstStyle>
            <a:lvl1pPr lvl="0" algn="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263" name="Google Shape;3263;p102"/>
          <p:cNvGrpSpPr/>
          <p:nvPr/>
        </p:nvGrpSpPr>
        <p:grpSpPr>
          <a:xfrm>
            <a:off x="-609612" y="4089930"/>
            <a:ext cx="10436575" cy="1242270"/>
            <a:chOff x="-12" y="3708930"/>
            <a:chExt cx="10436575" cy="1242270"/>
          </a:xfrm>
        </p:grpSpPr>
        <p:grpSp>
          <p:nvGrpSpPr>
            <p:cNvPr id="3264" name="Google Shape;3264;p102"/>
            <p:cNvGrpSpPr/>
            <p:nvPr/>
          </p:nvGrpSpPr>
          <p:grpSpPr>
            <a:xfrm>
              <a:off x="-12" y="4147734"/>
              <a:ext cx="10436575" cy="803466"/>
              <a:chOff x="0" y="4340034"/>
              <a:chExt cx="10436575" cy="803466"/>
            </a:xfrm>
          </p:grpSpPr>
          <p:sp>
            <p:nvSpPr>
              <p:cNvPr id="3265" name="Google Shape;3265;p10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02"/>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0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0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0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0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102"/>
            <p:cNvGrpSpPr/>
            <p:nvPr/>
          </p:nvGrpSpPr>
          <p:grpSpPr>
            <a:xfrm>
              <a:off x="6221512" y="3708930"/>
              <a:ext cx="1307895" cy="575273"/>
              <a:chOff x="2161713" y="3315239"/>
              <a:chExt cx="607984" cy="267420"/>
            </a:xfrm>
          </p:grpSpPr>
          <p:sp>
            <p:nvSpPr>
              <p:cNvPr id="3272" name="Google Shape;3272;p10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0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0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0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0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102"/>
            <p:cNvGrpSpPr/>
            <p:nvPr/>
          </p:nvGrpSpPr>
          <p:grpSpPr>
            <a:xfrm>
              <a:off x="2631902" y="3737325"/>
              <a:ext cx="767639" cy="575285"/>
              <a:chOff x="1286413" y="3306853"/>
              <a:chExt cx="450519" cy="337648"/>
            </a:xfrm>
          </p:grpSpPr>
          <p:sp>
            <p:nvSpPr>
              <p:cNvPr id="3278" name="Google Shape;3278;p10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0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0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1" name="Google Shape;3281;p102"/>
          <p:cNvGrpSpPr/>
          <p:nvPr/>
        </p:nvGrpSpPr>
        <p:grpSpPr>
          <a:xfrm>
            <a:off x="-1255837" y="4327300"/>
            <a:ext cx="10436575" cy="1197200"/>
            <a:chOff x="-646237" y="3946300"/>
            <a:chExt cx="10436575" cy="1197200"/>
          </a:xfrm>
        </p:grpSpPr>
        <p:grpSp>
          <p:nvGrpSpPr>
            <p:cNvPr id="3282" name="Google Shape;3282;p102"/>
            <p:cNvGrpSpPr/>
            <p:nvPr/>
          </p:nvGrpSpPr>
          <p:grpSpPr>
            <a:xfrm>
              <a:off x="-646237" y="4340034"/>
              <a:ext cx="10436575" cy="803466"/>
              <a:chOff x="0" y="4340034"/>
              <a:chExt cx="10436575" cy="803466"/>
            </a:xfrm>
          </p:grpSpPr>
          <p:sp>
            <p:nvSpPr>
              <p:cNvPr id="3283" name="Google Shape;3283;p10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0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0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0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0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0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102"/>
            <p:cNvGrpSpPr/>
            <p:nvPr/>
          </p:nvGrpSpPr>
          <p:grpSpPr>
            <a:xfrm>
              <a:off x="3964812" y="4033230"/>
              <a:ext cx="1307895" cy="575273"/>
              <a:chOff x="2161713" y="3315239"/>
              <a:chExt cx="607984" cy="267420"/>
            </a:xfrm>
          </p:grpSpPr>
          <p:sp>
            <p:nvSpPr>
              <p:cNvPr id="3290" name="Google Shape;3290;p10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0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0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0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0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102"/>
            <p:cNvGrpSpPr/>
            <p:nvPr/>
          </p:nvGrpSpPr>
          <p:grpSpPr>
            <a:xfrm>
              <a:off x="1574040" y="4047462"/>
              <a:ext cx="730335" cy="575245"/>
              <a:chOff x="2081779" y="3366228"/>
              <a:chExt cx="428626" cy="337625"/>
            </a:xfrm>
          </p:grpSpPr>
          <p:sp>
            <p:nvSpPr>
              <p:cNvPr id="3296" name="Google Shape;3296;p102"/>
              <p:cNvSpPr/>
              <p:nvPr/>
            </p:nvSpPr>
            <p:spPr>
              <a:xfrm>
                <a:off x="2235297" y="3366228"/>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02"/>
              <p:cNvSpPr/>
              <p:nvPr/>
            </p:nvSpPr>
            <p:spPr>
              <a:xfrm>
                <a:off x="2081779" y="3433588"/>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02"/>
              <p:cNvSpPr/>
              <p:nvPr/>
            </p:nvSpPr>
            <p:spPr>
              <a:xfrm>
                <a:off x="2235303" y="337456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102"/>
            <p:cNvGrpSpPr/>
            <p:nvPr/>
          </p:nvGrpSpPr>
          <p:grpSpPr>
            <a:xfrm>
              <a:off x="8251040" y="3946300"/>
              <a:ext cx="767639" cy="575285"/>
              <a:chOff x="1286413" y="3306853"/>
              <a:chExt cx="450519" cy="337648"/>
            </a:xfrm>
          </p:grpSpPr>
          <p:sp>
            <p:nvSpPr>
              <p:cNvPr id="3300" name="Google Shape;3300;p10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0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0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3303" name="Shape 3303"/>
        <p:cNvGrpSpPr/>
        <p:nvPr/>
      </p:nvGrpSpPr>
      <p:grpSpPr>
        <a:xfrm>
          <a:off x="0" y="0"/>
          <a:ext cx="0" cy="0"/>
          <a:chOff x="0" y="0"/>
          <a:chExt cx="0" cy="0"/>
        </a:xfrm>
      </p:grpSpPr>
      <p:grpSp>
        <p:nvGrpSpPr>
          <p:cNvPr id="3304" name="Google Shape;3304;p103"/>
          <p:cNvGrpSpPr/>
          <p:nvPr/>
        </p:nvGrpSpPr>
        <p:grpSpPr>
          <a:xfrm flipH="1">
            <a:off x="2296749" y="382609"/>
            <a:ext cx="7317430" cy="4470181"/>
            <a:chOff x="2682681" y="986909"/>
            <a:chExt cx="1036199" cy="633000"/>
          </a:xfrm>
        </p:grpSpPr>
        <p:sp>
          <p:nvSpPr>
            <p:cNvPr id="3305" name="Google Shape;3305;p103"/>
            <p:cNvSpPr/>
            <p:nvPr/>
          </p:nvSpPr>
          <p:spPr>
            <a:xfrm>
              <a:off x="2682681" y="986909"/>
              <a:ext cx="1036199" cy="633000"/>
            </a:xfrm>
            <a:custGeom>
              <a:rect b="b" l="l" r="r" t="t"/>
              <a:pathLst>
                <a:path extrusionOk="0" h="50874" w="83279">
                  <a:moveTo>
                    <a:pt x="29260" y="1"/>
                  </a:moveTo>
                  <a:cubicBezTo>
                    <a:pt x="29115" y="1"/>
                    <a:pt x="28970" y="2"/>
                    <a:pt x="28825" y="4"/>
                  </a:cubicBezTo>
                  <a:cubicBezTo>
                    <a:pt x="12914" y="237"/>
                    <a:pt x="197" y="13041"/>
                    <a:pt x="70" y="28953"/>
                  </a:cubicBezTo>
                  <a:cubicBezTo>
                    <a:pt x="0" y="37653"/>
                    <a:pt x="3737" y="45481"/>
                    <a:pt x="9713" y="50873"/>
                  </a:cubicBezTo>
                  <a:lnTo>
                    <a:pt x="77469" y="50873"/>
                  </a:lnTo>
                  <a:cubicBezTo>
                    <a:pt x="80684" y="46966"/>
                    <a:pt x="82674" y="42011"/>
                    <a:pt x="82849" y="36597"/>
                  </a:cubicBezTo>
                  <a:cubicBezTo>
                    <a:pt x="83278" y="23371"/>
                    <a:pt x="72587" y="12211"/>
                    <a:pt x="59353" y="12091"/>
                  </a:cubicBezTo>
                  <a:cubicBezTo>
                    <a:pt x="59278" y="12090"/>
                    <a:pt x="59203" y="12090"/>
                    <a:pt x="59126" y="12090"/>
                  </a:cubicBezTo>
                  <a:cubicBezTo>
                    <a:pt x="59125" y="12090"/>
                    <a:pt x="59124" y="12090"/>
                    <a:pt x="59122" y="12090"/>
                  </a:cubicBezTo>
                  <a:cubicBezTo>
                    <a:pt x="55580" y="12090"/>
                    <a:pt x="52158" y="10743"/>
                    <a:pt x="49619" y="8272"/>
                  </a:cubicBezTo>
                  <a:cubicBezTo>
                    <a:pt x="44360" y="3154"/>
                    <a:pt x="37179" y="1"/>
                    <a:pt x="29260"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03"/>
            <p:cNvSpPr/>
            <p:nvPr/>
          </p:nvSpPr>
          <p:spPr>
            <a:xfrm>
              <a:off x="3313700" y="1000146"/>
              <a:ext cx="155046" cy="109594"/>
            </a:xfrm>
            <a:custGeom>
              <a:rect b="b" l="l" r="r" t="t"/>
              <a:pathLst>
                <a:path extrusionOk="0" h="8808" w="12461">
                  <a:moveTo>
                    <a:pt x="5018" y="0"/>
                  </a:moveTo>
                  <a:cubicBezTo>
                    <a:pt x="4258" y="0"/>
                    <a:pt x="3528" y="109"/>
                    <a:pt x="2871" y="327"/>
                  </a:cubicBezTo>
                  <a:cubicBezTo>
                    <a:pt x="1543" y="769"/>
                    <a:pt x="621" y="1623"/>
                    <a:pt x="312" y="2699"/>
                  </a:cubicBezTo>
                  <a:cubicBezTo>
                    <a:pt x="1" y="3776"/>
                    <a:pt x="327" y="4990"/>
                    <a:pt x="1218" y="6070"/>
                  </a:cubicBezTo>
                  <a:cubicBezTo>
                    <a:pt x="2109" y="7152"/>
                    <a:pt x="3492" y="8013"/>
                    <a:pt x="5061" y="8464"/>
                  </a:cubicBezTo>
                  <a:cubicBezTo>
                    <a:pt x="5855" y="8693"/>
                    <a:pt x="6665" y="8808"/>
                    <a:pt x="7443" y="8808"/>
                  </a:cubicBezTo>
                  <a:cubicBezTo>
                    <a:pt x="8203" y="8808"/>
                    <a:pt x="8932" y="8699"/>
                    <a:pt x="9589" y="8480"/>
                  </a:cubicBezTo>
                  <a:cubicBezTo>
                    <a:pt x="10918" y="8038"/>
                    <a:pt x="11840" y="7186"/>
                    <a:pt x="12150" y="6108"/>
                  </a:cubicBezTo>
                  <a:cubicBezTo>
                    <a:pt x="12460" y="5031"/>
                    <a:pt x="12134" y="3819"/>
                    <a:pt x="11243" y="2737"/>
                  </a:cubicBezTo>
                  <a:cubicBezTo>
                    <a:pt x="10352" y="1657"/>
                    <a:pt x="8969" y="795"/>
                    <a:pt x="7400" y="343"/>
                  </a:cubicBezTo>
                  <a:cubicBezTo>
                    <a:pt x="6606" y="114"/>
                    <a:pt x="5796" y="0"/>
                    <a:pt x="5018"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03"/>
            <p:cNvSpPr/>
            <p:nvPr/>
          </p:nvSpPr>
          <p:spPr>
            <a:xfrm>
              <a:off x="3482832" y="1065361"/>
              <a:ext cx="62611" cy="57036"/>
            </a:xfrm>
            <a:custGeom>
              <a:rect b="b" l="l" r="r" t="t"/>
              <a:pathLst>
                <a:path extrusionOk="0" h="4584" w="5032">
                  <a:moveTo>
                    <a:pt x="2516" y="1"/>
                  </a:moveTo>
                  <a:cubicBezTo>
                    <a:pt x="1930" y="1"/>
                    <a:pt x="1343" y="225"/>
                    <a:pt x="896" y="672"/>
                  </a:cubicBezTo>
                  <a:cubicBezTo>
                    <a:pt x="1" y="1567"/>
                    <a:pt x="1" y="3018"/>
                    <a:pt x="896" y="3913"/>
                  </a:cubicBezTo>
                  <a:cubicBezTo>
                    <a:pt x="1343" y="4360"/>
                    <a:pt x="1930" y="4584"/>
                    <a:pt x="2516" y="4584"/>
                  </a:cubicBezTo>
                  <a:cubicBezTo>
                    <a:pt x="3102" y="4584"/>
                    <a:pt x="3689" y="4360"/>
                    <a:pt x="4136" y="3913"/>
                  </a:cubicBezTo>
                  <a:cubicBezTo>
                    <a:pt x="5031" y="3018"/>
                    <a:pt x="5031" y="1567"/>
                    <a:pt x="4136" y="672"/>
                  </a:cubicBezTo>
                  <a:cubicBezTo>
                    <a:pt x="3689" y="225"/>
                    <a:pt x="3102" y="1"/>
                    <a:pt x="2516" y="1"/>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8" name="Google Shape;3308;p103"/>
          <p:cNvSpPr txBox="1"/>
          <p:nvPr>
            <p:ph idx="1" type="subTitle"/>
          </p:nvPr>
        </p:nvSpPr>
        <p:spPr>
          <a:xfrm>
            <a:off x="4109337" y="2409900"/>
            <a:ext cx="3838200" cy="89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09" name="Google Shape;3309;p103"/>
          <p:cNvSpPr txBox="1"/>
          <p:nvPr>
            <p:ph type="title"/>
          </p:nvPr>
        </p:nvSpPr>
        <p:spPr>
          <a:xfrm>
            <a:off x="4109337" y="1837200"/>
            <a:ext cx="38382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3310" name="Google Shape;3310;p103"/>
          <p:cNvGrpSpPr/>
          <p:nvPr/>
        </p:nvGrpSpPr>
        <p:grpSpPr>
          <a:xfrm>
            <a:off x="-1255837" y="4089930"/>
            <a:ext cx="10436575" cy="1242270"/>
            <a:chOff x="-12" y="3708930"/>
            <a:chExt cx="10436575" cy="1242270"/>
          </a:xfrm>
        </p:grpSpPr>
        <p:grpSp>
          <p:nvGrpSpPr>
            <p:cNvPr id="3311" name="Google Shape;3311;p103"/>
            <p:cNvGrpSpPr/>
            <p:nvPr/>
          </p:nvGrpSpPr>
          <p:grpSpPr>
            <a:xfrm>
              <a:off x="-12" y="4147734"/>
              <a:ext cx="10436575" cy="803466"/>
              <a:chOff x="0" y="4340034"/>
              <a:chExt cx="10436575" cy="803466"/>
            </a:xfrm>
          </p:grpSpPr>
          <p:sp>
            <p:nvSpPr>
              <p:cNvPr id="3312" name="Google Shape;3312;p10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0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0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0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0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0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103"/>
            <p:cNvGrpSpPr/>
            <p:nvPr/>
          </p:nvGrpSpPr>
          <p:grpSpPr>
            <a:xfrm>
              <a:off x="6221512" y="3708930"/>
              <a:ext cx="1307895" cy="575273"/>
              <a:chOff x="2161713" y="3315239"/>
              <a:chExt cx="607984" cy="267420"/>
            </a:xfrm>
          </p:grpSpPr>
          <p:sp>
            <p:nvSpPr>
              <p:cNvPr id="3319" name="Google Shape;3319;p10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0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0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0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0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4" name="Google Shape;3324;p103"/>
            <p:cNvGrpSpPr/>
            <p:nvPr/>
          </p:nvGrpSpPr>
          <p:grpSpPr>
            <a:xfrm>
              <a:off x="2631902" y="3737325"/>
              <a:ext cx="767639" cy="575285"/>
              <a:chOff x="1286413" y="3306853"/>
              <a:chExt cx="450519" cy="337648"/>
            </a:xfrm>
          </p:grpSpPr>
          <p:sp>
            <p:nvSpPr>
              <p:cNvPr id="3325" name="Google Shape;3325;p10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0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0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8" name="Google Shape;3328;p103"/>
          <p:cNvGrpSpPr/>
          <p:nvPr/>
        </p:nvGrpSpPr>
        <p:grpSpPr>
          <a:xfrm>
            <a:off x="-175512" y="4327300"/>
            <a:ext cx="10436575" cy="1197200"/>
            <a:chOff x="-646237" y="3946300"/>
            <a:chExt cx="10436575" cy="1197200"/>
          </a:xfrm>
        </p:grpSpPr>
        <p:grpSp>
          <p:nvGrpSpPr>
            <p:cNvPr id="3329" name="Google Shape;3329;p103"/>
            <p:cNvGrpSpPr/>
            <p:nvPr/>
          </p:nvGrpSpPr>
          <p:grpSpPr>
            <a:xfrm>
              <a:off x="-646237" y="4340034"/>
              <a:ext cx="10436575" cy="803466"/>
              <a:chOff x="0" y="4340034"/>
              <a:chExt cx="10436575" cy="803466"/>
            </a:xfrm>
          </p:grpSpPr>
          <p:sp>
            <p:nvSpPr>
              <p:cNvPr id="3330" name="Google Shape;3330;p10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0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0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0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0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0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103"/>
            <p:cNvGrpSpPr/>
            <p:nvPr/>
          </p:nvGrpSpPr>
          <p:grpSpPr>
            <a:xfrm>
              <a:off x="3964812" y="4033230"/>
              <a:ext cx="1307895" cy="575273"/>
              <a:chOff x="2161713" y="3315239"/>
              <a:chExt cx="607984" cy="267420"/>
            </a:xfrm>
          </p:grpSpPr>
          <p:sp>
            <p:nvSpPr>
              <p:cNvPr id="3337" name="Google Shape;3337;p10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0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0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0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0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103"/>
            <p:cNvGrpSpPr/>
            <p:nvPr/>
          </p:nvGrpSpPr>
          <p:grpSpPr>
            <a:xfrm>
              <a:off x="218815" y="3946300"/>
              <a:ext cx="767639" cy="575285"/>
              <a:chOff x="1286413" y="3306853"/>
              <a:chExt cx="450519" cy="337648"/>
            </a:xfrm>
          </p:grpSpPr>
          <p:sp>
            <p:nvSpPr>
              <p:cNvPr id="3343" name="Google Shape;3343;p10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0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0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103"/>
            <p:cNvGrpSpPr/>
            <p:nvPr/>
          </p:nvGrpSpPr>
          <p:grpSpPr>
            <a:xfrm>
              <a:off x="8251040" y="3946300"/>
              <a:ext cx="767639" cy="575285"/>
              <a:chOff x="1286413" y="3306853"/>
              <a:chExt cx="450519" cy="337648"/>
            </a:xfrm>
          </p:grpSpPr>
          <p:sp>
            <p:nvSpPr>
              <p:cNvPr id="3347" name="Google Shape;3347;p10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0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0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8.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20" Type="http://schemas.openxmlformats.org/officeDocument/2006/relationships/slideLayout" Target="../slideLayouts/slideLayout312.xml"/><Relationship Id="rId22" Type="http://schemas.openxmlformats.org/officeDocument/2006/relationships/slideLayout" Target="../slideLayouts/slideLayout314.xml"/><Relationship Id="rId21" Type="http://schemas.openxmlformats.org/officeDocument/2006/relationships/slideLayout" Target="../slideLayouts/slideLayout313.xml"/><Relationship Id="rId24" Type="http://schemas.openxmlformats.org/officeDocument/2006/relationships/slideLayout" Target="../slideLayouts/slideLayout316.xml"/><Relationship Id="rId23" Type="http://schemas.openxmlformats.org/officeDocument/2006/relationships/slideLayout" Target="../slideLayouts/slideLayout315.xml"/><Relationship Id="rId1" Type="http://schemas.openxmlformats.org/officeDocument/2006/relationships/slideLayout" Target="../slideLayouts/slideLayout293.xml"/><Relationship Id="rId2" Type="http://schemas.openxmlformats.org/officeDocument/2006/relationships/slideLayout" Target="../slideLayouts/slideLayout294.xml"/><Relationship Id="rId3" Type="http://schemas.openxmlformats.org/officeDocument/2006/relationships/slideLayout" Target="../slideLayouts/slideLayout295.xml"/><Relationship Id="rId4" Type="http://schemas.openxmlformats.org/officeDocument/2006/relationships/slideLayout" Target="../slideLayouts/slideLayout296.xml"/><Relationship Id="rId9" Type="http://schemas.openxmlformats.org/officeDocument/2006/relationships/slideLayout" Target="../slideLayouts/slideLayout301.xml"/><Relationship Id="rId26" Type="http://schemas.openxmlformats.org/officeDocument/2006/relationships/slideLayout" Target="../slideLayouts/slideLayout318.xml"/><Relationship Id="rId25" Type="http://schemas.openxmlformats.org/officeDocument/2006/relationships/slideLayout" Target="../slideLayouts/slideLayout317.xml"/><Relationship Id="rId28" Type="http://schemas.openxmlformats.org/officeDocument/2006/relationships/slideLayout" Target="../slideLayouts/slideLayout320.xml"/><Relationship Id="rId27" Type="http://schemas.openxmlformats.org/officeDocument/2006/relationships/slideLayout" Target="../slideLayouts/slideLayout319.xml"/><Relationship Id="rId5" Type="http://schemas.openxmlformats.org/officeDocument/2006/relationships/slideLayout" Target="../slideLayouts/slideLayout297.xml"/><Relationship Id="rId6" Type="http://schemas.openxmlformats.org/officeDocument/2006/relationships/slideLayout" Target="../slideLayouts/slideLayout298.xml"/><Relationship Id="rId29" Type="http://schemas.openxmlformats.org/officeDocument/2006/relationships/slideLayout" Target="../slideLayouts/slideLayout321.xml"/><Relationship Id="rId7" Type="http://schemas.openxmlformats.org/officeDocument/2006/relationships/slideLayout" Target="../slideLayouts/slideLayout299.xml"/><Relationship Id="rId8" Type="http://schemas.openxmlformats.org/officeDocument/2006/relationships/slideLayout" Target="../slideLayouts/slideLayout300.xml"/><Relationship Id="rId31" Type="http://schemas.openxmlformats.org/officeDocument/2006/relationships/slideLayout" Target="../slideLayouts/slideLayout323.xml"/><Relationship Id="rId30" Type="http://schemas.openxmlformats.org/officeDocument/2006/relationships/slideLayout" Target="../slideLayouts/slideLayout322.xml"/><Relationship Id="rId11" Type="http://schemas.openxmlformats.org/officeDocument/2006/relationships/slideLayout" Target="../slideLayouts/slideLayout303.xml"/><Relationship Id="rId33" Type="http://schemas.openxmlformats.org/officeDocument/2006/relationships/slideLayout" Target="../slideLayouts/slideLayout325.xml"/><Relationship Id="rId10" Type="http://schemas.openxmlformats.org/officeDocument/2006/relationships/slideLayout" Target="../slideLayouts/slideLayout302.xml"/><Relationship Id="rId32" Type="http://schemas.openxmlformats.org/officeDocument/2006/relationships/slideLayout" Target="../slideLayouts/slideLayout324.xml"/><Relationship Id="rId13" Type="http://schemas.openxmlformats.org/officeDocument/2006/relationships/slideLayout" Target="../slideLayouts/slideLayout305.xml"/><Relationship Id="rId35" Type="http://schemas.openxmlformats.org/officeDocument/2006/relationships/slideLayout" Target="../slideLayouts/slideLayout327.xml"/><Relationship Id="rId12" Type="http://schemas.openxmlformats.org/officeDocument/2006/relationships/slideLayout" Target="../slideLayouts/slideLayout304.xml"/><Relationship Id="rId34" Type="http://schemas.openxmlformats.org/officeDocument/2006/relationships/slideLayout" Target="../slideLayouts/slideLayout326.xml"/><Relationship Id="rId15" Type="http://schemas.openxmlformats.org/officeDocument/2006/relationships/slideLayout" Target="../slideLayouts/slideLayout307.xml"/><Relationship Id="rId14" Type="http://schemas.openxmlformats.org/officeDocument/2006/relationships/slideLayout" Target="../slideLayouts/slideLayout306.xml"/><Relationship Id="rId36" Type="http://schemas.openxmlformats.org/officeDocument/2006/relationships/theme" Target="../theme/theme11.xml"/><Relationship Id="rId17" Type="http://schemas.openxmlformats.org/officeDocument/2006/relationships/slideLayout" Target="../slideLayouts/slideLayout309.xml"/><Relationship Id="rId16" Type="http://schemas.openxmlformats.org/officeDocument/2006/relationships/slideLayout" Target="../slideLayouts/slideLayout308.xml"/><Relationship Id="rId19" Type="http://schemas.openxmlformats.org/officeDocument/2006/relationships/slideLayout" Target="../slideLayouts/slideLayout311.xml"/><Relationship Id="rId18" Type="http://schemas.openxmlformats.org/officeDocument/2006/relationships/slideLayout" Target="../slideLayouts/slideLayout310.xml"/></Relationships>
</file>

<file path=ppt/slideMasters/_rels/slideMaster11.xml.rels><?xml version="1.0" encoding="UTF-8" standalone="yes"?><Relationships xmlns="http://schemas.openxmlformats.org/package/2006/relationships"><Relationship Id="rId20" Type="http://schemas.openxmlformats.org/officeDocument/2006/relationships/slideLayout" Target="../slideLayouts/slideLayout347.xml"/><Relationship Id="rId22" Type="http://schemas.openxmlformats.org/officeDocument/2006/relationships/slideLayout" Target="../slideLayouts/slideLayout349.xml"/><Relationship Id="rId21" Type="http://schemas.openxmlformats.org/officeDocument/2006/relationships/slideLayout" Target="../slideLayouts/slideLayout348.xml"/><Relationship Id="rId24" Type="http://schemas.openxmlformats.org/officeDocument/2006/relationships/slideLayout" Target="../slideLayouts/slideLayout351.xml"/><Relationship Id="rId23" Type="http://schemas.openxmlformats.org/officeDocument/2006/relationships/slideLayout" Target="../slideLayouts/slideLayout350.xml"/><Relationship Id="rId1" Type="http://schemas.openxmlformats.org/officeDocument/2006/relationships/slideLayout" Target="../slideLayouts/slideLayout328.xml"/><Relationship Id="rId2" Type="http://schemas.openxmlformats.org/officeDocument/2006/relationships/slideLayout" Target="../slideLayouts/slideLayout329.xml"/><Relationship Id="rId3" Type="http://schemas.openxmlformats.org/officeDocument/2006/relationships/slideLayout" Target="../slideLayouts/slideLayout330.xml"/><Relationship Id="rId4" Type="http://schemas.openxmlformats.org/officeDocument/2006/relationships/slideLayout" Target="../slideLayouts/slideLayout331.xml"/><Relationship Id="rId9" Type="http://schemas.openxmlformats.org/officeDocument/2006/relationships/slideLayout" Target="../slideLayouts/slideLayout336.xml"/><Relationship Id="rId26" Type="http://schemas.openxmlformats.org/officeDocument/2006/relationships/slideLayout" Target="../slideLayouts/slideLayout353.xml"/><Relationship Id="rId25" Type="http://schemas.openxmlformats.org/officeDocument/2006/relationships/slideLayout" Target="../slideLayouts/slideLayout352.xml"/><Relationship Id="rId28" Type="http://schemas.openxmlformats.org/officeDocument/2006/relationships/slideLayout" Target="../slideLayouts/slideLayout355.xml"/><Relationship Id="rId27" Type="http://schemas.openxmlformats.org/officeDocument/2006/relationships/slideLayout" Target="../slideLayouts/slideLayout354.xml"/><Relationship Id="rId5" Type="http://schemas.openxmlformats.org/officeDocument/2006/relationships/slideLayout" Target="../slideLayouts/slideLayout332.xml"/><Relationship Id="rId6" Type="http://schemas.openxmlformats.org/officeDocument/2006/relationships/slideLayout" Target="../slideLayouts/slideLayout333.xml"/><Relationship Id="rId29" Type="http://schemas.openxmlformats.org/officeDocument/2006/relationships/slideLayout" Target="../slideLayouts/slideLayout356.xml"/><Relationship Id="rId7" Type="http://schemas.openxmlformats.org/officeDocument/2006/relationships/slideLayout" Target="../slideLayouts/slideLayout334.xml"/><Relationship Id="rId8" Type="http://schemas.openxmlformats.org/officeDocument/2006/relationships/slideLayout" Target="../slideLayouts/slideLayout335.xml"/><Relationship Id="rId31" Type="http://schemas.openxmlformats.org/officeDocument/2006/relationships/slideLayout" Target="../slideLayouts/slideLayout358.xml"/><Relationship Id="rId30" Type="http://schemas.openxmlformats.org/officeDocument/2006/relationships/slideLayout" Target="../slideLayouts/slideLayout357.xml"/><Relationship Id="rId11" Type="http://schemas.openxmlformats.org/officeDocument/2006/relationships/slideLayout" Target="../slideLayouts/slideLayout338.xml"/><Relationship Id="rId33" Type="http://schemas.openxmlformats.org/officeDocument/2006/relationships/slideLayout" Target="../slideLayouts/slideLayout360.xml"/><Relationship Id="rId10" Type="http://schemas.openxmlformats.org/officeDocument/2006/relationships/slideLayout" Target="../slideLayouts/slideLayout337.xml"/><Relationship Id="rId32" Type="http://schemas.openxmlformats.org/officeDocument/2006/relationships/slideLayout" Target="../slideLayouts/slideLayout359.xml"/><Relationship Id="rId13" Type="http://schemas.openxmlformats.org/officeDocument/2006/relationships/slideLayout" Target="../slideLayouts/slideLayout340.xml"/><Relationship Id="rId35" Type="http://schemas.openxmlformats.org/officeDocument/2006/relationships/slideLayout" Target="../slideLayouts/slideLayout362.xml"/><Relationship Id="rId12" Type="http://schemas.openxmlformats.org/officeDocument/2006/relationships/slideLayout" Target="../slideLayouts/slideLayout339.xml"/><Relationship Id="rId34" Type="http://schemas.openxmlformats.org/officeDocument/2006/relationships/slideLayout" Target="../slideLayouts/slideLayout361.xml"/><Relationship Id="rId15" Type="http://schemas.openxmlformats.org/officeDocument/2006/relationships/slideLayout" Target="../slideLayouts/slideLayout342.xml"/><Relationship Id="rId14" Type="http://schemas.openxmlformats.org/officeDocument/2006/relationships/slideLayout" Target="../slideLayouts/slideLayout341.xml"/><Relationship Id="rId36" Type="http://schemas.openxmlformats.org/officeDocument/2006/relationships/theme" Target="../theme/theme2.xml"/><Relationship Id="rId17" Type="http://schemas.openxmlformats.org/officeDocument/2006/relationships/slideLayout" Target="../slideLayouts/slideLayout344.xml"/><Relationship Id="rId16" Type="http://schemas.openxmlformats.org/officeDocument/2006/relationships/slideLayout" Target="../slideLayouts/slideLayout343.xml"/><Relationship Id="rId19" Type="http://schemas.openxmlformats.org/officeDocument/2006/relationships/slideLayout" Target="../slideLayouts/slideLayout346.xml"/><Relationship Id="rId18" Type="http://schemas.openxmlformats.org/officeDocument/2006/relationships/slideLayout" Target="../slideLayouts/slideLayout345.xml"/></Relationships>
</file>

<file path=ppt/slideMasters/_rels/slideMaster12.xml.rels><?xml version="1.0" encoding="UTF-8" standalone="yes"?><Relationships xmlns="http://schemas.openxmlformats.org/package/2006/relationships"><Relationship Id="rId20" Type="http://schemas.openxmlformats.org/officeDocument/2006/relationships/slideLayout" Target="../slideLayouts/slideLayout382.xml"/><Relationship Id="rId22" Type="http://schemas.openxmlformats.org/officeDocument/2006/relationships/slideLayout" Target="../slideLayouts/slideLayout384.xml"/><Relationship Id="rId21" Type="http://schemas.openxmlformats.org/officeDocument/2006/relationships/slideLayout" Target="../slideLayouts/slideLayout383.xml"/><Relationship Id="rId24" Type="http://schemas.openxmlformats.org/officeDocument/2006/relationships/slideLayout" Target="../slideLayouts/slideLayout386.xml"/><Relationship Id="rId23" Type="http://schemas.openxmlformats.org/officeDocument/2006/relationships/slideLayout" Target="../slideLayouts/slideLayout385.xml"/><Relationship Id="rId1" Type="http://schemas.openxmlformats.org/officeDocument/2006/relationships/slideLayout" Target="../slideLayouts/slideLayout363.xml"/><Relationship Id="rId2" Type="http://schemas.openxmlformats.org/officeDocument/2006/relationships/slideLayout" Target="../slideLayouts/slideLayout364.xml"/><Relationship Id="rId3" Type="http://schemas.openxmlformats.org/officeDocument/2006/relationships/slideLayout" Target="../slideLayouts/slideLayout365.xml"/><Relationship Id="rId4" Type="http://schemas.openxmlformats.org/officeDocument/2006/relationships/slideLayout" Target="../slideLayouts/slideLayout366.xml"/><Relationship Id="rId9" Type="http://schemas.openxmlformats.org/officeDocument/2006/relationships/slideLayout" Target="../slideLayouts/slideLayout371.xml"/><Relationship Id="rId26" Type="http://schemas.openxmlformats.org/officeDocument/2006/relationships/slideLayout" Target="../slideLayouts/slideLayout388.xml"/><Relationship Id="rId25" Type="http://schemas.openxmlformats.org/officeDocument/2006/relationships/slideLayout" Target="../slideLayouts/slideLayout387.xml"/><Relationship Id="rId28" Type="http://schemas.openxmlformats.org/officeDocument/2006/relationships/slideLayout" Target="../slideLayouts/slideLayout390.xml"/><Relationship Id="rId27" Type="http://schemas.openxmlformats.org/officeDocument/2006/relationships/slideLayout" Target="../slideLayouts/slideLayout389.xml"/><Relationship Id="rId5" Type="http://schemas.openxmlformats.org/officeDocument/2006/relationships/slideLayout" Target="../slideLayouts/slideLayout367.xml"/><Relationship Id="rId6" Type="http://schemas.openxmlformats.org/officeDocument/2006/relationships/slideLayout" Target="../slideLayouts/slideLayout368.xml"/><Relationship Id="rId29" Type="http://schemas.openxmlformats.org/officeDocument/2006/relationships/slideLayout" Target="../slideLayouts/slideLayout391.xml"/><Relationship Id="rId7" Type="http://schemas.openxmlformats.org/officeDocument/2006/relationships/slideLayout" Target="../slideLayouts/slideLayout369.xml"/><Relationship Id="rId8" Type="http://schemas.openxmlformats.org/officeDocument/2006/relationships/slideLayout" Target="../slideLayouts/slideLayout370.xml"/><Relationship Id="rId31" Type="http://schemas.openxmlformats.org/officeDocument/2006/relationships/slideLayout" Target="../slideLayouts/slideLayout393.xml"/><Relationship Id="rId30" Type="http://schemas.openxmlformats.org/officeDocument/2006/relationships/slideLayout" Target="../slideLayouts/slideLayout392.xml"/><Relationship Id="rId11" Type="http://schemas.openxmlformats.org/officeDocument/2006/relationships/slideLayout" Target="../slideLayouts/slideLayout373.xml"/><Relationship Id="rId33" Type="http://schemas.openxmlformats.org/officeDocument/2006/relationships/slideLayout" Target="../slideLayouts/slideLayout395.xml"/><Relationship Id="rId10" Type="http://schemas.openxmlformats.org/officeDocument/2006/relationships/slideLayout" Target="../slideLayouts/slideLayout372.xml"/><Relationship Id="rId32" Type="http://schemas.openxmlformats.org/officeDocument/2006/relationships/slideLayout" Target="../slideLayouts/slideLayout394.xml"/><Relationship Id="rId13" Type="http://schemas.openxmlformats.org/officeDocument/2006/relationships/slideLayout" Target="../slideLayouts/slideLayout375.xml"/><Relationship Id="rId35" Type="http://schemas.openxmlformats.org/officeDocument/2006/relationships/slideLayout" Target="../slideLayouts/slideLayout397.xml"/><Relationship Id="rId12" Type="http://schemas.openxmlformats.org/officeDocument/2006/relationships/slideLayout" Target="../slideLayouts/slideLayout374.xml"/><Relationship Id="rId34" Type="http://schemas.openxmlformats.org/officeDocument/2006/relationships/slideLayout" Target="../slideLayouts/slideLayout396.xml"/><Relationship Id="rId15" Type="http://schemas.openxmlformats.org/officeDocument/2006/relationships/slideLayout" Target="../slideLayouts/slideLayout377.xml"/><Relationship Id="rId14" Type="http://schemas.openxmlformats.org/officeDocument/2006/relationships/slideLayout" Target="../slideLayouts/slideLayout376.xml"/><Relationship Id="rId36" Type="http://schemas.openxmlformats.org/officeDocument/2006/relationships/theme" Target="../theme/theme15.xml"/><Relationship Id="rId17" Type="http://schemas.openxmlformats.org/officeDocument/2006/relationships/slideLayout" Target="../slideLayouts/slideLayout379.xml"/><Relationship Id="rId16" Type="http://schemas.openxmlformats.org/officeDocument/2006/relationships/slideLayout" Target="../slideLayouts/slideLayout378.xml"/><Relationship Id="rId19" Type="http://schemas.openxmlformats.org/officeDocument/2006/relationships/slideLayout" Target="../slideLayouts/slideLayout381.xml"/><Relationship Id="rId18" Type="http://schemas.openxmlformats.org/officeDocument/2006/relationships/slideLayout" Target="../slideLayouts/slideLayout380.xml"/></Relationships>
</file>

<file path=ppt/slideMasters/_rels/slideMaster13.xml.rels><?xml version="1.0" encoding="UTF-8" standalone="yes"?><Relationships xmlns="http://schemas.openxmlformats.org/package/2006/relationships"><Relationship Id="rId20" Type="http://schemas.openxmlformats.org/officeDocument/2006/relationships/slideLayout" Target="../slideLayouts/slideLayout417.xml"/><Relationship Id="rId22" Type="http://schemas.openxmlformats.org/officeDocument/2006/relationships/slideLayout" Target="../slideLayouts/slideLayout419.xml"/><Relationship Id="rId21" Type="http://schemas.openxmlformats.org/officeDocument/2006/relationships/slideLayout" Target="../slideLayouts/slideLayout418.xml"/><Relationship Id="rId24" Type="http://schemas.openxmlformats.org/officeDocument/2006/relationships/slideLayout" Target="../slideLayouts/slideLayout421.xml"/><Relationship Id="rId23" Type="http://schemas.openxmlformats.org/officeDocument/2006/relationships/slideLayout" Target="../slideLayouts/slideLayout420.xml"/><Relationship Id="rId1" Type="http://schemas.openxmlformats.org/officeDocument/2006/relationships/slideLayout" Target="../slideLayouts/slideLayout398.xml"/><Relationship Id="rId2" Type="http://schemas.openxmlformats.org/officeDocument/2006/relationships/slideLayout" Target="../slideLayouts/slideLayout399.xml"/><Relationship Id="rId3" Type="http://schemas.openxmlformats.org/officeDocument/2006/relationships/slideLayout" Target="../slideLayouts/slideLayout400.xml"/><Relationship Id="rId4" Type="http://schemas.openxmlformats.org/officeDocument/2006/relationships/slideLayout" Target="../slideLayouts/slideLayout401.xml"/><Relationship Id="rId9" Type="http://schemas.openxmlformats.org/officeDocument/2006/relationships/slideLayout" Target="../slideLayouts/slideLayout406.xml"/><Relationship Id="rId26" Type="http://schemas.openxmlformats.org/officeDocument/2006/relationships/slideLayout" Target="../slideLayouts/slideLayout423.xml"/><Relationship Id="rId25" Type="http://schemas.openxmlformats.org/officeDocument/2006/relationships/slideLayout" Target="../slideLayouts/slideLayout422.xml"/><Relationship Id="rId28" Type="http://schemas.openxmlformats.org/officeDocument/2006/relationships/slideLayout" Target="../slideLayouts/slideLayout425.xml"/><Relationship Id="rId27" Type="http://schemas.openxmlformats.org/officeDocument/2006/relationships/slideLayout" Target="../slideLayouts/slideLayout424.xml"/><Relationship Id="rId5" Type="http://schemas.openxmlformats.org/officeDocument/2006/relationships/slideLayout" Target="../slideLayouts/slideLayout402.xml"/><Relationship Id="rId6" Type="http://schemas.openxmlformats.org/officeDocument/2006/relationships/slideLayout" Target="../slideLayouts/slideLayout403.xml"/><Relationship Id="rId29" Type="http://schemas.openxmlformats.org/officeDocument/2006/relationships/slideLayout" Target="../slideLayouts/slideLayout426.xml"/><Relationship Id="rId7" Type="http://schemas.openxmlformats.org/officeDocument/2006/relationships/slideLayout" Target="../slideLayouts/slideLayout404.xml"/><Relationship Id="rId8" Type="http://schemas.openxmlformats.org/officeDocument/2006/relationships/slideLayout" Target="../slideLayouts/slideLayout405.xml"/><Relationship Id="rId31" Type="http://schemas.openxmlformats.org/officeDocument/2006/relationships/slideLayout" Target="../slideLayouts/slideLayout428.xml"/><Relationship Id="rId30" Type="http://schemas.openxmlformats.org/officeDocument/2006/relationships/slideLayout" Target="../slideLayouts/slideLayout427.xml"/><Relationship Id="rId11" Type="http://schemas.openxmlformats.org/officeDocument/2006/relationships/slideLayout" Target="../slideLayouts/slideLayout408.xml"/><Relationship Id="rId33" Type="http://schemas.openxmlformats.org/officeDocument/2006/relationships/slideLayout" Target="../slideLayouts/slideLayout430.xml"/><Relationship Id="rId10" Type="http://schemas.openxmlformats.org/officeDocument/2006/relationships/slideLayout" Target="../slideLayouts/slideLayout407.xml"/><Relationship Id="rId32" Type="http://schemas.openxmlformats.org/officeDocument/2006/relationships/slideLayout" Target="../slideLayouts/slideLayout429.xml"/><Relationship Id="rId13" Type="http://schemas.openxmlformats.org/officeDocument/2006/relationships/slideLayout" Target="../slideLayouts/slideLayout410.xml"/><Relationship Id="rId35" Type="http://schemas.openxmlformats.org/officeDocument/2006/relationships/slideLayout" Target="../slideLayouts/slideLayout432.xml"/><Relationship Id="rId12" Type="http://schemas.openxmlformats.org/officeDocument/2006/relationships/slideLayout" Target="../slideLayouts/slideLayout409.xml"/><Relationship Id="rId34" Type="http://schemas.openxmlformats.org/officeDocument/2006/relationships/slideLayout" Target="../slideLayouts/slideLayout431.xml"/><Relationship Id="rId15" Type="http://schemas.openxmlformats.org/officeDocument/2006/relationships/slideLayout" Target="../slideLayouts/slideLayout412.xml"/><Relationship Id="rId14" Type="http://schemas.openxmlformats.org/officeDocument/2006/relationships/slideLayout" Target="../slideLayouts/slideLayout411.xml"/><Relationship Id="rId36" Type="http://schemas.openxmlformats.org/officeDocument/2006/relationships/theme" Target="../theme/theme4.xml"/><Relationship Id="rId17" Type="http://schemas.openxmlformats.org/officeDocument/2006/relationships/slideLayout" Target="../slideLayouts/slideLayout414.xml"/><Relationship Id="rId16" Type="http://schemas.openxmlformats.org/officeDocument/2006/relationships/slideLayout" Target="../slideLayouts/slideLayout413.xml"/><Relationship Id="rId19" Type="http://schemas.openxmlformats.org/officeDocument/2006/relationships/slideLayout" Target="../slideLayouts/slideLayout416.xml"/><Relationship Id="rId18" Type="http://schemas.openxmlformats.org/officeDocument/2006/relationships/slideLayout" Target="../slideLayouts/slideLayout415.xml"/></Relationships>
</file>

<file path=ppt/slideMasters/_rels/slideMaster14.xml.rels><?xml version="1.0" encoding="UTF-8" standalone="yes"?><Relationships xmlns="http://schemas.openxmlformats.org/package/2006/relationships"><Relationship Id="rId20" Type="http://schemas.openxmlformats.org/officeDocument/2006/relationships/slideLayout" Target="../slideLayouts/slideLayout452.xml"/><Relationship Id="rId22" Type="http://schemas.openxmlformats.org/officeDocument/2006/relationships/slideLayout" Target="../slideLayouts/slideLayout454.xml"/><Relationship Id="rId21" Type="http://schemas.openxmlformats.org/officeDocument/2006/relationships/slideLayout" Target="../slideLayouts/slideLayout453.xml"/><Relationship Id="rId24" Type="http://schemas.openxmlformats.org/officeDocument/2006/relationships/slideLayout" Target="../slideLayouts/slideLayout456.xml"/><Relationship Id="rId23" Type="http://schemas.openxmlformats.org/officeDocument/2006/relationships/slideLayout" Target="../slideLayouts/slideLayout455.xml"/><Relationship Id="rId1" Type="http://schemas.openxmlformats.org/officeDocument/2006/relationships/slideLayout" Target="../slideLayouts/slideLayout433.xml"/><Relationship Id="rId2" Type="http://schemas.openxmlformats.org/officeDocument/2006/relationships/slideLayout" Target="../slideLayouts/slideLayout434.xml"/><Relationship Id="rId3" Type="http://schemas.openxmlformats.org/officeDocument/2006/relationships/slideLayout" Target="../slideLayouts/slideLayout435.xml"/><Relationship Id="rId4" Type="http://schemas.openxmlformats.org/officeDocument/2006/relationships/slideLayout" Target="../slideLayouts/slideLayout436.xml"/><Relationship Id="rId9" Type="http://schemas.openxmlformats.org/officeDocument/2006/relationships/slideLayout" Target="../slideLayouts/slideLayout441.xml"/><Relationship Id="rId26" Type="http://schemas.openxmlformats.org/officeDocument/2006/relationships/slideLayout" Target="../slideLayouts/slideLayout458.xml"/><Relationship Id="rId25" Type="http://schemas.openxmlformats.org/officeDocument/2006/relationships/slideLayout" Target="../slideLayouts/slideLayout457.xml"/><Relationship Id="rId28" Type="http://schemas.openxmlformats.org/officeDocument/2006/relationships/slideLayout" Target="../slideLayouts/slideLayout460.xml"/><Relationship Id="rId27" Type="http://schemas.openxmlformats.org/officeDocument/2006/relationships/slideLayout" Target="../slideLayouts/slideLayout459.xml"/><Relationship Id="rId5" Type="http://schemas.openxmlformats.org/officeDocument/2006/relationships/slideLayout" Target="../slideLayouts/slideLayout437.xml"/><Relationship Id="rId6" Type="http://schemas.openxmlformats.org/officeDocument/2006/relationships/slideLayout" Target="../slideLayouts/slideLayout438.xml"/><Relationship Id="rId29" Type="http://schemas.openxmlformats.org/officeDocument/2006/relationships/slideLayout" Target="../slideLayouts/slideLayout461.xml"/><Relationship Id="rId7" Type="http://schemas.openxmlformats.org/officeDocument/2006/relationships/slideLayout" Target="../slideLayouts/slideLayout439.xml"/><Relationship Id="rId8" Type="http://schemas.openxmlformats.org/officeDocument/2006/relationships/slideLayout" Target="../slideLayouts/slideLayout440.xml"/><Relationship Id="rId31" Type="http://schemas.openxmlformats.org/officeDocument/2006/relationships/slideLayout" Target="../slideLayouts/slideLayout463.xml"/><Relationship Id="rId30" Type="http://schemas.openxmlformats.org/officeDocument/2006/relationships/slideLayout" Target="../slideLayouts/slideLayout462.xml"/><Relationship Id="rId11" Type="http://schemas.openxmlformats.org/officeDocument/2006/relationships/slideLayout" Target="../slideLayouts/slideLayout443.xml"/><Relationship Id="rId33" Type="http://schemas.openxmlformats.org/officeDocument/2006/relationships/slideLayout" Target="../slideLayouts/slideLayout465.xml"/><Relationship Id="rId10" Type="http://schemas.openxmlformats.org/officeDocument/2006/relationships/slideLayout" Target="../slideLayouts/slideLayout442.xml"/><Relationship Id="rId32" Type="http://schemas.openxmlformats.org/officeDocument/2006/relationships/slideLayout" Target="../slideLayouts/slideLayout464.xml"/><Relationship Id="rId13" Type="http://schemas.openxmlformats.org/officeDocument/2006/relationships/slideLayout" Target="../slideLayouts/slideLayout445.xml"/><Relationship Id="rId35" Type="http://schemas.openxmlformats.org/officeDocument/2006/relationships/slideLayout" Target="../slideLayouts/slideLayout467.xml"/><Relationship Id="rId12" Type="http://schemas.openxmlformats.org/officeDocument/2006/relationships/slideLayout" Target="../slideLayouts/slideLayout444.xml"/><Relationship Id="rId34" Type="http://schemas.openxmlformats.org/officeDocument/2006/relationships/slideLayout" Target="../slideLayouts/slideLayout466.xml"/><Relationship Id="rId15" Type="http://schemas.openxmlformats.org/officeDocument/2006/relationships/slideLayout" Target="../slideLayouts/slideLayout447.xml"/><Relationship Id="rId14" Type="http://schemas.openxmlformats.org/officeDocument/2006/relationships/slideLayout" Target="../slideLayouts/slideLayout446.xml"/><Relationship Id="rId36" Type="http://schemas.openxmlformats.org/officeDocument/2006/relationships/theme" Target="../theme/theme10.xml"/><Relationship Id="rId17" Type="http://schemas.openxmlformats.org/officeDocument/2006/relationships/slideLayout" Target="../slideLayouts/slideLayout449.xml"/><Relationship Id="rId16" Type="http://schemas.openxmlformats.org/officeDocument/2006/relationships/slideLayout" Target="../slideLayouts/slideLayout448.xml"/><Relationship Id="rId19" Type="http://schemas.openxmlformats.org/officeDocument/2006/relationships/slideLayout" Target="../slideLayouts/slideLayout451.xml"/><Relationship Id="rId18" Type="http://schemas.openxmlformats.org/officeDocument/2006/relationships/slideLayout" Target="../slideLayouts/slideLayout450.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2.xml"/><Relationship Id="rId22" Type="http://schemas.openxmlformats.org/officeDocument/2006/relationships/slideLayout" Target="../slideLayouts/slideLayout34.xml"/><Relationship Id="rId21" Type="http://schemas.openxmlformats.org/officeDocument/2006/relationships/slideLayout" Target="../slideLayouts/slideLayout33.xml"/><Relationship Id="rId24" Type="http://schemas.openxmlformats.org/officeDocument/2006/relationships/slideLayout" Target="../slideLayouts/slideLayout36.xml"/><Relationship Id="rId23" Type="http://schemas.openxmlformats.org/officeDocument/2006/relationships/slideLayout" Target="../slideLayouts/slideLayout35.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26" Type="http://schemas.openxmlformats.org/officeDocument/2006/relationships/slideLayout" Target="../slideLayouts/slideLayout38.xml"/><Relationship Id="rId25" Type="http://schemas.openxmlformats.org/officeDocument/2006/relationships/slideLayout" Target="../slideLayouts/slideLayout37.xml"/><Relationship Id="rId28" Type="http://schemas.openxmlformats.org/officeDocument/2006/relationships/slideLayout" Target="../slideLayouts/slideLayout40.xml"/><Relationship Id="rId27" Type="http://schemas.openxmlformats.org/officeDocument/2006/relationships/slideLayout" Target="../slideLayouts/slideLayout39.xml"/><Relationship Id="rId5" Type="http://schemas.openxmlformats.org/officeDocument/2006/relationships/slideLayout" Target="../slideLayouts/slideLayout17.xml"/><Relationship Id="rId6" Type="http://schemas.openxmlformats.org/officeDocument/2006/relationships/slideLayout" Target="../slideLayouts/slideLayout18.xml"/><Relationship Id="rId29" Type="http://schemas.openxmlformats.org/officeDocument/2006/relationships/slideLayout" Target="../slideLayouts/slideLayout41.xml"/><Relationship Id="rId7" Type="http://schemas.openxmlformats.org/officeDocument/2006/relationships/slideLayout" Target="../slideLayouts/slideLayout19.xml"/><Relationship Id="rId8" Type="http://schemas.openxmlformats.org/officeDocument/2006/relationships/slideLayout" Target="../slideLayouts/slideLayout20.xml"/><Relationship Id="rId31" Type="http://schemas.openxmlformats.org/officeDocument/2006/relationships/slideLayout" Target="../slideLayouts/slideLayout43.xml"/><Relationship Id="rId30" Type="http://schemas.openxmlformats.org/officeDocument/2006/relationships/slideLayout" Target="../slideLayouts/slideLayout42.xml"/><Relationship Id="rId11" Type="http://schemas.openxmlformats.org/officeDocument/2006/relationships/slideLayout" Target="../slideLayouts/slideLayout23.xml"/><Relationship Id="rId33" Type="http://schemas.openxmlformats.org/officeDocument/2006/relationships/slideLayout" Target="../slideLayouts/slideLayout45.xml"/><Relationship Id="rId10" Type="http://schemas.openxmlformats.org/officeDocument/2006/relationships/slideLayout" Target="../slideLayouts/slideLayout22.xml"/><Relationship Id="rId32" Type="http://schemas.openxmlformats.org/officeDocument/2006/relationships/slideLayout" Target="../slideLayouts/slideLayout44.xml"/><Relationship Id="rId13" Type="http://schemas.openxmlformats.org/officeDocument/2006/relationships/slideLayout" Target="../slideLayouts/slideLayout25.xml"/><Relationship Id="rId35" Type="http://schemas.openxmlformats.org/officeDocument/2006/relationships/slideLayout" Target="../slideLayouts/slideLayout47.xml"/><Relationship Id="rId12" Type="http://schemas.openxmlformats.org/officeDocument/2006/relationships/slideLayout" Target="../slideLayouts/slideLayout24.xml"/><Relationship Id="rId34" Type="http://schemas.openxmlformats.org/officeDocument/2006/relationships/slideLayout" Target="../slideLayouts/slideLayout46.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36" Type="http://schemas.openxmlformats.org/officeDocument/2006/relationships/theme" Target="../theme/theme1.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19" Type="http://schemas.openxmlformats.org/officeDocument/2006/relationships/slideLayout" Target="../slideLayouts/slideLayout31.xml"/><Relationship Id="rId18"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7.xml"/><Relationship Id="rId22" Type="http://schemas.openxmlformats.org/officeDocument/2006/relationships/slideLayout" Target="../slideLayouts/slideLayout69.xml"/><Relationship Id="rId21" Type="http://schemas.openxmlformats.org/officeDocument/2006/relationships/slideLayout" Target="../slideLayouts/slideLayout68.xml"/><Relationship Id="rId24" Type="http://schemas.openxmlformats.org/officeDocument/2006/relationships/slideLayout" Target="../slideLayouts/slideLayout71.xml"/><Relationship Id="rId23" Type="http://schemas.openxmlformats.org/officeDocument/2006/relationships/slideLayout" Target="../slideLayouts/slideLayout70.xml"/><Relationship Id="rId1" Type="http://schemas.openxmlformats.org/officeDocument/2006/relationships/slideLayout" Target="../slideLayouts/slideLayout48.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9" Type="http://schemas.openxmlformats.org/officeDocument/2006/relationships/slideLayout" Target="../slideLayouts/slideLayout56.xml"/><Relationship Id="rId26" Type="http://schemas.openxmlformats.org/officeDocument/2006/relationships/slideLayout" Target="../slideLayouts/slideLayout73.xml"/><Relationship Id="rId25" Type="http://schemas.openxmlformats.org/officeDocument/2006/relationships/slideLayout" Target="../slideLayouts/slideLayout72.xml"/><Relationship Id="rId28" Type="http://schemas.openxmlformats.org/officeDocument/2006/relationships/slideLayout" Target="../slideLayouts/slideLayout75.xml"/><Relationship Id="rId27" Type="http://schemas.openxmlformats.org/officeDocument/2006/relationships/slideLayout" Target="../slideLayouts/slideLayout74.xml"/><Relationship Id="rId5" Type="http://schemas.openxmlformats.org/officeDocument/2006/relationships/slideLayout" Target="../slideLayouts/slideLayout52.xml"/><Relationship Id="rId6" Type="http://schemas.openxmlformats.org/officeDocument/2006/relationships/slideLayout" Target="../slideLayouts/slideLayout53.xml"/><Relationship Id="rId29" Type="http://schemas.openxmlformats.org/officeDocument/2006/relationships/slideLayout" Target="../slideLayouts/slideLayout76.xml"/><Relationship Id="rId7" Type="http://schemas.openxmlformats.org/officeDocument/2006/relationships/slideLayout" Target="../slideLayouts/slideLayout54.xml"/><Relationship Id="rId8" Type="http://schemas.openxmlformats.org/officeDocument/2006/relationships/slideLayout" Target="../slideLayouts/slideLayout55.xml"/><Relationship Id="rId31" Type="http://schemas.openxmlformats.org/officeDocument/2006/relationships/slideLayout" Target="../slideLayouts/slideLayout78.xml"/><Relationship Id="rId30" Type="http://schemas.openxmlformats.org/officeDocument/2006/relationships/slideLayout" Target="../slideLayouts/slideLayout77.xml"/><Relationship Id="rId11" Type="http://schemas.openxmlformats.org/officeDocument/2006/relationships/slideLayout" Target="../slideLayouts/slideLayout58.xml"/><Relationship Id="rId33" Type="http://schemas.openxmlformats.org/officeDocument/2006/relationships/slideLayout" Target="../slideLayouts/slideLayout80.xml"/><Relationship Id="rId10" Type="http://schemas.openxmlformats.org/officeDocument/2006/relationships/slideLayout" Target="../slideLayouts/slideLayout57.xml"/><Relationship Id="rId32" Type="http://schemas.openxmlformats.org/officeDocument/2006/relationships/slideLayout" Target="../slideLayouts/slideLayout79.xml"/><Relationship Id="rId13" Type="http://schemas.openxmlformats.org/officeDocument/2006/relationships/slideLayout" Target="../slideLayouts/slideLayout60.xml"/><Relationship Id="rId35" Type="http://schemas.openxmlformats.org/officeDocument/2006/relationships/slideLayout" Target="../slideLayouts/slideLayout82.xml"/><Relationship Id="rId12" Type="http://schemas.openxmlformats.org/officeDocument/2006/relationships/slideLayout" Target="../slideLayouts/slideLayout59.xml"/><Relationship Id="rId34" Type="http://schemas.openxmlformats.org/officeDocument/2006/relationships/slideLayout" Target="../slideLayouts/slideLayout81.xml"/><Relationship Id="rId15" Type="http://schemas.openxmlformats.org/officeDocument/2006/relationships/slideLayout" Target="../slideLayouts/slideLayout62.xml"/><Relationship Id="rId14" Type="http://schemas.openxmlformats.org/officeDocument/2006/relationships/slideLayout" Target="../slideLayouts/slideLayout61.xml"/><Relationship Id="rId36" Type="http://schemas.openxmlformats.org/officeDocument/2006/relationships/theme" Target="../theme/theme6.xml"/><Relationship Id="rId17" Type="http://schemas.openxmlformats.org/officeDocument/2006/relationships/slideLayout" Target="../slideLayouts/slideLayout64.xml"/><Relationship Id="rId16" Type="http://schemas.openxmlformats.org/officeDocument/2006/relationships/slideLayout" Target="../slideLayouts/slideLayout63.xml"/><Relationship Id="rId19" Type="http://schemas.openxmlformats.org/officeDocument/2006/relationships/slideLayout" Target="../slideLayouts/slideLayout66.xml"/><Relationship Id="rId18" Type="http://schemas.openxmlformats.org/officeDocument/2006/relationships/slideLayout" Target="../slideLayouts/slideLayout65.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102.xml"/><Relationship Id="rId22" Type="http://schemas.openxmlformats.org/officeDocument/2006/relationships/slideLayout" Target="../slideLayouts/slideLayout104.xml"/><Relationship Id="rId21" Type="http://schemas.openxmlformats.org/officeDocument/2006/relationships/slideLayout" Target="../slideLayouts/slideLayout103.xml"/><Relationship Id="rId24" Type="http://schemas.openxmlformats.org/officeDocument/2006/relationships/slideLayout" Target="../slideLayouts/slideLayout106.xml"/><Relationship Id="rId23" Type="http://schemas.openxmlformats.org/officeDocument/2006/relationships/slideLayout" Target="../slideLayouts/slideLayout105.xml"/><Relationship Id="rId1" Type="http://schemas.openxmlformats.org/officeDocument/2006/relationships/slideLayout" Target="../slideLayouts/slideLayout83.xml"/><Relationship Id="rId2" Type="http://schemas.openxmlformats.org/officeDocument/2006/relationships/slideLayout" Target="../slideLayouts/slideLayout84.xml"/><Relationship Id="rId3" Type="http://schemas.openxmlformats.org/officeDocument/2006/relationships/slideLayout" Target="../slideLayouts/slideLayout85.xml"/><Relationship Id="rId4" Type="http://schemas.openxmlformats.org/officeDocument/2006/relationships/slideLayout" Target="../slideLayouts/slideLayout86.xml"/><Relationship Id="rId9" Type="http://schemas.openxmlformats.org/officeDocument/2006/relationships/slideLayout" Target="../slideLayouts/slideLayout91.xml"/><Relationship Id="rId26" Type="http://schemas.openxmlformats.org/officeDocument/2006/relationships/slideLayout" Target="../slideLayouts/slideLayout108.xml"/><Relationship Id="rId25" Type="http://schemas.openxmlformats.org/officeDocument/2006/relationships/slideLayout" Target="../slideLayouts/slideLayout107.xml"/><Relationship Id="rId28" Type="http://schemas.openxmlformats.org/officeDocument/2006/relationships/slideLayout" Target="../slideLayouts/slideLayout110.xml"/><Relationship Id="rId27" Type="http://schemas.openxmlformats.org/officeDocument/2006/relationships/slideLayout" Target="../slideLayouts/slideLayout109.xml"/><Relationship Id="rId5" Type="http://schemas.openxmlformats.org/officeDocument/2006/relationships/slideLayout" Target="../slideLayouts/slideLayout87.xml"/><Relationship Id="rId6" Type="http://schemas.openxmlformats.org/officeDocument/2006/relationships/slideLayout" Target="../slideLayouts/slideLayout88.xml"/><Relationship Id="rId29" Type="http://schemas.openxmlformats.org/officeDocument/2006/relationships/slideLayout" Target="../slideLayouts/slideLayout111.xml"/><Relationship Id="rId7" Type="http://schemas.openxmlformats.org/officeDocument/2006/relationships/slideLayout" Target="../slideLayouts/slideLayout89.xml"/><Relationship Id="rId8" Type="http://schemas.openxmlformats.org/officeDocument/2006/relationships/slideLayout" Target="../slideLayouts/slideLayout90.xml"/><Relationship Id="rId31" Type="http://schemas.openxmlformats.org/officeDocument/2006/relationships/slideLayout" Target="../slideLayouts/slideLayout113.xml"/><Relationship Id="rId30" Type="http://schemas.openxmlformats.org/officeDocument/2006/relationships/slideLayout" Target="../slideLayouts/slideLayout112.xml"/><Relationship Id="rId11" Type="http://schemas.openxmlformats.org/officeDocument/2006/relationships/slideLayout" Target="../slideLayouts/slideLayout93.xml"/><Relationship Id="rId33" Type="http://schemas.openxmlformats.org/officeDocument/2006/relationships/slideLayout" Target="../slideLayouts/slideLayout115.xml"/><Relationship Id="rId10" Type="http://schemas.openxmlformats.org/officeDocument/2006/relationships/slideLayout" Target="../slideLayouts/slideLayout92.xml"/><Relationship Id="rId32" Type="http://schemas.openxmlformats.org/officeDocument/2006/relationships/slideLayout" Target="../slideLayouts/slideLayout114.xml"/><Relationship Id="rId13" Type="http://schemas.openxmlformats.org/officeDocument/2006/relationships/slideLayout" Target="../slideLayouts/slideLayout95.xml"/><Relationship Id="rId35" Type="http://schemas.openxmlformats.org/officeDocument/2006/relationships/slideLayout" Target="../slideLayouts/slideLayout117.xml"/><Relationship Id="rId12" Type="http://schemas.openxmlformats.org/officeDocument/2006/relationships/slideLayout" Target="../slideLayouts/slideLayout94.xml"/><Relationship Id="rId34" Type="http://schemas.openxmlformats.org/officeDocument/2006/relationships/slideLayout" Target="../slideLayouts/slideLayout116.xml"/><Relationship Id="rId15" Type="http://schemas.openxmlformats.org/officeDocument/2006/relationships/slideLayout" Target="../slideLayouts/slideLayout97.xml"/><Relationship Id="rId14" Type="http://schemas.openxmlformats.org/officeDocument/2006/relationships/slideLayout" Target="../slideLayouts/slideLayout96.xml"/><Relationship Id="rId36" Type="http://schemas.openxmlformats.org/officeDocument/2006/relationships/theme" Target="../theme/theme13.xml"/><Relationship Id="rId17" Type="http://schemas.openxmlformats.org/officeDocument/2006/relationships/slideLayout" Target="../slideLayouts/slideLayout99.xml"/><Relationship Id="rId16" Type="http://schemas.openxmlformats.org/officeDocument/2006/relationships/slideLayout" Target="../slideLayouts/slideLayout98.xml"/><Relationship Id="rId19" Type="http://schemas.openxmlformats.org/officeDocument/2006/relationships/slideLayout" Target="../slideLayouts/slideLayout101.xml"/><Relationship Id="rId18" Type="http://schemas.openxmlformats.org/officeDocument/2006/relationships/slideLayout" Target="../slideLayouts/slideLayout100.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37.xml"/><Relationship Id="rId22" Type="http://schemas.openxmlformats.org/officeDocument/2006/relationships/slideLayout" Target="../slideLayouts/slideLayout139.xml"/><Relationship Id="rId21" Type="http://schemas.openxmlformats.org/officeDocument/2006/relationships/slideLayout" Target="../slideLayouts/slideLayout138.xml"/><Relationship Id="rId24" Type="http://schemas.openxmlformats.org/officeDocument/2006/relationships/slideLayout" Target="../slideLayouts/slideLayout141.xml"/><Relationship Id="rId23" Type="http://schemas.openxmlformats.org/officeDocument/2006/relationships/slideLayout" Target="../slideLayouts/slideLayout140.xml"/><Relationship Id="rId1" Type="http://schemas.openxmlformats.org/officeDocument/2006/relationships/slideLayout" Target="../slideLayouts/slideLayout118.xml"/><Relationship Id="rId2" Type="http://schemas.openxmlformats.org/officeDocument/2006/relationships/slideLayout" Target="../slideLayouts/slideLayout119.xml"/><Relationship Id="rId3" Type="http://schemas.openxmlformats.org/officeDocument/2006/relationships/slideLayout" Target="../slideLayouts/slideLayout120.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26" Type="http://schemas.openxmlformats.org/officeDocument/2006/relationships/slideLayout" Target="../slideLayouts/slideLayout143.xml"/><Relationship Id="rId25" Type="http://schemas.openxmlformats.org/officeDocument/2006/relationships/slideLayout" Target="../slideLayouts/slideLayout142.xml"/><Relationship Id="rId28" Type="http://schemas.openxmlformats.org/officeDocument/2006/relationships/slideLayout" Target="../slideLayouts/slideLayout145.xml"/><Relationship Id="rId27" Type="http://schemas.openxmlformats.org/officeDocument/2006/relationships/slideLayout" Target="../slideLayouts/slideLayout144.xml"/><Relationship Id="rId5" Type="http://schemas.openxmlformats.org/officeDocument/2006/relationships/slideLayout" Target="../slideLayouts/slideLayout122.xml"/><Relationship Id="rId6" Type="http://schemas.openxmlformats.org/officeDocument/2006/relationships/slideLayout" Target="../slideLayouts/slideLayout123.xml"/><Relationship Id="rId29" Type="http://schemas.openxmlformats.org/officeDocument/2006/relationships/slideLayout" Target="../slideLayouts/slideLayout146.xml"/><Relationship Id="rId7" Type="http://schemas.openxmlformats.org/officeDocument/2006/relationships/slideLayout" Target="../slideLayouts/slideLayout124.xml"/><Relationship Id="rId8" Type="http://schemas.openxmlformats.org/officeDocument/2006/relationships/slideLayout" Target="../slideLayouts/slideLayout125.xml"/><Relationship Id="rId31" Type="http://schemas.openxmlformats.org/officeDocument/2006/relationships/slideLayout" Target="../slideLayouts/slideLayout148.xml"/><Relationship Id="rId30" Type="http://schemas.openxmlformats.org/officeDocument/2006/relationships/slideLayout" Target="../slideLayouts/slideLayout147.xml"/><Relationship Id="rId11" Type="http://schemas.openxmlformats.org/officeDocument/2006/relationships/slideLayout" Target="../slideLayouts/slideLayout128.xml"/><Relationship Id="rId33" Type="http://schemas.openxmlformats.org/officeDocument/2006/relationships/slideLayout" Target="../slideLayouts/slideLayout150.xml"/><Relationship Id="rId10" Type="http://schemas.openxmlformats.org/officeDocument/2006/relationships/slideLayout" Target="../slideLayouts/slideLayout127.xml"/><Relationship Id="rId32" Type="http://schemas.openxmlformats.org/officeDocument/2006/relationships/slideLayout" Target="../slideLayouts/slideLayout149.xml"/><Relationship Id="rId13" Type="http://schemas.openxmlformats.org/officeDocument/2006/relationships/slideLayout" Target="../slideLayouts/slideLayout130.xml"/><Relationship Id="rId35" Type="http://schemas.openxmlformats.org/officeDocument/2006/relationships/slideLayout" Target="../slideLayouts/slideLayout152.xml"/><Relationship Id="rId12" Type="http://schemas.openxmlformats.org/officeDocument/2006/relationships/slideLayout" Target="../slideLayouts/slideLayout129.xml"/><Relationship Id="rId34" Type="http://schemas.openxmlformats.org/officeDocument/2006/relationships/slideLayout" Target="../slideLayouts/slideLayout151.xml"/><Relationship Id="rId15" Type="http://schemas.openxmlformats.org/officeDocument/2006/relationships/slideLayout" Target="../slideLayouts/slideLayout132.xml"/><Relationship Id="rId14" Type="http://schemas.openxmlformats.org/officeDocument/2006/relationships/slideLayout" Target="../slideLayouts/slideLayout131.xml"/><Relationship Id="rId36" Type="http://schemas.openxmlformats.org/officeDocument/2006/relationships/theme" Target="../theme/theme7.xml"/><Relationship Id="rId17" Type="http://schemas.openxmlformats.org/officeDocument/2006/relationships/slideLayout" Target="../slideLayouts/slideLayout134.xml"/><Relationship Id="rId16" Type="http://schemas.openxmlformats.org/officeDocument/2006/relationships/slideLayout" Target="../slideLayouts/slideLayout133.xml"/><Relationship Id="rId19" Type="http://schemas.openxmlformats.org/officeDocument/2006/relationships/slideLayout" Target="../slideLayouts/slideLayout136.xml"/><Relationship Id="rId18" Type="http://schemas.openxmlformats.org/officeDocument/2006/relationships/slideLayout" Target="../slideLayouts/slideLayout135.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72.xml"/><Relationship Id="rId22" Type="http://schemas.openxmlformats.org/officeDocument/2006/relationships/slideLayout" Target="../slideLayouts/slideLayout174.xml"/><Relationship Id="rId21" Type="http://schemas.openxmlformats.org/officeDocument/2006/relationships/slideLayout" Target="../slideLayouts/slideLayout173.xml"/><Relationship Id="rId24" Type="http://schemas.openxmlformats.org/officeDocument/2006/relationships/slideLayout" Target="../slideLayouts/slideLayout176.xml"/><Relationship Id="rId23" Type="http://schemas.openxmlformats.org/officeDocument/2006/relationships/slideLayout" Target="../slideLayouts/slideLayout175.xml"/><Relationship Id="rId1" Type="http://schemas.openxmlformats.org/officeDocument/2006/relationships/slideLayout" Target="../slideLayouts/slideLayout153.xml"/><Relationship Id="rId2" Type="http://schemas.openxmlformats.org/officeDocument/2006/relationships/slideLayout" Target="../slideLayouts/slideLayout154.xml"/><Relationship Id="rId3" Type="http://schemas.openxmlformats.org/officeDocument/2006/relationships/slideLayout" Target="../slideLayouts/slideLayout155.xml"/><Relationship Id="rId4" Type="http://schemas.openxmlformats.org/officeDocument/2006/relationships/slideLayout" Target="../slideLayouts/slideLayout156.xml"/><Relationship Id="rId9" Type="http://schemas.openxmlformats.org/officeDocument/2006/relationships/slideLayout" Target="../slideLayouts/slideLayout161.xml"/><Relationship Id="rId26" Type="http://schemas.openxmlformats.org/officeDocument/2006/relationships/slideLayout" Target="../slideLayouts/slideLayout178.xml"/><Relationship Id="rId25" Type="http://schemas.openxmlformats.org/officeDocument/2006/relationships/slideLayout" Target="../slideLayouts/slideLayout177.xml"/><Relationship Id="rId28" Type="http://schemas.openxmlformats.org/officeDocument/2006/relationships/slideLayout" Target="../slideLayouts/slideLayout180.xml"/><Relationship Id="rId27" Type="http://schemas.openxmlformats.org/officeDocument/2006/relationships/slideLayout" Target="../slideLayouts/slideLayout179.xml"/><Relationship Id="rId5" Type="http://schemas.openxmlformats.org/officeDocument/2006/relationships/slideLayout" Target="../slideLayouts/slideLayout157.xml"/><Relationship Id="rId6" Type="http://schemas.openxmlformats.org/officeDocument/2006/relationships/slideLayout" Target="../slideLayouts/slideLayout158.xml"/><Relationship Id="rId29" Type="http://schemas.openxmlformats.org/officeDocument/2006/relationships/slideLayout" Target="../slideLayouts/slideLayout181.xml"/><Relationship Id="rId7" Type="http://schemas.openxmlformats.org/officeDocument/2006/relationships/slideLayout" Target="../slideLayouts/slideLayout159.xml"/><Relationship Id="rId8" Type="http://schemas.openxmlformats.org/officeDocument/2006/relationships/slideLayout" Target="../slideLayouts/slideLayout160.xml"/><Relationship Id="rId31" Type="http://schemas.openxmlformats.org/officeDocument/2006/relationships/slideLayout" Target="../slideLayouts/slideLayout183.xml"/><Relationship Id="rId30" Type="http://schemas.openxmlformats.org/officeDocument/2006/relationships/slideLayout" Target="../slideLayouts/slideLayout182.xml"/><Relationship Id="rId11" Type="http://schemas.openxmlformats.org/officeDocument/2006/relationships/slideLayout" Target="../slideLayouts/slideLayout163.xml"/><Relationship Id="rId33" Type="http://schemas.openxmlformats.org/officeDocument/2006/relationships/slideLayout" Target="../slideLayouts/slideLayout185.xml"/><Relationship Id="rId10" Type="http://schemas.openxmlformats.org/officeDocument/2006/relationships/slideLayout" Target="../slideLayouts/slideLayout162.xml"/><Relationship Id="rId32" Type="http://schemas.openxmlformats.org/officeDocument/2006/relationships/slideLayout" Target="../slideLayouts/slideLayout184.xml"/><Relationship Id="rId13" Type="http://schemas.openxmlformats.org/officeDocument/2006/relationships/slideLayout" Target="../slideLayouts/slideLayout165.xml"/><Relationship Id="rId35" Type="http://schemas.openxmlformats.org/officeDocument/2006/relationships/slideLayout" Target="../slideLayouts/slideLayout187.xml"/><Relationship Id="rId12" Type="http://schemas.openxmlformats.org/officeDocument/2006/relationships/slideLayout" Target="../slideLayouts/slideLayout164.xml"/><Relationship Id="rId34" Type="http://schemas.openxmlformats.org/officeDocument/2006/relationships/slideLayout" Target="../slideLayouts/slideLayout186.xml"/><Relationship Id="rId15" Type="http://schemas.openxmlformats.org/officeDocument/2006/relationships/slideLayout" Target="../slideLayouts/slideLayout167.xml"/><Relationship Id="rId14" Type="http://schemas.openxmlformats.org/officeDocument/2006/relationships/slideLayout" Target="../slideLayouts/slideLayout166.xml"/><Relationship Id="rId36" Type="http://schemas.openxmlformats.org/officeDocument/2006/relationships/theme" Target="../theme/theme9.xml"/><Relationship Id="rId17" Type="http://schemas.openxmlformats.org/officeDocument/2006/relationships/slideLayout" Target="../slideLayouts/slideLayout169.xml"/><Relationship Id="rId16" Type="http://schemas.openxmlformats.org/officeDocument/2006/relationships/slideLayout" Target="../slideLayouts/slideLayout168.xml"/><Relationship Id="rId19" Type="http://schemas.openxmlformats.org/officeDocument/2006/relationships/slideLayout" Target="../slideLayouts/slideLayout171.xml"/><Relationship Id="rId18" Type="http://schemas.openxmlformats.org/officeDocument/2006/relationships/slideLayout" Target="../slideLayouts/slideLayout170.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207.xml"/><Relationship Id="rId22" Type="http://schemas.openxmlformats.org/officeDocument/2006/relationships/slideLayout" Target="../slideLayouts/slideLayout209.xml"/><Relationship Id="rId21" Type="http://schemas.openxmlformats.org/officeDocument/2006/relationships/slideLayout" Target="../slideLayouts/slideLayout208.xml"/><Relationship Id="rId24" Type="http://schemas.openxmlformats.org/officeDocument/2006/relationships/slideLayout" Target="../slideLayouts/slideLayout211.xml"/><Relationship Id="rId23" Type="http://schemas.openxmlformats.org/officeDocument/2006/relationships/slideLayout" Target="../slideLayouts/slideLayout210.xml"/><Relationship Id="rId1" Type="http://schemas.openxmlformats.org/officeDocument/2006/relationships/slideLayout" Target="../slideLayouts/slideLayout188.xml"/><Relationship Id="rId2" Type="http://schemas.openxmlformats.org/officeDocument/2006/relationships/slideLayout" Target="../slideLayouts/slideLayout189.xml"/><Relationship Id="rId3" Type="http://schemas.openxmlformats.org/officeDocument/2006/relationships/slideLayout" Target="../slideLayouts/slideLayout190.xml"/><Relationship Id="rId4" Type="http://schemas.openxmlformats.org/officeDocument/2006/relationships/slideLayout" Target="../slideLayouts/slideLayout191.xml"/><Relationship Id="rId9" Type="http://schemas.openxmlformats.org/officeDocument/2006/relationships/slideLayout" Target="../slideLayouts/slideLayout196.xml"/><Relationship Id="rId26" Type="http://schemas.openxmlformats.org/officeDocument/2006/relationships/slideLayout" Target="../slideLayouts/slideLayout213.xml"/><Relationship Id="rId25" Type="http://schemas.openxmlformats.org/officeDocument/2006/relationships/slideLayout" Target="../slideLayouts/slideLayout212.xml"/><Relationship Id="rId28" Type="http://schemas.openxmlformats.org/officeDocument/2006/relationships/slideLayout" Target="../slideLayouts/slideLayout215.xml"/><Relationship Id="rId27" Type="http://schemas.openxmlformats.org/officeDocument/2006/relationships/slideLayout" Target="../slideLayouts/slideLayout214.xml"/><Relationship Id="rId5" Type="http://schemas.openxmlformats.org/officeDocument/2006/relationships/slideLayout" Target="../slideLayouts/slideLayout192.xml"/><Relationship Id="rId6" Type="http://schemas.openxmlformats.org/officeDocument/2006/relationships/slideLayout" Target="../slideLayouts/slideLayout193.xml"/><Relationship Id="rId29" Type="http://schemas.openxmlformats.org/officeDocument/2006/relationships/slideLayout" Target="../slideLayouts/slideLayout216.xml"/><Relationship Id="rId7" Type="http://schemas.openxmlformats.org/officeDocument/2006/relationships/slideLayout" Target="../slideLayouts/slideLayout194.xml"/><Relationship Id="rId8" Type="http://schemas.openxmlformats.org/officeDocument/2006/relationships/slideLayout" Target="../slideLayouts/slideLayout195.xml"/><Relationship Id="rId31" Type="http://schemas.openxmlformats.org/officeDocument/2006/relationships/slideLayout" Target="../slideLayouts/slideLayout218.xml"/><Relationship Id="rId30" Type="http://schemas.openxmlformats.org/officeDocument/2006/relationships/slideLayout" Target="../slideLayouts/slideLayout217.xml"/><Relationship Id="rId11" Type="http://schemas.openxmlformats.org/officeDocument/2006/relationships/slideLayout" Target="../slideLayouts/slideLayout198.xml"/><Relationship Id="rId33" Type="http://schemas.openxmlformats.org/officeDocument/2006/relationships/slideLayout" Target="../slideLayouts/slideLayout220.xml"/><Relationship Id="rId10" Type="http://schemas.openxmlformats.org/officeDocument/2006/relationships/slideLayout" Target="../slideLayouts/slideLayout197.xml"/><Relationship Id="rId32" Type="http://schemas.openxmlformats.org/officeDocument/2006/relationships/slideLayout" Target="../slideLayouts/slideLayout219.xml"/><Relationship Id="rId13" Type="http://schemas.openxmlformats.org/officeDocument/2006/relationships/slideLayout" Target="../slideLayouts/slideLayout200.xml"/><Relationship Id="rId35" Type="http://schemas.openxmlformats.org/officeDocument/2006/relationships/slideLayout" Target="../slideLayouts/slideLayout222.xml"/><Relationship Id="rId12" Type="http://schemas.openxmlformats.org/officeDocument/2006/relationships/slideLayout" Target="../slideLayouts/slideLayout199.xml"/><Relationship Id="rId34" Type="http://schemas.openxmlformats.org/officeDocument/2006/relationships/slideLayout" Target="../slideLayouts/slideLayout221.xml"/><Relationship Id="rId15" Type="http://schemas.openxmlformats.org/officeDocument/2006/relationships/slideLayout" Target="../slideLayouts/slideLayout202.xml"/><Relationship Id="rId14" Type="http://schemas.openxmlformats.org/officeDocument/2006/relationships/slideLayout" Target="../slideLayouts/slideLayout201.xml"/><Relationship Id="rId36" Type="http://schemas.openxmlformats.org/officeDocument/2006/relationships/theme" Target="../theme/theme3.xml"/><Relationship Id="rId17" Type="http://schemas.openxmlformats.org/officeDocument/2006/relationships/slideLayout" Target="../slideLayouts/slideLayout204.xml"/><Relationship Id="rId16" Type="http://schemas.openxmlformats.org/officeDocument/2006/relationships/slideLayout" Target="../slideLayouts/slideLayout203.xml"/><Relationship Id="rId19" Type="http://schemas.openxmlformats.org/officeDocument/2006/relationships/slideLayout" Target="../slideLayouts/slideLayout206.xml"/><Relationship Id="rId18" Type="http://schemas.openxmlformats.org/officeDocument/2006/relationships/slideLayout" Target="../slideLayouts/slideLayout205.xml"/></Relationships>
</file>

<file path=ppt/slideMasters/_rels/slideMaster8.xml.rels><?xml version="1.0" encoding="UTF-8" standalone="yes"?><Relationships xmlns="http://schemas.openxmlformats.org/package/2006/relationships"><Relationship Id="rId20" Type="http://schemas.openxmlformats.org/officeDocument/2006/relationships/slideLayout" Target="../slideLayouts/slideLayout242.xml"/><Relationship Id="rId22" Type="http://schemas.openxmlformats.org/officeDocument/2006/relationships/slideLayout" Target="../slideLayouts/slideLayout244.xml"/><Relationship Id="rId21" Type="http://schemas.openxmlformats.org/officeDocument/2006/relationships/slideLayout" Target="../slideLayouts/slideLayout243.xml"/><Relationship Id="rId24" Type="http://schemas.openxmlformats.org/officeDocument/2006/relationships/slideLayout" Target="../slideLayouts/slideLayout246.xml"/><Relationship Id="rId23" Type="http://schemas.openxmlformats.org/officeDocument/2006/relationships/slideLayout" Target="../slideLayouts/slideLayout245.xml"/><Relationship Id="rId1" Type="http://schemas.openxmlformats.org/officeDocument/2006/relationships/slideLayout" Target="../slideLayouts/slideLayout223.xml"/><Relationship Id="rId2" Type="http://schemas.openxmlformats.org/officeDocument/2006/relationships/slideLayout" Target="../slideLayouts/slideLayout224.xml"/><Relationship Id="rId3" Type="http://schemas.openxmlformats.org/officeDocument/2006/relationships/slideLayout" Target="../slideLayouts/slideLayout225.xml"/><Relationship Id="rId4" Type="http://schemas.openxmlformats.org/officeDocument/2006/relationships/slideLayout" Target="../slideLayouts/slideLayout226.xml"/><Relationship Id="rId9" Type="http://schemas.openxmlformats.org/officeDocument/2006/relationships/slideLayout" Target="../slideLayouts/slideLayout231.xml"/><Relationship Id="rId26" Type="http://schemas.openxmlformats.org/officeDocument/2006/relationships/slideLayout" Target="../slideLayouts/slideLayout248.xml"/><Relationship Id="rId25" Type="http://schemas.openxmlformats.org/officeDocument/2006/relationships/slideLayout" Target="../slideLayouts/slideLayout247.xml"/><Relationship Id="rId28" Type="http://schemas.openxmlformats.org/officeDocument/2006/relationships/slideLayout" Target="../slideLayouts/slideLayout250.xml"/><Relationship Id="rId27" Type="http://schemas.openxmlformats.org/officeDocument/2006/relationships/slideLayout" Target="../slideLayouts/slideLayout249.xml"/><Relationship Id="rId5" Type="http://schemas.openxmlformats.org/officeDocument/2006/relationships/slideLayout" Target="../slideLayouts/slideLayout227.xml"/><Relationship Id="rId6" Type="http://schemas.openxmlformats.org/officeDocument/2006/relationships/slideLayout" Target="../slideLayouts/slideLayout228.xml"/><Relationship Id="rId29" Type="http://schemas.openxmlformats.org/officeDocument/2006/relationships/slideLayout" Target="../slideLayouts/slideLayout251.xml"/><Relationship Id="rId7" Type="http://schemas.openxmlformats.org/officeDocument/2006/relationships/slideLayout" Target="../slideLayouts/slideLayout229.xml"/><Relationship Id="rId8" Type="http://schemas.openxmlformats.org/officeDocument/2006/relationships/slideLayout" Target="../slideLayouts/slideLayout230.xml"/><Relationship Id="rId31" Type="http://schemas.openxmlformats.org/officeDocument/2006/relationships/slideLayout" Target="../slideLayouts/slideLayout253.xml"/><Relationship Id="rId30" Type="http://schemas.openxmlformats.org/officeDocument/2006/relationships/slideLayout" Target="../slideLayouts/slideLayout252.xml"/><Relationship Id="rId11" Type="http://schemas.openxmlformats.org/officeDocument/2006/relationships/slideLayout" Target="../slideLayouts/slideLayout233.xml"/><Relationship Id="rId33" Type="http://schemas.openxmlformats.org/officeDocument/2006/relationships/slideLayout" Target="../slideLayouts/slideLayout255.xml"/><Relationship Id="rId10" Type="http://schemas.openxmlformats.org/officeDocument/2006/relationships/slideLayout" Target="../slideLayouts/slideLayout232.xml"/><Relationship Id="rId32" Type="http://schemas.openxmlformats.org/officeDocument/2006/relationships/slideLayout" Target="../slideLayouts/slideLayout254.xml"/><Relationship Id="rId13" Type="http://schemas.openxmlformats.org/officeDocument/2006/relationships/slideLayout" Target="../slideLayouts/slideLayout235.xml"/><Relationship Id="rId35" Type="http://schemas.openxmlformats.org/officeDocument/2006/relationships/slideLayout" Target="../slideLayouts/slideLayout257.xml"/><Relationship Id="rId12" Type="http://schemas.openxmlformats.org/officeDocument/2006/relationships/slideLayout" Target="../slideLayouts/slideLayout234.xml"/><Relationship Id="rId34" Type="http://schemas.openxmlformats.org/officeDocument/2006/relationships/slideLayout" Target="../slideLayouts/slideLayout256.xml"/><Relationship Id="rId15" Type="http://schemas.openxmlformats.org/officeDocument/2006/relationships/slideLayout" Target="../slideLayouts/slideLayout237.xml"/><Relationship Id="rId14" Type="http://schemas.openxmlformats.org/officeDocument/2006/relationships/slideLayout" Target="../slideLayouts/slideLayout236.xml"/><Relationship Id="rId36" Type="http://schemas.openxmlformats.org/officeDocument/2006/relationships/theme" Target="../theme/theme14.xml"/><Relationship Id="rId17" Type="http://schemas.openxmlformats.org/officeDocument/2006/relationships/slideLayout" Target="../slideLayouts/slideLayout239.xml"/><Relationship Id="rId16" Type="http://schemas.openxmlformats.org/officeDocument/2006/relationships/slideLayout" Target="../slideLayouts/slideLayout238.xml"/><Relationship Id="rId19" Type="http://schemas.openxmlformats.org/officeDocument/2006/relationships/slideLayout" Target="../slideLayouts/slideLayout241.xml"/><Relationship Id="rId18" Type="http://schemas.openxmlformats.org/officeDocument/2006/relationships/slideLayout" Target="../slideLayouts/slideLayout240.xml"/></Relationships>
</file>

<file path=ppt/slideMasters/_rels/slideMaster9.xml.rels><?xml version="1.0" encoding="UTF-8" standalone="yes"?><Relationships xmlns="http://schemas.openxmlformats.org/package/2006/relationships"><Relationship Id="rId20" Type="http://schemas.openxmlformats.org/officeDocument/2006/relationships/slideLayout" Target="../slideLayouts/slideLayout277.xml"/><Relationship Id="rId22" Type="http://schemas.openxmlformats.org/officeDocument/2006/relationships/slideLayout" Target="../slideLayouts/slideLayout279.xml"/><Relationship Id="rId21" Type="http://schemas.openxmlformats.org/officeDocument/2006/relationships/slideLayout" Target="../slideLayouts/slideLayout278.xml"/><Relationship Id="rId24" Type="http://schemas.openxmlformats.org/officeDocument/2006/relationships/slideLayout" Target="../slideLayouts/slideLayout281.xml"/><Relationship Id="rId23" Type="http://schemas.openxmlformats.org/officeDocument/2006/relationships/slideLayout" Target="../slideLayouts/slideLayout280.xml"/><Relationship Id="rId1" Type="http://schemas.openxmlformats.org/officeDocument/2006/relationships/slideLayout" Target="../slideLayouts/slideLayout258.xml"/><Relationship Id="rId2" Type="http://schemas.openxmlformats.org/officeDocument/2006/relationships/slideLayout" Target="../slideLayouts/slideLayout259.xml"/><Relationship Id="rId3" Type="http://schemas.openxmlformats.org/officeDocument/2006/relationships/slideLayout" Target="../slideLayouts/slideLayout260.xml"/><Relationship Id="rId4" Type="http://schemas.openxmlformats.org/officeDocument/2006/relationships/slideLayout" Target="../slideLayouts/slideLayout261.xml"/><Relationship Id="rId9" Type="http://schemas.openxmlformats.org/officeDocument/2006/relationships/slideLayout" Target="../slideLayouts/slideLayout266.xml"/><Relationship Id="rId26" Type="http://schemas.openxmlformats.org/officeDocument/2006/relationships/slideLayout" Target="../slideLayouts/slideLayout283.xml"/><Relationship Id="rId25" Type="http://schemas.openxmlformats.org/officeDocument/2006/relationships/slideLayout" Target="../slideLayouts/slideLayout282.xml"/><Relationship Id="rId28" Type="http://schemas.openxmlformats.org/officeDocument/2006/relationships/slideLayout" Target="../slideLayouts/slideLayout285.xml"/><Relationship Id="rId27" Type="http://schemas.openxmlformats.org/officeDocument/2006/relationships/slideLayout" Target="../slideLayouts/slideLayout284.xml"/><Relationship Id="rId5" Type="http://schemas.openxmlformats.org/officeDocument/2006/relationships/slideLayout" Target="../slideLayouts/slideLayout262.xml"/><Relationship Id="rId6" Type="http://schemas.openxmlformats.org/officeDocument/2006/relationships/slideLayout" Target="../slideLayouts/slideLayout263.xml"/><Relationship Id="rId29" Type="http://schemas.openxmlformats.org/officeDocument/2006/relationships/slideLayout" Target="../slideLayouts/slideLayout286.xml"/><Relationship Id="rId7" Type="http://schemas.openxmlformats.org/officeDocument/2006/relationships/slideLayout" Target="../slideLayouts/slideLayout264.xml"/><Relationship Id="rId8" Type="http://schemas.openxmlformats.org/officeDocument/2006/relationships/slideLayout" Target="../slideLayouts/slideLayout265.xml"/><Relationship Id="rId31" Type="http://schemas.openxmlformats.org/officeDocument/2006/relationships/slideLayout" Target="../slideLayouts/slideLayout288.xml"/><Relationship Id="rId30" Type="http://schemas.openxmlformats.org/officeDocument/2006/relationships/slideLayout" Target="../slideLayouts/slideLayout287.xml"/><Relationship Id="rId11" Type="http://schemas.openxmlformats.org/officeDocument/2006/relationships/slideLayout" Target="../slideLayouts/slideLayout268.xml"/><Relationship Id="rId33" Type="http://schemas.openxmlformats.org/officeDocument/2006/relationships/slideLayout" Target="../slideLayouts/slideLayout290.xml"/><Relationship Id="rId10" Type="http://schemas.openxmlformats.org/officeDocument/2006/relationships/slideLayout" Target="../slideLayouts/slideLayout267.xml"/><Relationship Id="rId32" Type="http://schemas.openxmlformats.org/officeDocument/2006/relationships/slideLayout" Target="../slideLayouts/slideLayout289.xml"/><Relationship Id="rId13" Type="http://schemas.openxmlformats.org/officeDocument/2006/relationships/slideLayout" Target="../slideLayouts/slideLayout270.xml"/><Relationship Id="rId35" Type="http://schemas.openxmlformats.org/officeDocument/2006/relationships/slideLayout" Target="../slideLayouts/slideLayout292.xml"/><Relationship Id="rId12" Type="http://schemas.openxmlformats.org/officeDocument/2006/relationships/slideLayout" Target="../slideLayouts/slideLayout269.xml"/><Relationship Id="rId34" Type="http://schemas.openxmlformats.org/officeDocument/2006/relationships/slideLayout" Target="../slideLayouts/slideLayout291.xml"/><Relationship Id="rId15" Type="http://schemas.openxmlformats.org/officeDocument/2006/relationships/slideLayout" Target="../slideLayouts/slideLayout272.xml"/><Relationship Id="rId14" Type="http://schemas.openxmlformats.org/officeDocument/2006/relationships/slideLayout" Target="../slideLayouts/slideLayout271.xml"/><Relationship Id="rId36" Type="http://schemas.openxmlformats.org/officeDocument/2006/relationships/theme" Target="../theme/theme5.xml"/><Relationship Id="rId17" Type="http://schemas.openxmlformats.org/officeDocument/2006/relationships/slideLayout" Target="../slideLayouts/slideLayout274.xml"/><Relationship Id="rId16" Type="http://schemas.openxmlformats.org/officeDocument/2006/relationships/slideLayout" Target="../slideLayouts/slideLayout273.xml"/><Relationship Id="rId19" Type="http://schemas.openxmlformats.org/officeDocument/2006/relationships/slideLayout" Target="../slideLayouts/slideLayout276.xml"/><Relationship Id="rId18" Type="http://schemas.openxmlformats.org/officeDocument/2006/relationships/slideLayout" Target="../slideLayouts/slideLayout27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881" name="Shape 11881"/>
        <p:cNvGrpSpPr/>
        <p:nvPr/>
      </p:nvGrpSpPr>
      <p:grpSpPr>
        <a:xfrm>
          <a:off x="0" y="0"/>
          <a:ext cx="0" cy="0"/>
          <a:chOff x="0" y="0"/>
          <a:chExt cx="0" cy="0"/>
        </a:xfrm>
      </p:grpSpPr>
      <p:sp>
        <p:nvSpPr>
          <p:cNvPr id="11882" name="Google Shape;11882;p302"/>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1883" name="Google Shape;11883;p302"/>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 id="2147483951" r:id="rId12"/>
    <p:sldLayoutId id="2147483952" r:id="rId13"/>
    <p:sldLayoutId id="2147483953" r:id="rId14"/>
    <p:sldLayoutId id="2147483954" r:id="rId15"/>
    <p:sldLayoutId id="2147483955" r:id="rId16"/>
    <p:sldLayoutId id="2147483956" r:id="rId17"/>
    <p:sldLayoutId id="2147483957" r:id="rId18"/>
    <p:sldLayoutId id="2147483958" r:id="rId19"/>
    <p:sldLayoutId id="2147483959" r:id="rId20"/>
    <p:sldLayoutId id="2147483960" r:id="rId21"/>
    <p:sldLayoutId id="2147483961" r:id="rId22"/>
    <p:sldLayoutId id="2147483962" r:id="rId23"/>
    <p:sldLayoutId id="2147483963" r:id="rId24"/>
    <p:sldLayoutId id="2147483964" r:id="rId25"/>
    <p:sldLayoutId id="2147483965" r:id="rId26"/>
    <p:sldLayoutId id="2147483966" r:id="rId27"/>
    <p:sldLayoutId id="2147483967" r:id="rId28"/>
    <p:sldLayoutId id="2147483968" r:id="rId29"/>
    <p:sldLayoutId id="2147483969" r:id="rId30"/>
    <p:sldLayoutId id="2147483970" r:id="rId31"/>
    <p:sldLayoutId id="2147483971" r:id="rId32"/>
    <p:sldLayoutId id="2147483972" r:id="rId33"/>
    <p:sldLayoutId id="2147483973" r:id="rId34"/>
    <p:sldLayoutId id="214748397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358" name="Shape 13358"/>
        <p:cNvGrpSpPr/>
        <p:nvPr/>
      </p:nvGrpSpPr>
      <p:grpSpPr>
        <a:xfrm>
          <a:off x="0" y="0"/>
          <a:ext cx="0" cy="0"/>
          <a:chOff x="0" y="0"/>
          <a:chExt cx="0" cy="0"/>
        </a:xfrm>
      </p:grpSpPr>
      <p:sp>
        <p:nvSpPr>
          <p:cNvPr id="13359" name="Google Shape;13359;p338"/>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3360" name="Google Shape;13360;p338"/>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975"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 id="2147483986" r:id="rId12"/>
    <p:sldLayoutId id="2147483987" r:id="rId13"/>
    <p:sldLayoutId id="2147483988" r:id="rId14"/>
    <p:sldLayoutId id="2147483989" r:id="rId15"/>
    <p:sldLayoutId id="2147483990" r:id="rId16"/>
    <p:sldLayoutId id="2147483991" r:id="rId17"/>
    <p:sldLayoutId id="2147483992" r:id="rId18"/>
    <p:sldLayoutId id="2147483993" r:id="rId19"/>
    <p:sldLayoutId id="2147483994" r:id="rId20"/>
    <p:sldLayoutId id="2147483995" r:id="rId21"/>
    <p:sldLayoutId id="2147483996" r:id="rId22"/>
    <p:sldLayoutId id="2147483997" r:id="rId23"/>
    <p:sldLayoutId id="2147483998" r:id="rId24"/>
    <p:sldLayoutId id="2147483999" r:id="rId25"/>
    <p:sldLayoutId id="2147484000" r:id="rId26"/>
    <p:sldLayoutId id="2147484001" r:id="rId27"/>
    <p:sldLayoutId id="2147484002" r:id="rId28"/>
    <p:sldLayoutId id="2147484003" r:id="rId29"/>
    <p:sldLayoutId id="2147484004" r:id="rId30"/>
    <p:sldLayoutId id="2147484005" r:id="rId31"/>
    <p:sldLayoutId id="2147484006" r:id="rId32"/>
    <p:sldLayoutId id="2147484007" r:id="rId33"/>
    <p:sldLayoutId id="2147484008" r:id="rId34"/>
    <p:sldLayoutId id="214748400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4835" name="Shape 14835"/>
        <p:cNvGrpSpPr/>
        <p:nvPr/>
      </p:nvGrpSpPr>
      <p:grpSpPr>
        <a:xfrm>
          <a:off x="0" y="0"/>
          <a:ext cx="0" cy="0"/>
          <a:chOff x="0" y="0"/>
          <a:chExt cx="0" cy="0"/>
        </a:xfrm>
      </p:grpSpPr>
      <p:sp>
        <p:nvSpPr>
          <p:cNvPr id="14836" name="Google Shape;14836;p374"/>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4837" name="Google Shape;14837;p374"/>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4010" r:id="rId1"/>
    <p:sldLayoutId id="2147484011" r:id="rId2"/>
    <p:sldLayoutId id="2147484012" r:id="rId3"/>
    <p:sldLayoutId id="2147484013" r:id="rId4"/>
    <p:sldLayoutId id="2147484014" r:id="rId5"/>
    <p:sldLayoutId id="2147484015" r:id="rId6"/>
    <p:sldLayoutId id="2147484016" r:id="rId7"/>
    <p:sldLayoutId id="2147484017" r:id="rId8"/>
    <p:sldLayoutId id="2147484018" r:id="rId9"/>
    <p:sldLayoutId id="2147484019" r:id="rId10"/>
    <p:sldLayoutId id="2147484020" r:id="rId11"/>
    <p:sldLayoutId id="2147484021" r:id="rId12"/>
    <p:sldLayoutId id="2147484022" r:id="rId13"/>
    <p:sldLayoutId id="2147484023" r:id="rId14"/>
    <p:sldLayoutId id="2147484024" r:id="rId15"/>
    <p:sldLayoutId id="2147484025" r:id="rId16"/>
    <p:sldLayoutId id="2147484026" r:id="rId17"/>
    <p:sldLayoutId id="2147484027" r:id="rId18"/>
    <p:sldLayoutId id="2147484028" r:id="rId19"/>
    <p:sldLayoutId id="2147484029" r:id="rId20"/>
    <p:sldLayoutId id="2147484030" r:id="rId21"/>
    <p:sldLayoutId id="2147484031" r:id="rId22"/>
    <p:sldLayoutId id="2147484032" r:id="rId23"/>
    <p:sldLayoutId id="2147484033" r:id="rId24"/>
    <p:sldLayoutId id="2147484034" r:id="rId25"/>
    <p:sldLayoutId id="2147484035" r:id="rId26"/>
    <p:sldLayoutId id="2147484036" r:id="rId27"/>
    <p:sldLayoutId id="2147484037" r:id="rId28"/>
    <p:sldLayoutId id="2147484038" r:id="rId29"/>
    <p:sldLayoutId id="2147484039" r:id="rId30"/>
    <p:sldLayoutId id="2147484040" r:id="rId31"/>
    <p:sldLayoutId id="2147484041" r:id="rId32"/>
    <p:sldLayoutId id="2147484042" r:id="rId33"/>
    <p:sldLayoutId id="2147484043" r:id="rId34"/>
    <p:sldLayoutId id="214748404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6312" name="Shape 16312"/>
        <p:cNvGrpSpPr/>
        <p:nvPr/>
      </p:nvGrpSpPr>
      <p:grpSpPr>
        <a:xfrm>
          <a:off x="0" y="0"/>
          <a:ext cx="0" cy="0"/>
          <a:chOff x="0" y="0"/>
          <a:chExt cx="0" cy="0"/>
        </a:xfrm>
      </p:grpSpPr>
      <p:sp>
        <p:nvSpPr>
          <p:cNvPr id="16313" name="Google Shape;16313;p410"/>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6314" name="Google Shape;16314;p410"/>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 id="2147484056" r:id="rId12"/>
    <p:sldLayoutId id="2147484057" r:id="rId13"/>
    <p:sldLayoutId id="2147484058" r:id="rId14"/>
    <p:sldLayoutId id="2147484059" r:id="rId15"/>
    <p:sldLayoutId id="2147484060" r:id="rId16"/>
    <p:sldLayoutId id="2147484061" r:id="rId17"/>
    <p:sldLayoutId id="2147484062" r:id="rId18"/>
    <p:sldLayoutId id="2147484063" r:id="rId19"/>
    <p:sldLayoutId id="2147484064" r:id="rId20"/>
    <p:sldLayoutId id="2147484065" r:id="rId21"/>
    <p:sldLayoutId id="2147484066" r:id="rId22"/>
    <p:sldLayoutId id="2147484067" r:id="rId23"/>
    <p:sldLayoutId id="2147484068" r:id="rId24"/>
    <p:sldLayoutId id="2147484069" r:id="rId25"/>
    <p:sldLayoutId id="2147484070" r:id="rId26"/>
    <p:sldLayoutId id="2147484071" r:id="rId27"/>
    <p:sldLayoutId id="2147484072" r:id="rId28"/>
    <p:sldLayoutId id="2147484073" r:id="rId29"/>
    <p:sldLayoutId id="2147484074" r:id="rId30"/>
    <p:sldLayoutId id="2147484075" r:id="rId31"/>
    <p:sldLayoutId id="2147484076" r:id="rId32"/>
    <p:sldLayoutId id="2147484077" r:id="rId33"/>
    <p:sldLayoutId id="2147484078" r:id="rId34"/>
    <p:sldLayoutId id="214748407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7789" name="Shape 17789"/>
        <p:cNvGrpSpPr/>
        <p:nvPr/>
      </p:nvGrpSpPr>
      <p:grpSpPr>
        <a:xfrm>
          <a:off x="0" y="0"/>
          <a:ext cx="0" cy="0"/>
          <a:chOff x="0" y="0"/>
          <a:chExt cx="0" cy="0"/>
        </a:xfrm>
      </p:grpSpPr>
      <p:sp>
        <p:nvSpPr>
          <p:cNvPr id="17790" name="Google Shape;17790;p446"/>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7791" name="Google Shape;17791;p446"/>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4080" r:id="rId1"/>
    <p:sldLayoutId id="2147484081" r:id="rId2"/>
    <p:sldLayoutId id="2147484082" r:id="rId3"/>
    <p:sldLayoutId id="2147484083" r:id="rId4"/>
    <p:sldLayoutId id="2147484084" r:id="rId5"/>
    <p:sldLayoutId id="2147484085" r:id="rId6"/>
    <p:sldLayoutId id="2147484086" r:id="rId7"/>
    <p:sldLayoutId id="2147484087" r:id="rId8"/>
    <p:sldLayoutId id="2147484088" r:id="rId9"/>
    <p:sldLayoutId id="2147484089" r:id="rId10"/>
    <p:sldLayoutId id="2147484090" r:id="rId11"/>
    <p:sldLayoutId id="2147484091" r:id="rId12"/>
    <p:sldLayoutId id="2147484092" r:id="rId13"/>
    <p:sldLayoutId id="2147484093" r:id="rId14"/>
    <p:sldLayoutId id="2147484094" r:id="rId15"/>
    <p:sldLayoutId id="2147484095" r:id="rId16"/>
    <p:sldLayoutId id="2147484096" r:id="rId17"/>
    <p:sldLayoutId id="2147484097" r:id="rId18"/>
    <p:sldLayoutId id="2147484098" r:id="rId19"/>
    <p:sldLayoutId id="2147484099" r:id="rId20"/>
    <p:sldLayoutId id="2147484100" r:id="rId21"/>
    <p:sldLayoutId id="2147484101" r:id="rId22"/>
    <p:sldLayoutId id="2147484102" r:id="rId23"/>
    <p:sldLayoutId id="2147484103" r:id="rId24"/>
    <p:sldLayoutId id="2147484104" r:id="rId25"/>
    <p:sldLayoutId id="2147484105" r:id="rId26"/>
    <p:sldLayoutId id="2147484106" r:id="rId27"/>
    <p:sldLayoutId id="2147484107" r:id="rId28"/>
    <p:sldLayoutId id="2147484108" r:id="rId29"/>
    <p:sldLayoutId id="2147484109" r:id="rId30"/>
    <p:sldLayoutId id="2147484110" r:id="rId31"/>
    <p:sldLayoutId id="2147484111" r:id="rId32"/>
    <p:sldLayoutId id="2147484112" r:id="rId33"/>
    <p:sldLayoutId id="2147484113" r:id="rId34"/>
    <p:sldLayoutId id="214748411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5" name="Shape 65"/>
        <p:cNvGrpSpPr/>
        <p:nvPr/>
      </p:nvGrpSpPr>
      <p:grpSpPr>
        <a:xfrm>
          <a:off x="0" y="0"/>
          <a:ext cx="0" cy="0"/>
          <a:chOff x="0" y="0"/>
          <a:chExt cx="0" cy="0"/>
        </a:xfrm>
      </p:grpSpPr>
      <p:sp>
        <p:nvSpPr>
          <p:cNvPr id="66" name="Google Shape;66;p14"/>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67" name="Google Shape;67;p14"/>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42" name="Shape 1542"/>
        <p:cNvGrpSpPr/>
        <p:nvPr/>
      </p:nvGrpSpPr>
      <p:grpSpPr>
        <a:xfrm>
          <a:off x="0" y="0"/>
          <a:ext cx="0" cy="0"/>
          <a:chOff x="0" y="0"/>
          <a:chExt cx="0" cy="0"/>
        </a:xfrm>
      </p:grpSpPr>
      <p:sp>
        <p:nvSpPr>
          <p:cNvPr id="1543" name="Google Shape;1543;p50"/>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544" name="Google Shape;1544;p50"/>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 id="2147483724" r:id="rId30"/>
    <p:sldLayoutId id="2147483725" r:id="rId31"/>
    <p:sldLayoutId id="2147483726" r:id="rId32"/>
    <p:sldLayoutId id="2147483727" r:id="rId33"/>
    <p:sldLayoutId id="2147483728" r:id="rId34"/>
    <p:sldLayoutId id="214748372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019" name="Shape 3019"/>
        <p:cNvGrpSpPr/>
        <p:nvPr/>
      </p:nvGrpSpPr>
      <p:grpSpPr>
        <a:xfrm>
          <a:off x="0" y="0"/>
          <a:ext cx="0" cy="0"/>
          <a:chOff x="0" y="0"/>
          <a:chExt cx="0" cy="0"/>
        </a:xfrm>
      </p:grpSpPr>
      <p:sp>
        <p:nvSpPr>
          <p:cNvPr id="3020" name="Google Shape;3020;p86"/>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3021" name="Google Shape;3021;p86"/>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 id="2147483750" r:id="rId21"/>
    <p:sldLayoutId id="2147483751" r:id="rId22"/>
    <p:sldLayoutId id="2147483752" r:id="rId23"/>
    <p:sldLayoutId id="2147483753" r:id="rId24"/>
    <p:sldLayoutId id="2147483754" r:id="rId25"/>
    <p:sldLayoutId id="2147483755" r:id="rId26"/>
    <p:sldLayoutId id="2147483756" r:id="rId27"/>
    <p:sldLayoutId id="2147483757" r:id="rId28"/>
    <p:sldLayoutId id="2147483758" r:id="rId29"/>
    <p:sldLayoutId id="2147483759" r:id="rId30"/>
    <p:sldLayoutId id="2147483760" r:id="rId31"/>
    <p:sldLayoutId id="2147483761" r:id="rId32"/>
    <p:sldLayoutId id="2147483762" r:id="rId33"/>
    <p:sldLayoutId id="2147483763" r:id="rId34"/>
    <p:sldLayoutId id="214748376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496" name="Shape 4496"/>
        <p:cNvGrpSpPr/>
        <p:nvPr/>
      </p:nvGrpSpPr>
      <p:grpSpPr>
        <a:xfrm>
          <a:off x="0" y="0"/>
          <a:ext cx="0" cy="0"/>
          <a:chOff x="0" y="0"/>
          <a:chExt cx="0" cy="0"/>
        </a:xfrm>
      </p:grpSpPr>
      <p:sp>
        <p:nvSpPr>
          <p:cNvPr id="4497" name="Google Shape;4497;p122"/>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4498" name="Google Shape;4498;p122"/>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3" r:id="rId19"/>
    <p:sldLayoutId id="2147483784" r:id="rId20"/>
    <p:sldLayoutId id="2147483785" r:id="rId21"/>
    <p:sldLayoutId id="2147483786" r:id="rId22"/>
    <p:sldLayoutId id="2147483787" r:id="rId23"/>
    <p:sldLayoutId id="2147483788" r:id="rId24"/>
    <p:sldLayoutId id="2147483789" r:id="rId25"/>
    <p:sldLayoutId id="2147483790" r:id="rId26"/>
    <p:sldLayoutId id="2147483791" r:id="rId27"/>
    <p:sldLayoutId id="2147483792" r:id="rId28"/>
    <p:sldLayoutId id="2147483793" r:id="rId29"/>
    <p:sldLayoutId id="2147483794" r:id="rId30"/>
    <p:sldLayoutId id="2147483795" r:id="rId31"/>
    <p:sldLayoutId id="2147483796" r:id="rId32"/>
    <p:sldLayoutId id="2147483797" r:id="rId33"/>
    <p:sldLayoutId id="2147483798" r:id="rId34"/>
    <p:sldLayoutId id="214748379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973" name="Shape 5973"/>
        <p:cNvGrpSpPr/>
        <p:nvPr/>
      </p:nvGrpSpPr>
      <p:grpSpPr>
        <a:xfrm>
          <a:off x="0" y="0"/>
          <a:ext cx="0" cy="0"/>
          <a:chOff x="0" y="0"/>
          <a:chExt cx="0" cy="0"/>
        </a:xfrm>
      </p:grpSpPr>
      <p:sp>
        <p:nvSpPr>
          <p:cNvPr id="5974" name="Google Shape;5974;p158"/>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5975" name="Google Shape;5975;p158"/>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 id="2147483823" r:id="rId24"/>
    <p:sldLayoutId id="2147483824" r:id="rId25"/>
    <p:sldLayoutId id="2147483825" r:id="rId26"/>
    <p:sldLayoutId id="2147483826" r:id="rId27"/>
    <p:sldLayoutId id="2147483827" r:id="rId28"/>
    <p:sldLayoutId id="2147483828" r:id="rId29"/>
    <p:sldLayoutId id="2147483829" r:id="rId30"/>
    <p:sldLayoutId id="2147483830" r:id="rId31"/>
    <p:sldLayoutId id="2147483831" r:id="rId32"/>
    <p:sldLayoutId id="2147483832" r:id="rId33"/>
    <p:sldLayoutId id="2147483833" r:id="rId34"/>
    <p:sldLayoutId id="214748383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450" name="Shape 7450"/>
        <p:cNvGrpSpPr/>
        <p:nvPr/>
      </p:nvGrpSpPr>
      <p:grpSpPr>
        <a:xfrm>
          <a:off x="0" y="0"/>
          <a:ext cx="0" cy="0"/>
          <a:chOff x="0" y="0"/>
          <a:chExt cx="0" cy="0"/>
        </a:xfrm>
      </p:grpSpPr>
      <p:sp>
        <p:nvSpPr>
          <p:cNvPr id="7451" name="Google Shape;7451;p194"/>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7452" name="Google Shape;7452;p194"/>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 id="2147483852" r:id="rId18"/>
    <p:sldLayoutId id="2147483853" r:id="rId19"/>
    <p:sldLayoutId id="2147483854" r:id="rId20"/>
    <p:sldLayoutId id="2147483855" r:id="rId21"/>
    <p:sldLayoutId id="2147483856" r:id="rId22"/>
    <p:sldLayoutId id="2147483857" r:id="rId23"/>
    <p:sldLayoutId id="2147483858" r:id="rId24"/>
    <p:sldLayoutId id="2147483859" r:id="rId25"/>
    <p:sldLayoutId id="2147483860" r:id="rId26"/>
    <p:sldLayoutId id="2147483861" r:id="rId27"/>
    <p:sldLayoutId id="2147483862" r:id="rId28"/>
    <p:sldLayoutId id="2147483863" r:id="rId29"/>
    <p:sldLayoutId id="2147483864" r:id="rId30"/>
    <p:sldLayoutId id="2147483865" r:id="rId31"/>
    <p:sldLayoutId id="2147483866" r:id="rId32"/>
    <p:sldLayoutId id="2147483867" r:id="rId33"/>
    <p:sldLayoutId id="2147483868" r:id="rId34"/>
    <p:sldLayoutId id="214748386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927" name="Shape 8927"/>
        <p:cNvGrpSpPr/>
        <p:nvPr/>
      </p:nvGrpSpPr>
      <p:grpSpPr>
        <a:xfrm>
          <a:off x="0" y="0"/>
          <a:ext cx="0" cy="0"/>
          <a:chOff x="0" y="0"/>
          <a:chExt cx="0" cy="0"/>
        </a:xfrm>
      </p:grpSpPr>
      <p:sp>
        <p:nvSpPr>
          <p:cNvPr id="8928" name="Google Shape;8928;p230"/>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8929" name="Google Shape;8929;p230"/>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 id="2147483886" r:id="rId17"/>
    <p:sldLayoutId id="2147483887" r:id="rId18"/>
    <p:sldLayoutId id="2147483888" r:id="rId19"/>
    <p:sldLayoutId id="2147483889" r:id="rId20"/>
    <p:sldLayoutId id="2147483890" r:id="rId21"/>
    <p:sldLayoutId id="2147483891" r:id="rId22"/>
    <p:sldLayoutId id="2147483892" r:id="rId23"/>
    <p:sldLayoutId id="2147483893" r:id="rId24"/>
    <p:sldLayoutId id="2147483894" r:id="rId25"/>
    <p:sldLayoutId id="2147483895" r:id="rId26"/>
    <p:sldLayoutId id="2147483896" r:id="rId27"/>
    <p:sldLayoutId id="2147483897" r:id="rId28"/>
    <p:sldLayoutId id="2147483898" r:id="rId29"/>
    <p:sldLayoutId id="2147483899" r:id="rId30"/>
    <p:sldLayoutId id="2147483900" r:id="rId31"/>
    <p:sldLayoutId id="2147483901" r:id="rId32"/>
    <p:sldLayoutId id="2147483902" r:id="rId33"/>
    <p:sldLayoutId id="2147483903" r:id="rId34"/>
    <p:sldLayoutId id="2147483904"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0404" name="Shape 10404"/>
        <p:cNvGrpSpPr/>
        <p:nvPr/>
      </p:nvGrpSpPr>
      <p:grpSpPr>
        <a:xfrm>
          <a:off x="0" y="0"/>
          <a:ext cx="0" cy="0"/>
          <a:chOff x="0" y="0"/>
          <a:chExt cx="0" cy="0"/>
        </a:xfrm>
      </p:grpSpPr>
      <p:sp>
        <p:nvSpPr>
          <p:cNvPr id="10405" name="Google Shape;10405;p266"/>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1pPr>
            <a:lvl2pPr lvl="1">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2pPr>
            <a:lvl3pPr lvl="2">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3pPr>
            <a:lvl4pPr lvl="3">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4pPr>
            <a:lvl5pPr lvl="4">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5pPr>
            <a:lvl6pPr lvl="5">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6pPr>
            <a:lvl7pPr lvl="6">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7pPr>
            <a:lvl8pPr lvl="7">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8pPr>
            <a:lvl9pPr lvl="8">
              <a:spcBef>
                <a:spcPts val="0"/>
              </a:spcBef>
              <a:spcAft>
                <a:spcPts val="0"/>
              </a:spcAft>
              <a:buClr>
                <a:schemeClr val="dk1"/>
              </a:buClr>
              <a:buSzPts val="3500"/>
              <a:buFont typeface="Alatsi"/>
              <a:buNone/>
              <a:defRPr sz="3500">
                <a:solidFill>
                  <a:schemeClr val="dk1"/>
                </a:solidFill>
                <a:latin typeface="Alatsi"/>
                <a:ea typeface="Alatsi"/>
                <a:cs typeface="Alatsi"/>
                <a:sym typeface="Alatsi"/>
              </a:defRPr>
            </a:lvl9pPr>
          </a:lstStyle>
          <a:p/>
        </p:txBody>
      </p:sp>
      <p:sp>
        <p:nvSpPr>
          <p:cNvPr id="10406" name="Google Shape;10406;p266"/>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indent="-317500" lvl="1" marL="914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 id="2147483921" r:id="rId17"/>
    <p:sldLayoutId id="2147483922" r:id="rId18"/>
    <p:sldLayoutId id="2147483923" r:id="rId19"/>
    <p:sldLayoutId id="2147483924" r:id="rId20"/>
    <p:sldLayoutId id="2147483925" r:id="rId21"/>
    <p:sldLayoutId id="2147483926" r:id="rId22"/>
    <p:sldLayoutId id="2147483927" r:id="rId23"/>
    <p:sldLayoutId id="2147483928" r:id="rId24"/>
    <p:sldLayoutId id="2147483929" r:id="rId25"/>
    <p:sldLayoutId id="2147483930" r:id="rId26"/>
    <p:sldLayoutId id="2147483931" r:id="rId27"/>
    <p:sldLayoutId id="2147483932" r:id="rId28"/>
    <p:sldLayoutId id="2147483933" r:id="rId29"/>
    <p:sldLayoutId id="2147483934" r:id="rId30"/>
    <p:sldLayoutId id="2147483935" r:id="rId31"/>
    <p:sldLayoutId id="2147483936" r:id="rId32"/>
    <p:sldLayoutId id="2147483937" r:id="rId33"/>
    <p:sldLayoutId id="2147483938" r:id="rId34"/>
    <p:sldLayoutId id="2147483939"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9.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1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78.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78.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78.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78.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3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20" Type="http://schemas.openxmlformats.org/officeDocument/2006/relationships/hyperlink" Target="https://link.springer.com/article/10.1007/s00271-024-00955-1" TargetMode="External"/><Relationship Id="rId1" Type="http://schemas.openxmlformats.org/officeDocument/2006/relationships/slideLayout" Target="../slideLayouts/slideLayout437.xml"/><Relationship Id="rId2" Type="http://schemas.openxmlformats.org/officeDocument/2006/relationships/notesSlide" Target="../notesSlides/notesSlide24.xml"/><Relationship Id="rId3" Type="http://schemas.openxmlformats.org/officeDocument/2006/relationships/hyperlink" Target="https://www.mdpi.com/2073-4395/12/10/2463" TargetMode="External"/><Relationship Id="rId4" Type="http://schemas.openxmlformats.org/officeDocument/2006/relationships/hyperlink" Target="https://www.mdpi.com/2073-4395/12/10/2463" TargetMode="External"/><Relationship Id="rId9" Type="http://schemas.openxmlformats.org/officeDocument/2006/relationships/hyperlink" Target="https://www.frontiersin.org/articles/10.3389/fpls.2022.872107/full" TargetMode="External"/><Relationship Id="rId5" Type="http://schemas.openxmlformats.org/officeDocument/2006/relationships/hyperlink" Target="https://www.mdpi.com/2073-4395/12/10/2463" TargetMode="External"/><Relationship Id="rId6" Type="http://schemas.openxmlformats.org/officeDocument/2006/relationships/hyperlink" Target="https://www.mdpi.com/2073-4395/15/4/934" TargetMode="External"/><Relationship Id="rId7" Type="http://schemas.openxmlformats.org/officeDocument/2006/relationships/hyperlink" Target="https://www.mdpi.com/2073-4395/15/4/934" TargetMode="External"/><Relationship Id="rId8" Type="http://schemas.openxmlformats.org/officeDocument/2006/relationships/hyperlink" Target="https://www.mdpi.com/2073-4395/15/4/934" TargetMode="External"/><Relationship Id="rId11" Type="http://schemas.openxmlformats.org/officeDocument/2006/relationships/hyperlink" Target="https://www.frontiersin.org/articles/10.3389/fpls.2022.872107/full" TargetMode="External"/><Relationship Id="rId10" Type="http://schemas.openxmlformats.org/officeDocument/2006/relationships/hyperlink" Target="https://www.frontiersin.org/articles/10.3389/fpls.2022.872107/full" TargetMode="External"/><Relationship Id="rId13" Type="http://schemas.openxmlformats.org/officeDocument/2006/relationships/hyperlink" Target="https://pmc.ncbi.nlm.nih.gov/articles/PMC7340882/" TargetMode="External"/><Relationship Id="rId12" Type="http://schemas.openxmlformats.org/officeDocument/2006/relationships/hyperlink" Target="https://pmc.ncbi.nlm.nih.gov/articles/PMC7340882/" TargetMode="External"/><Relationship Id="rId15" Type="http://schemas.openxmlformats.org/officeDocument/2006/relationships/hyperlink" Target="https://www.mdpi.com/2072-4292/9/4/308" TargetMode="External"/><Relationship Id="rId14" Type="http://schemas.openxmlformats.org/officeDocument/2006/relationships/hyperlink" Target="https://pmc.ncbi.nlm.nih.gov/articles/PMC7340882/" TargetMode="External"/><Relationship Id="rId17" Type="http://schemas.openxmlformats.org/officeDocument/2006/relationships/hyperlink" Target="https://www.mdpi.com/2072-4292/9/4/308" TargetMode="External"/><Relationship Id="rId16" Type="http://schemas.openxmlformats.org/officeDocument/2006/relationships/hyperlink" Target="https://www.mdpi.com/2072-4292/9/4/308" TargetMode="External"/><Relationship Id="rId19" Type="http://schemas.openxmlformats.org/officeDocument/2006/relationships/hyperlink" Target="https://link.springer.com/article/10.1007/s00271-024-00955-1" TargetMode="External"/><Relationship Id="rId18" Type="http://schemas.openxmlformats.org/officeDocument/2006/relationships/hyperlink" Target="https://link.springer.com/article/10.1007/s00271-024-00955-1"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37.xml"/><Relationship Id="rId2" Type="http://schemas.openxmlformats.org/officeDocument/2006/relationships/notesSlide" Target="../notesSlides/notesSlide25.xml"/><Relationship Id="rId3" Type="http://schemas.openxmlformats.org/officeDocument/2006/relationships/hyperlink" Target="https://www.mdpi.com/2504-446X/8/5/187" TargetMode="External"/><Relationship Id="rId4" Type="http://schemas.openxmlformats.org/officeDocument/2006/relationships/hyperlink" Target="https://www.mdpi.com/2504-446X/8/5/187" TargetMode="External"/><Relationship Id="rId9" Type="http://schemas.openxmlformats.org/officeDocument/2006/relationships/hyperlink" Target="https://www.mdpi.com/1424-8220/21/9/3083" TargetMode="External"/><Relationship Id="rId5" Type="http://schemas.openxmlformats.org/officeDocument/2006/relationships/hyperlink" Target="https://www.mdpi.com/2504-446X/8/5/187" TargetMode="External"/><Relationship Id="rId6" Type="http://schemas.openxmlformats.org/officeDocument/2006/relationships/hyperlink" Target="https://www.mdpi.com/2504-446X/8/6/216" TargetMode="External"/><Relationship Id="rId7" Type="http://schemas.openxmlformats.org/officeDocument/2006/relationships/hyperlink" Target="https://www.mdpi.com/2504-446X/8/6/216" TargetMode="External"/><Relationship Id="rId8" Type="http://schemas.openxmlformats.org/officeDocument/2006/relationships/hyperlink" Target="https://www.mdpi.com/2504-446X/8/6/216" TargetMode="External"/><Relationship Id="rId11" Type="http://schemas.openxmlformats.org/officeDocument/2006/relationships/hyperlink" Target="https://www.mdpi.com/1424-8220/21/9/3083" TargetMode="External"/><Relationship Id="rId10" Type="http://schemas.openxmlformats.org/officeDocument/2006/relationships/hyperlink" Target="https://www.mdpi.com/1424-8220/21/9/3083" TargetMode="External"/><Relationship Id="rId13" Type="http://schemas.openxmlformats.org/officeDocument/2006/relationships/hyperlink" Target="https://research.wur.nl/en/publications/framework-for-smartphone-based-grape-detection-and-vineyard-manag" TargetMode="External"/><Relationship Id="rId12" Type="http://schemas.openxmlformats.org/officeDocument/2006/relationships/hyperlink" Target="https://research.wur.nl/en/publications/framework-for-smartphone-based-grape-detection-and-vineyard-manag" TargetMode="External"/><Relationship Id="rId15" Type="http://schemas.openxmlformats.org/officeDocument/2006/relationships/hyperlink" Target="https://www.researchgate.net/publication/386357301_Advancements_in_UAV_Remote_Sensing_for_Agricultural_Yield_Estimation_A_Systematic_Comprehensive_Review_of_Platforms_Sensors_and_Data_Analytics" TargetMode="External"/><Relationship Id="rId14" Type="http://schemas.openxmlformats.org/officeDocument/2006/relationships/hyperlink" Target="https://research.wur.nl/en/publications/framework-for-smartphone-based-grape-detection-and-vineyard-manag" TargetMode="External"/><Relationship Id="rId17" Type="http://schemas.openxmlformats.org/officeDocument/2006/relationships/hyperlink" Target="https://www.frontiersin.org/journals/plant-science/articles/10.3389/fpls.2023.1244384/full" TargetMode="External"/><Relationship Id="rId16" Type="http://schemas.openxmlformats.org/officeDocument/2006/relationships/hyperlink" Target="https://www.researchgate.net/publication/386357301_Advancements_in_UAV_Remote_Sensing_for_Agricultural_Yield_Estimation_A_Systematic_Comprehensive_Review_of_Platforms_Sensors_and_Data_Analytic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37.xml"/><Relationship Id="rId2" Type="http://schemas.openxmlformats.org/officeDocument/2006/relationships/notesSlide" Target="../notesSlides/notesSlide26.xml"/><Relationship Id="rId3" Type="http://schemas.openxmlformats.org/officeDocument/2006/relationships/hyperlink" Target="https://www.mdpi.com/2504-446X/7/6/349" TargetMode="External"/><Relationship Id="rId4" Type="http://schemas.openxmlformats.org/officeDocument/2006/relationships/hyperlink" Target="https://www.mdpi.com/2504-446X/7/6/349" TargetMode="External"/><Relationship Id="rId9" Type="http://schemas.openxmlformats.org/officeDocument/2006/relationships/hyperlink" Target="https://www.frontiersin.org/journals/plant-science/articles/10.3389/fpls.2023.1244384/full" TargetMode="External"/><Relationship Id="rId5" Type="http://schemas.openxmlformats.org/officeDocument/2006/relationships/hyperlink" Target="https://www.mdpi.com/2504-446X/7/6/349" TargetMode="External"/><Relationship Id="rId6" Type="http://schemas.openxmlformats.org/officeDocument/2006/relationships/hyperlink" Target="https://www.mdpi.com/2072-4292/16/3/584" TargetMode="External"/><Relationship Id="rId7" Type="http://schemas.openxmlformats.org/officeDocument/2006/relationships/hyperlink" Target="https://www.mdpi.com/2072-4292/16/3/584" TargetMode="External"/><Relationship Id="rId8" Type="http://schemas.openxmlformats.org/officeDocument/2006/relationships/hyperlink" Target="https://www.frontiersin.org/journals/plant-science/articles/10.3389/fpls.2023.1244384/full" TargetMode="External"/><Relationship Id="rId10" Type="http://schemas.openxmlformats.org/officeDocument/2006/relationships/hyperlink" Target="https://www.mdpi.com/2072-4292/16/3/58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4.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E3EF"/>
        </a:solidFill>
      </p:bgPr>
    </p:bg>
    <p:spTree>
      <p:nvGrpSpPr>
        <p:cNvPr id="19269" name="Shape 19269"/>
        <p:cNvGrpSpPr/>
        <p:nvPr/>
      </p:nvGrpSpPr>
      <p:grpSpPr>
        <a:xfrm>
          <a:off x="0" y="0"/>
          <a:ext cx="0" cy="0"/>
          <a:chOff x="0" y="0"/>
          <a:chExt cx="0" cy="0"/>
        </a:xfrm>
      </p:grpSpPr>
      <p:grpSp>
        <p:nvGrpSpPr>
          <p:cNvPr id="19270" name="Google Shape;19270;p482"/>
          <p:cNvGrpSpPr/>
          <p:nvPr/>
        </p:nvGrpSpPr>
        <p:grpSpPr>
          <a:xfrm>
            <a:off x="-12" y="3708930"/>
            <a:ext cx="10360375" cy="1242270"/>
            <a:chOff x="76188" y="3708930"/>
            <a:chExt cx="10360375" cy="1242270"/>
          </a:xfrm>
        </p:grpSpPr>
        <p:grpSp>
          <p:nvGrpSpPr>
            <p:cNvPr id="19271" name="Google Shape;19271;p482"/>
            <p:cNvGrpSpPr/>
            <p:nvPr/>
          </p:nvGrpSpPr>
          <p:grpSpPr>
            <a:xfrm>
              <a:off x="76188" y="4147734"/>
              <a:ext cx="10360375" cy="803466"/>
              <a:chOff x="76200" y="4340034"/>
              <a:chExt cx="10360375" cy="803466"/>
            </a:xfrm>
          </p:grpSpPr>
          <p:sp>
            <p:nvSpPr>
              <p:cNvPr id="19272" name="Google Shape;19272;p482"/>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482"/>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482"/>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482"/>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482"/>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482"/>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8" name="Google Shape;19278;p482"/>
            <p:cNvGrpSpPr/>
            <p:nvPr/>
          </p:nvGrpSpPr>
          <p:grpSpPr>
            <a:xfrm>
              <a:off x="6221512" y="3708930"/>
              <a:ext cx="1307895" cy="575273"/>
              <a:chOff x="2161713" y="3315239"/>
              <a:chExt cx="607984" cy="267420"/>
            </a:xfrm>
          </p:grpSpPr>
          <p:sp>
            <p:nvSpPr>
              <p:cNvPr id="19279" name="Google Shape;19279;p48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48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48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48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48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4" name="Google Shape;19284;p482"/>
            <p:cNvGrpSpPr/>
            <p:nvPr/>
          </p:nvGrpSpPr>
          <p:grpSpPr>
            <a:xfrm>
              <a:off x="2631902" y="3737325"/>
              <a:ext cx="767639" cy="575285"/>
              <a:chOff x="1286413" y="3306853"/>
              <a:chExt cx="450519" cy="337648"/>
            </a:xfrm>
          </p:grpSpPr>
          <p:sp>
            <p:nvSpPr>
              <p:cNvPr id="19285" name="Google Shape;19285;p4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4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4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288" name="Google Shape;19288;p482"/>
          <p:cNvSpPr txBox="1"/>
          <p:nvPr>
            <p:ph type="ctrTitle"/>
          </p:nvPr>
        </p:nvSpPr>
        <p:spPr>
          <a:xfrm>
            <a:off x="3563100" y="545650"/>
            <a:ext cx="4865700" cy="20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3680">
                <a:latin typeface="Arial"/>
                <a:ea typeface="Arial"/>
                <a:cs typeface="Arial"/>
                <a:sym typeface="Arial"/>
              </a:rPr>
              <a:t>AI-Powered Drone Detection in Vineyards</a:t>
            </a:r>
            <a:endParaRPr sz="3680">
              <a:latin typeface="Arial"/>
              <a:ea typeface="Arial"/>
              <a:cs typeface="Arial"/>
              <a:sym typeface="Arial"/>
            </a:endParaRPr>
          </a:p>
          <a:p>
            <a:pPr indent="0" lvl="0" marL="0" rtl="0" algn="r">
              <a:spcBef>
                <a:spcPts val="0"/>
              </a:spcBef>
              <a:spcAft>
                <a:spcPts val="0"/>
              </a:spcAft>
              <a:buNone/>
            </a:pPr>
            <a:r>
              <a:t/>
            </a:r>
            <a:endParaRPr/>
          </a:p>
        </p:txBody>
      </p:sp>
      <p:sp>
        <p:nvSpPr>
          <p:cNvPr id="19289" name="Google Shape;19289;p482"/>
          <p:cNvSpPr txBox="1"/>
          <p:nvPr>
            <p:ph idx="1" type="subTitle"/>
          </p:nvPr>
        </p:nvSpPr>
        <p:spPr>
          <a:xfrm>
            <a:off x="3574675" y="1881125"/>
            <a:ext cx="4865700" cy="4095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Clr>
                <a:schemeClr val="dk1"/>
              </a:buClr>
              <a:buSzPts val="935"/>
              <a:buFont typeface="Arial"/>
              <a:buNone/>
            </a:pPr>
            <a:r>
              <a:rPr lang="en" sz="1979">
                <a:solidFill>
                  <a:srgbClr val="595959"/>
                </a:solidFill>
                <a:latin typeface="Arial"/>
                <a:ea typeface="Arial"/>
                <a:cs typeface="Arial"/>
                <a:sym typeface="Arial"/>
              </a:rPr>
              <a:t>Precision Viticulture with Computer Vision</a:t>
            </a:r>
            <a:endParaRPr sz="1979">
              <a:solidFill>
                <a:srgbClr val="595959"/>
              </a:solidFill>
            </a:endParaRPr>
          </a:p>
          <a:p>
            <a:pPr indent="0" lvl="0" marL="0" rtl="0" algn="r">
              <a:spcBef>
                <a:spcPts val="0"/>
              </a:spcBef>
              <a:spcAft>
                <a:spcPts val="0"/>
              </a:spcAft>
              <a:buNone/>
            </a:pPr>
            <a:r>
              <a:t/>
            </a:r>
            <a:endParaRPr/>
          </a:p>
        </p:txBody>
      </p:sp>
      <p:grpSp>
        <p:nvGrpSpPr>
          <p:cNvPr id="19290" name="Google Shape;19290;p482"/>
          <p:cNvGrpSpPr/>
          <p:nvPr/>
        </p:nvGrpSpPr>
        <p:grpSpPr>
          <a:xfrm>
            <a:off x="102290" y="527532"/>
            <a:ext cx="2450065" cy="2803943"/>
            <a:chOff x="102290" y="527532"/>
            <a:chExt cx="2450065" cy="2803943"/>
          </a:xfrm>
        </p:grpSpPr>
        <p:grpSp>
          <p:nvGrpSpPr>
            <p:cNvPr id="19291" name="Google Shape;19291;p482"/>
            <p:cNvGrpSpPr/>
            <p:nvPr/>
          </p:nvGrpSpPr>
          <p:grpSpPr>
            <a:xfrm>
              <a:off x="201255" y="1440643"/>
              <a:ext cx="2351100" cy="1890832"/>
              <a:chOff x="74805" y="1836043"/>
              <a:chExt cx="2351100" cy="1890832"/>
            </a:xfrm>
          </p:grpSpPr>
          <p:sp>
            <p:nvSpPr>
              <p:cNvPr id="19292" name="Google Shape;19292;p482"/>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482"/>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482"/>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482"/>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6" name="Google Shape;19296;p482"/>
            <p:cNvGrpSpPr/>
            <p:nvPr/>
          </p:nvGrpSpPr>
          <p:grpSpPr>
            <a:xfrm>
              <a:off x="102290" y="527532"/>
              <a:ext cx="2296130" cy="608633"/>
              <a:chOff x="5929275" y="535002"/>
              <a:chExt cx="2136332" cy="566276"/>
            </a:xfrm>
          </p:grpSpPr>
          <p:sp>
            <p:nvSpPr>
              <p:cNvPr id="19297" name="Google Shape;19297;p482"/>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98" name="Google Shape;19298;p482"/>
              <p:cNvGrpSpPr/>
              <p:nvPr/>
            </p:nvGrpSpPr>
            <p:grpSpPr>
              <a:xfrm>
                <a:off x="6876827" y="921163"/>
                <a:ext cx="776516" cy="180115"/>
                <a:chOff x="6876827" y="921163"/>
                <a:chExt cx="776516" cy="180115"/>
              </a:xfrm>
            </p:grpSpPr>
            <p:sp>
              <p:nvSpPr>
                <p:cNvPr id="19299" name="Google Shape;19299;p48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482"/>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01" name="Google Shape;19301;p482"/>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482"/>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482"/>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482"/>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482"/>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482"/>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482"/>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482"/>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482"/>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482"/>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482"/>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482"/>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482"/>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482"/>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482"/>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482"/>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482"/>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482"/>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482"/>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20" name="Google Shape;19320;p482"/>
              <p:cNvGrpSpPr/>
              <p:nvPr/>
            </p:nvGrpSpPr>
            <p:grpSpPr>
              <a:xfrm>
                <a:off x="6586301" y="705419"/>
                <a:ext cx="866784" cy="271871"/>
                <a:chOff x="6586301" y="705419"/>
                <a:chExt cx="866784" cy="271871"/>
              </a:xfrm>
            </p:grpSpPr>
            <p:sp>
              <p:nvSpPr>
                <p:cNvPr id="19321" name="Google Shape;19321;p48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482"/>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23" name="Google Shape;19323;p482"/>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482"/>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482"/>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482"/>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27" name="Google Shape;19327;p482"/>
              <p:cNvGrpSpPr/>
              <p:nvPr/>
            </p:nvGrpSpPr>
            <p:grpSpPr>
              <a:xfrm>
                <a:off x="6642174" y="775366"/>
                <a:ext cx="74427" cy="81472"/>
                <a:chOff x="6642174" y="775366"/>
                <a:chExt cx="74427" cy="81472"/>
              </a:xfrm>
            </p:grpSpPr>
            <p:sp>
              <p:nvSpPr>
                <p:cNvPr id="19328" name="Google Shape;19328;p48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482"/>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30" name="Google Shape;19330;p482"/>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482"/>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482"/>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482"/>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482"/>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482"/>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482"/>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482"/>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482"/>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482"/>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0" name="Google Shape;19340;p482"/>
              <p:cNvGrpSpPr/>
              <p:nvPr/>
            </p:nvGrpSpPr>
            <p:grpSpPr>
              <a:xfrm>
                <a:off x="7278258" y="775366"/>
                <a:ext cx="74427" cy="81472"/>
                <a:chOff x="7278258" y="775366"/>
                <a:chExt cx="74427" cy="81472"/>
              </a:xfrm>
            </p:grpSpPr>
            <p:sp>
              <p:nvSpPr>
                <p:cNvPr id="19341" name="Google Shape;19341;p48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482"/>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43" name="Google Shape;19343;p482"/>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482"/>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482"/>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482"/>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482"/>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482"/>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482"/>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482"/>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482"/>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482"/>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482"/>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482"/>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482"/>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482"/>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482"/>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482"/>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482"/>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482"/>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482"/>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482"/>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482"/>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482"/>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482"/>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482"/>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482"/>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68" name="Google Shape;19368;p482"/>
              <p:cNvGrpSpPr/>
              <p:nvPr/>
            </p:nvGrpSpPr>
            <p:grpSpPr>
              <a:xfrm>
                <a:off x="6586020" y="1067968"/>
                <a:ext cx="773287" cy="33310"/>
                <a:chOff x="6586020" y="1067968"/>
                <a:chExt cx="773287" cy="33310"/>
              </a:xfrm>
            </p:grpSpPr>
            <p:sp>
              <p:nvSpPr>
                <p:cNvPr id="19369" name="Google Shape;19369;p48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482"/>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1" name="Google Shape;19371;p482"/>
              <p:cNvGrpSpPr/>
              <p:nvPr/>
            </p:nvGrpSpPr>
            <p:grpSpPr>
              <a:xfrm>
                <a:off x="6584452" y="921163"/>
                <a:ext cx="776516" cy="180115"/>
                <a:chOff x="6584452" y="921163"/>
                <a:chExt cx="776516" cy="180115"/>
              </a:xfrm>
            </p:grpSpPr>
            <p:sp>
              <p:nvSpPr>
                <p:cNvPr id="19372" name="Google Shape;19372;p48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482"/>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9374" name="Google Shape;19374;p482"/>
          <p:cNvGrpSpPr/>
          <p:nvPr/>
        </p:nvGrpSpPr>
        <p:grpSpPr>
          <a:xfrm>
            <a:off x="-646237" y="3946300"/>
            <a:ext cx="10436575" cy="1197200"/>
            <a:chOff x="-646237" y="3946300"/>
            <a:chExt cx="10436575" cy="1197200"/>
          </a:xfrm>
        </p:grpSpPr>
        <p:grpSp>
          <p:nvGrpSpPr>
            <p:cNvPr id="19375" name="Google Shape;19375;p482"/>
            <p:cNvGrpSpPr/>
            <p:nvPr/>
          </p:nvGrpSpPr>
          <p:grpSpPr>
            <a:xfrm>
              <a:off x="-646237" y="4340034"/>
              <a:ext cx="10436575" cy="803466"/>
              <a:chOff x="0" y="4340034"/>
              <a:chExt cx="10436575" cy="803466"/>
            </a:xfrm>
          </p:grpSpPr>
          <p:sp>
            <p:nvSpPr>
              <p:cNvPr id="19376" name="Google Shape;19376;p482"/>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482"/>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482"/>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482"/>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482"/>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482"/>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2" name="Google Shape;19382;p482"/>
            <p:cNvGrpSpPr/>
            <p:nvPr/>
          </p:nvGrpSpPr>
          <p:grpSpPr>
            <a:xfrm>
              <a:off x="3964812" y="4033230"/>
              <a:ext cx="1307895" cy="575273"/>
              <a:chOff x="2161713" y="3315239"/>
              <a:chExt cx="607984" cy="267420"/>
            </a:xfrm>
          </p:grpSpPr>
          <p:sp>
            <p:nvSpPr>
              <p:cNvPr id="19383" name="Google Shape;19383;p482"/>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482"/>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482"/>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482"/>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482"/>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8" name="Google Shape;19388;p482"/>
            <p:cNvGrpSpPr/>
            <p:nvPr/>
          </p:nvGrpSpPr>
          <p:grpSpPr>
            <a:xfrm>
              <a:off x="218815" y="3946300"/>
              <a:ext cx="767639" cy="575285"/>
              <a:chOff x="1286413" y="3306853"/>
              <a:chExt cx="450519" cy="337648"/>
            </a:xfrm>
          </p:grpSpPr>
          <p:sp>
            <p:nvSpPr>
              <p:cNvPr id="19389" name="Google Shape;19389;p4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4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4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2" name="Google Shape;19392;p482"/>
            <p:cNvGrpSpPr/>
            <p:nvPr/>
          </p:nvGrpSpPr>
          <p:grpSpPr>
            <a:xfrm>
              <a:off x="8251040" y="3946300"/>
              <a:ext cx="767639" cy="575285"/>
              <a:chOff x="1286413" y="3306853"/>
              <a:chExt cx="450519" cy="337648"/>
            </a:xfrm>
          </p:grpSpPr>
          <p:sp>
            <p:nvSpPr>
              <p:cNvPr id="19393" name="Google Shape;19393;p482"/>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482"/>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482"/>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96" name="Google Shape;19396;p482"/>
          <p:cNvGrpSpPr/>
          <p:nvPr/>
        </p:nvGrpSpPr>
        <p:grpSpPr>
          <a:xfrm flipH="1">
            <a:off x="2033750" y="1019193"/>
            <a:ext cx="1875013" cy="3823907"/>
            <a:chOff x="640550" y="1023118"/>
            <a:chExt cx="1875013" cy="3823907"/>
          </a:xfrm>
        </p:grpSpPr>
        <p:sp>
          <p:nvSpPr>
            <p:cNvPr id="19397" name="Google Shape;19397;p482"/>
            <p:cNvSpPr/>
            <p:nvPr/>
          </p:nvSpPr>
          <p:spPr>
            <a:xfrm>
              <a:off x="640550" y="4655925"/>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482"/>
            <p:cNvSpPr/>
            <p:nvPr/>
          </p:nvSpPr>
          <p:spPr>
            <a:xfrm>
              <a:off x="1864567" y="2322841"/>
              <a:ext cx="469048" cy="249437"/>
            </a:xfrm>
            <a:custGeom>
              <a:rect b="b" l="l" r="r" t="t"/>
              <a:pathLst>
                <a:path extrusionOk="0" h="4464" w="8404">
                  <a:moveTo>
                    <a:pt x="1604" y="1"/>
                  </a:moveTo>
                  <a:lnTo>
                    <a:pt x="1" y="1219"/>
                  </a:lnTo>
                  <a:lnTo>
                    <a:pt x="5898" y="4464"/>
                  </a:lnTo>
                  <a:lnTo>
                    <a:pt x="8403" y="3410"/>
                  </a:lnTo>
                  <a:lnTo>
                    <a:pt x="1604" y="1"/>
                  </a:ln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482"/>
            <p:cNvSpPr/>
            <p:nvPr/>
          </p:nvSpPr>
          <p:spPr>
            <a:xfrm>
              <a:off x="1794801" y="2093238"/>
              <a:ext cx="251938" cy="351693"/>
            </a:xfrm>
            <a:custGeom>
              <a:rect b="b" l="l" r="r" t="t"/>
              <a:pathLst>
                <a:path extrusionOk="0" h="6294" w="4514">
                  <a:moveTo>
                    <a:pt x="1314" y="0"/>
                  </a:moveTo>
                  <a:cubicBezTo>
                    <a:pt x="1039" y="0"/>
                    <a:pt x="795" y="37"/>
                    <a:pt x="608" y="88"/>
                  </a:cubicBezTo>
                  <a:cubicBezTo>
                    <a:pt x="572" y="238"/>
                    <a:pt x="538" y="391"/>
                    <a:pt x="504" y="544"/>
                  </a:cubicBezTo>
                  <a:cubicBezTo>
                    <a:pt x="468" y="703"/>
                    <a:pt x="433" y="864"/>
                    <a:pt x="401" y="1024"/>
                  </a:cubicBezTo>
                  <a:cubicBezTo>
                    <a:pt x="61" y="2639"/>
                    <a:pt x="85" y="3596"/>
                    <a:pt x="1" y="4861"/>
                  </a:cubicBezTo>
                  <a:lnTo>
                    <a:pt x="2478" y="6293"/>
                  </a:lnTo>
                  <a:cubicBezTo>
                    <a:pt x="2478" y="6293"/>
                    <a:pt x="3259" y="4355"/>
                    <a:pt x="4207" y="1652"/>
                  </a:cubicBezTo>
                  <a:cubicBezTo>
                    <a:pt x="4288" y="1422"/>
                    <a:pt x="4368" y="1192"/>
                    <a:pt x="4446" y="962"/>
                  </a:cubicBezTo>
                  <a:cubicBezTo>
                    <a:pt x="4468" y="896"/>
                    <a:pt x="4492" y="831"/>
                    <a:pt x="4513" y="764"/>
                  </a:cubicBezTo>
                  <a:cubicBezTo>
                    <a:pt x="4257" y="659"/>
                    <a:pt x="3405" y="628"/>
                    <a:pt x="2510" y="242"/>
                  </a:cubicBezTo>
                  <a:cubicBezTo>
                    <a:pt x="2096" y="64"/>
                    <a:pt x="1678" y="0"/>
                    <a:pt x="1314"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482"/>
            <p:cNvSpPr/>
            <p:nvPr/>
          </p:nvSpPr>
          <p:spPr>
            <a:xfrm>
              <a:off x="1806857" y="1762720"/>
              <a:ext cx="321368" cy="377732"/>
            </a:xfrm>
            <a:custGeom>
              <a:rect b="b" l="l" r="r" t="t"/>
              <a:pathLst>
                <a:path extrusionOk="0" h="6760" w="5758">
                  <a:moveTo>
                    <a:pt x="4120" y="1"/>
                  </a:moveTo>
                  <a:cubicBezTo>
                    <a:pt x="4034" y="1"/>
                    <a:pt x="3946" y="5"/>
                    <a:pt x="3855" y="13"/>
                  </a:cubicBezTo>
                  <a:cubicBezTo>
                    <a:pt x="1123" y="250"/>
                    <a:pt x="36" y="6028"/>
                    <a:pt x="1" y="6213"/>
                  </a:cubicBezTo>
                  <a:cubicBezTo>
                    <a:pt x="9" y="6178"/>
                    <a:pt x="56" y="6136"/>
                    <a:pt x="135" y="6095"/>
                  </a:cubicBezTo>
                  <a:cubicBezTo>
                    <a:pt x="201" y="6062"/>
                    <a:pt x="288" y="6030"/>
                    <a:pt x="391" y="6003"/>
                  </a:cubicBezTo>
                  <a:cubicBezTo>
                    <a:pt x="578" y="5952"/>
                    <a:pt x="821" y="5915"/>
                    <a:pt x="1096" y="5915"/>
                  </a:cubicBezTo>
                  <a:cubicBezTo>
                    <a:pt x="1392" y="5915"/>
                    <a:pt x="1725" y="5958"/>
                    <a:pt x="2062" y="6070"/>
                  </a:cubicBezTo>
                  <a:cubicBezTo>
                    <a:pt x="2139" y="6096"/>
                    <a:pt x="2216" y="6124"/>
                    <a:pt x="2293" y="6157"/>
                  </a:cubicBezTo>
                  <a:cubicBezTo>
                    <a:pt x="3188" y="6543"/>
                    <a:pt x="4040" y="6575"/>
                    <a:pt x="4296" y="6680"/>
                  </a:cubicBezTo>
                  <a:cubicBezTo>
                    <a:pt x="4343" y="6700"/>
                    <a:pt x="4370" y="6721"/>
                    <a:pt x="4374" y="6747"/>
                  </a:cubicBezTo>
                  <a:cubicBezTo>
                    <a:pt x="4375" y="6751"/>
                    <a:pt x="4375" y="6754"/>
                    <a:pt x="4375" y="6759"/>
                  </a:cubicBezTo>
                  <a:cubicBezTo>
                    <a:pt x="5386" y="4210"/>
                    <a:pt x="5757" y="2861"/>
                    <a:pt x="5609" y="1555"/>
                  </a:cubicBezTo>
                  <a:cubicBezTo>
                    <a:pt x="5493" y="519"/>
                    <a:pt x="5048" y="108"/>
                    <a:pt x="4409" y="19"/>
                  </a:cubicBezTo>
                  <a:cubicBezTo>
                    <a:pt x="4316" y="7"/>
                    <a:pt x="4220"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482"/>
            <p:cNvSpPr/>
            <p:nvPr/>
          </p:nvSpPr>
          <p:spPr>
            <a:xfrm>
              <a:off x="1817126" y="2093294"/>
              <a:ext cx="229613" cy="92254"/>
            </a:xfrm>
            <a:custGeom>
              <a:rect b="b" l="l" r="r" t="t"/>
              <a:pathLst>
                <a:path extrusionOk="0" h="1651" w="4114">
                  <a:moveTo>
                    <a:pt x="915" y="0"/>
                  </a:moveTo>
                  <a:cubicBezTo>
                    <a:pt x="640" y="0"/>
                    <a:pt x="395" y="37"/>
                    <a:pt x="208" y="88"/>
                  </a:cubicBezTo>
                  <a:cubicBezTo>
                    <a:pt x="172" y="240"/>
                    <a:pt x="138" y="391"/>
                    <a:pt x="104" y="544"/>
                  </a:cubicBezTo>
                  <a:cubicBezTo>
                    <a:pt x="68" y="703"/>
                    <a:pt x="33" y="864"/>
                    <a:pt x="1" y="1025"/>
                  </a:cubicBezTo>
                  <a:cubicBezTo>
                    <a:pt x="199" y="952"/>
                    <a:pt x="488" y="876"/>
                    <a:pt x="831" y="876"/>
                  </a:cubicBezTo>
                  <a:cubicBezTo>
                    <a:pt x="1187" y="876"/>
                    <a:pt x="1602" y="958"/>
                    <a:pt x="2035" y="1211"/>
                  </a:cubicBezTo>
                  <a:cubicBezTo>
                    <a:pt x="2638" y="1562"/>
                    <a:pt x="3282" y="1651"/>
                    <a:pt x="3781" y="1651"/>
                  </a:cubicBezTo>
                  <a:cubicBezTo>
                    <a:pt x="3790" y="1651"/>
                    <a:pt x="3799" y="1651"/>
                    <a:pt x="3807" y="1651"/>
                  </a:cubicBezTo>
                  <a:cubicBezTo>
                    <a:pt x="3888" y="1421"/>
                    <a:pt x="3968" y="1191"/>
                    <a:pt x="4046" y="961"/>
                  </a:cubicBezTo>
                  <a:cubicBezTo>
                    <a:pt x="4068" y="895"/>
                    <a:pt x="4092" y="830"/>
                    <a:pt x="4113" y="763"/>
                  </a:cubicBezTo>
                  <a:cubicBezTo>
                    <a:pt x="3857" y="658"/>
                    <a:pt x="3005" y="627"/>
                    <a:pt x="2110" y="242"/>
                  </a:cubicBezTo>
                  <a:cubicBezTo>
                    <a:pt x="1697" y="64"/>
                    <a:pt x="1279" y="0"/>
                    <a:pt x="915"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482"/>
            <p:cNvSpPr/>
            <p:nvPr/>
          </p:nvSpPr>
          <p:spPr>
            <a:xfrm>
              <a:off x="1806968" y="1762831"/>
              <a:ext cx="246022" cy="347335"/>
            </a:xfrm>
            <a:custGeom>
              <a:rect b="b" l="l" r="r" t="t"/>
              <a:pathLst>
                <a:path extrusionOk="0" h="6216" w="4408">
                  <a:moveTo>
                    <a:pt x="4118" y="1"/>
                  </a:moveTo>
                  <a:cubicBezTo>
                    <a:pt x="4033" y="1"/>
                    <a:pt x="3945" y="5"/>
                    <a:pt x="3854" y="12"/>
                  </a:cubicBezTo>
                  <a:cubicBezTo>
                    <a:pt x="1119" y="250"/>
                    <a:pt x="33" y="6035"/>
                    <a:pt x="1" y="6212"/>
                  </a:cubicBezTo>
                  <a:lnTo>
                    <a:pt x="1" y="6212"/>
                  </a:lnTo>
                  <a:cubicBezTo>
                    <a:pt x="15" y="6147"/>
                    <a:pt x="161" y="6062"/>
                    <a:pt x="390" y="6001"/>
                  </a:cubicBezTo>
                  <a:cubicBezTo>
                    <a:pt x="577" y="5949"/>
                    <a:pt x="822" y="5912"/>
                    <a:pt x="1097" y="5912"/>
                  </a:cubicBezTo>
                  <a:cubicBezTo>
                    <a:pt x="1393" y="5912"/>
                    <a:pt x="1725" y="5955"/>
                    <a:pt x="2061" y="6067"/>
                  </a:cubicBezTo>
                  <a:cubicBezTo>
                    <a:pt x="1798" y="984"/>
                    <a:pt x="4373" y="38"/>
                    <a:pt x="4408" y="18"/>
                  </a:cubicBezTo>
                  <a:cubicBezTo>
                    <a:pt x="4315" y="6"/>
                    <a:pt x="4218" y="1"/>
                    <a:pt x="4118" y="1"/>
                  </a:cubicBezTo>
                  <a:close/>
                  <a:moveTo>
                    <a:pt x="1" y="6212"/>
                  </a:moveTo>
                  <a:cubicBezTo>
                    <a:pt x="0" y="6213"/>
                    <a:pt x="0" y="6215"/>
                    <a:pt x="0" y="6216"/>
                  </a:cubicBezTo>
                  <a:cubicBezTo>
                    <a:pt x="0" y="6216"/>
                    <a:pt x="0" y="6215"/>
                    <a:pt x="1" y="6212"/>
                  </a:cubicBezTo>
                  <a:close/>
                </a:path>
              </a:pathLst>
            </a:custGeom>
            <a:solidFill>
              <a:srgbClr val="6D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482"/>
            <p:cNvSpPr/>
            <p:nvPr/>
          </p:nvSpPr>
          <p:spPr>
            <a:xfrm>
              <a:off x="1722915" y="4573830"/>
              <a:ext cx="359656" cy="168582"/>
            </a:xfrm>
            <a:custGeom>
              <a:rect b="b" l="l" r="r" t="t"/>
              <a:pathLst>
                <a:path extrusionOk="0" h="3017" w="6444">
                  <a:moveTo>
                    <a:pt x="2685" y="0"/>
                  </a:moveTo>
                  <a:cubicBezTo>
                    <a:pt x="2096" y="0"/>
                    <a:pt x="1253" y="349"/>
                    <a:pt x="295" y="349"/>
                  </a:cubicBezTo>
                  <a:cubicBezTo>
                    <a:pt x="271" y="349"/>
                    <a:pt x="247" y="349"/>
                    <a:pt x="223" y="348"/>
                  </a:cubicBezTo>
                  <a:cubicBezTo>
                    <a:pt x="0" y="856"/>
                    <a:pt x="18" y="1227"/>
                    <a:pt x="18" y="1774"/>
                  </a:cubicBezTo>
                  <a:cubicBezTo>
                    <a:pt x="18" y="2319"/>
                    <a:pt x="305" y="3017"/>
                    <a:pt x="305" y="3017"/>
                  </a:cubicBezTo>
                  <a:lnTo>
                    <a:pt x="5874" y="3017"/>
                  </a:lnTo>
                  <a:cubicBezTo>
                    <a:pt x="6044" y="3017"/>
                    <a:pt x="6196" y="2909"/>
                    <a:pt x="6252" y="2749"/>
                  </a:cubicBezTo>
                  <a:lnTo>
                    <a:pt x="6316" y="2568"/>
                  </a:lnTo>
                  <a:cubicBezTo>
                    <a:pt x="6443" y="2209"/>
                    <a:pt x="6249" y="1815"/>
                    <a:pt x="5888" y="1694"/>
                  </a:cubicBezTo>
                  <a:cubicBezTo>
                    <a:pt x="5067" y="1422"/>
                    <a:pt x="3734" y="1114"/>
                    <a:pt x="3395" y="412"/>
                  </a:cubicBezTo>
                  <a:cubicBezTo>
                    <a:pt x="3246" y="101"/>
                    <a:pt x="3002"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482"/>
            <p:cNvSpPr/>
            <p:nvPr/>
          </p:nvSpPr>
          <p:spPr>
            <a:xfrm>
              <a:off x="1433751" y="2724994"/>
              <a:ext cx="607463" cy="954555"/>
            </a:xfrm>
            <a:custGeom>
              <a:rect b="b" l="l" r="r" t="t"/>
              <a:pathLst>
                <a:path extrusionOk="0" h="17083" w="10884">
                  <a:moveTo>
                    <a:pt x="0" y="0"/>
                  </a:moveTo>
                  <a:cubicBezTo>
                    <a:pt x="0" y="391"/>
                    <a:pt x="29" y="808"/>
                    <a:pt x="79" y="1250"/>
                  </a:cubicBezTo>
                  <a:cubicBezTo>
                    <a:pt x="117" y="1580"/>
                    <a:pt x="169" y="1922"/>
                    <a:pt x="230" y="2275"/>
                  </a:cubicBezTo>
                  <a:cubicBezTo>
                    <a:pt x="420" y="3355"/>
                    <a:pt x="717" y="4531"/>
                    <a:pt x="1076" y="5735"/>
                  </a:cubicBezTo>
                  <a:cubicBezTo>
                    <a:pt x="2081" y="9110"/>
                    <a:pt x="3571" y="12693"/>
                    <a:pt x="4549" y="14910"/>
                  </a:cubicBezTo>
                  <a:cubicBezTo>
                    <a:pt x="4552" y="14915"/>
                    <a:pt x="4553" y="14919"/>
                    <a:pt x="4554" y="14921"/>
                  </a:cubicBezTo>
                  <a:cubicBezTo>
                    <a:pt x="4554" y="14924"/>
                    <a:pt x="4556" y="14926"/>
                    <a:pt x="4557" y="14929"/>
                  </a:cubicBezTo>
                  <a:cubicBezTo>
                    <a:pt x="5140" y="16252"/>
                    <a:pt x="5538" y="17083"/>
                    <a:pt x="5538" y="17083"/>
                  </a:cubicBezTo>
                  <a:lnTo>
                    <a:pt x="10884" y="17083"/>
                  </a:lnTo>
                  <a:cubicBezTo>
                    <a:pt x="10884" y="17083"/>
                    <a:pt x="10150" y="9100"/>
                    <a:pt x="7875" y="850"/>
                  </a:cubicBezTo>
                  <a:cubicBezTo>
                    <a:pt x="7797" y="567"/>
                    <a:pt x="7717" y="284"/>
                    <a:pt x="763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482"/>
            <p:cNvSpPr/>
            <p:nvPr/>
          </p:nvSpPr>
          <p:spPr>
            <a:xfrm>
              <a:off x="892761" y="2724994"/>
              <a:ext cx="645192" cy="954499"/>
            </a:xfrm>
            <a:custGeom>
              <a:rect b="b" l="l" r="r" t="t"/>
              <a:pathLst>
                <a:path extrusionOk="0" h="17082" w="11560">
                  <a:moveTo>
                    <a:pt x="3517" y="0"/>
                  </a:moveTo>
                  <a:cubicBezTo>
                    <a:pt x="3512" y="20"/>
                    <a:pt x="3507" y="39"/>
                    <a:pt x="3502" y="58"/>
                  </a:cubicBezTo>
                  <a:cubicBezTo>
                    <a:pt x="3391" y="479"/>
                    <a:pt x="3284" y="895"/>
                    <a:pt x="3180" y="1308"/>
                  </a:cubicBezTo>
                  <a:cubicBezTo>
                    <a:pt x="872" y="10432"/>
                    <a:pt x="1" y="17082"/>
                    <a:pt x="1" y="17082"/>
                  </a:cubicBezTo>
                  <a:lnTo>
                    <a:pt x="6200" y="17082"/>
                  </a:lnTo>
                  <a:cubicBezTo>
                    <a:pt x="6200" y="17082"/>
                    <a:pt x="10251" y="7043"/>
                    <a:pt x="10726" y="5840"/>
                  </a:cubicBezTo>
                  <a:cubicBezTo>
                    <a:pt x="11180" y="4686"/>
                    <a:pt x="11452" y="3470"/>
                    <a:pt x="11533" y="2235"/>
                  </a:cubicBezTo>
                  <a:cubicBezTo>
                    <a:pt x="11538" y="2161"/>
                    <a:pt x="11542" y="2085"/>
                    <a:pt x="11547" y="2009"/>
                  </a:cubicBezTo>
                  <a:cubicBezTo>
                    <a:pt x="11555" y="1819"/>
                    <a:pt x="11560" y="1630"/>
                    <a:pt x="11560" y="1440"/>
                  </a:cubicBezTo>
                  <a:lnTo>
                    <a:pt x="11560" y="2"/>
                  </a:lnTo>
                  <a:lnTo>
                    <a:pt x="1156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482"/>
            <p:cNvSpPr/>
            <p:nvPr/>
          </p:nvSpPr>
          <p:spPr>
            <a:xfrm>
              <a:off x="1678097" y="3677751"/>
              <a:ext cx="363116" cy="922593"/>
            </a:xfrm>
            <a:custGeom>
              <a:rect b="b" l="l" r="r" t="t"/>
              <a:pathLst>
                <a:path extrusionOk="0" h="16511" w="6506">
                  <a:moveTo>
                    <a:pt x="1160" y="1"/>
                  </a:moveTo>
                  <a:cubicBezTo>
                    <a:pt x="1160" y="1"/>
                    <a:pt x="630" y="1346"/>
                    <a:pt x="630" y="3791"/>
                  </a:cubicBezTo>
                  <a:cubicBezTo>
                    <a:pt x="630" y="6237"/>
                    <a:pt x="0" y="8349"/>
                    <a:pt x="630" y="16353"/>
                  </a:cubicBezTo>
                  <a:cubicBezTo>
                    <a:pt x="630" y="16353"/>
                    <a:pt x="1263" y="16510"/>
                    <a:pt x="2342" y="16510"/>
                  </a:cubicBezTo>
                  <a:cubicBezTo>
                    <a:pt x="2881" y="16510"/>
                    <a:pt x="3532" y="16471"/>
                    <a:pt x="4271" y="16353"/>
                  </a:cubicBezTo>
                  <a:cubicBezTo>
                    <a:pt x="4400" y="14432"/>
                    <a:pt x="5222" y="5235"/>
                    <a:pt x="650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482"/>
            <p:cNvSpPr/>
            <p:nvPr/>
          </p:nvSpPr>
          <p:spPr>
            <a:xfrm>
              <a:off x="1088216" y="1556977"/>
              <a:ext cx="1024271" cy="1237966"/>
            </a:xfrm>
            <a:custGeom>
              <a:rect b="b" l="l" r="r" t="t"/>
              <a:pathLst>
                <a:path extrusionOk="0" h="22155" w="18352">
                  <a:moveTo>
                    <a:pt x="12014" y="0"/>
                  </a:moveTo>
                  <a:cubicBezTo>
                    <a:pt x="9568" y="0"/>
                    <a:pt x="7314" y="470"/>
                    <a:pt x="7314" y="470"/>
                  </a:cubicBezTo>
                  <a:lnTo>
                    <a:pt x="5354" y="2985"/>
                  </a:lnTo>
                  <a:lnTo>
                    <a:pt x="5152" y="3185"/>
                  </a:lnTo>
                  <a:cubicBezTo>
                    <a:pt x="5152" y="3185"/>
                    <a:pt x="4954" y="3814"/>
                    <a:pt x="4632" y="4859"/>
                  </a:cubicBezTo>
                  <a:cubicBezTo>
                    <a:pt x="4175" y="6336"/>
                    <a:pt x="3471" y="8642"/>
                    <a:pt x="2723" y="11170"/>
                  </a:cubicBezTo>
                  <a:lnTo>
                    <a:pt x="2720" y="11175"/>
                  </a:lnTo>
                  <a:cubicBezTo>
                    <a:pt x="2312" y="12556"/>
                    <a:pt x="1889" y="14002"/>
                    <a:pt x="1488" y="15415"/>
                  </a:cubicBezTo>
                  <a:cubicBezTo>
                    <a:pt x="919" y="17424"/>
                    <a:pt x="391" y="19367"/>
                    <a:pt x="0" y="20961"/>
                  </a:cubicBezTo>
                  <a:cubicBezTo>
                    <a:pt x="0" y="20961"/>
                    <a:pt x="400" y="21102"/>
                    <a:pt x="1273" y="21341"/>
                  </a:cubicBezTo>
                  <a:cubicBezTo>
                    <a:pt x="2596" y="21700"/>
                    <a:pt x="4623" y="22155"/>
                    <a:pt x="6447" y="22155"/>
                  </a:cubicBezTo>
                  <a:cubicBezTo>
                    <a:pt x="6793" y="22155"/>
                    <a:pt x="7132" y="22138"/>
                    <a:pt x="7457" y="22102"/>
                  </a:cubicBezTo>
                  <a:cubicBezTo>
                    <a:pt x="10568" y="21753"/>
                    <a:pt x="13710" y="20935"/>
                    <a:pt x="13822" y="20905"/>
                  </a:cubicBezTo>
                  <a:lnTo>
                    <a:pt x="13825" y="20904"/>
                  </a:lnTo>
                  <a:cubicBezTo>
                    <a:pt x="13825" y="20904"/>
                    <a:pt x="13825" y="20901"/>
                    <a:pt x="13824" y="20899"/>
                  </a:cubicBezTo>
                  <a:cubicBezTo>
                    <a:pt x="13683" y="20245"/>
                    <a:pt x="13263" y="18805"/>
                    <a:pt x="13140" y="17392"/>
                  </a:cubicBezTo>
                  <a:cubicBezTo>
                    <a:pt x="13109" y="17030"/>
                    <a:pt x="13107" y="16653"/>
                    <a:pt x="13132" y="16259"/>
                  </a:cubicBezTo>
                  <a:cubicBezTo>
                    <a:pt x="13157" y="15895"/>
                    <a:pt x="13206" y="15517"/>
                    <a:pt x="13285" y="15126"/>
                  </a:cubicBezTo>
                  <a:cubicBezTo>
                    <a:pt x="13295" y="15075"/>
                    <a:pt x="13307" y="15024"/>
                    <a:pt x="13318" y="14972"/>
                  </a:cubicBezTo>
                  <a:cubicBezTo>
                    <a:pt x="13619" y="13592"/>
                    <a:pt x="14312" y="12039"/>
                    <a:pt x="15683" y="10301"/>
                  </a:cubicBezTo>
                  <a:cubicBezTo>
                    <a:pt x="15968" y="9941"/>
                    <a:pt x="16221" y="9590"/>
                    <a:pt x="16447" y="9251"/>
                  </a:cubicBezTo>
                  <a:cubicBezTo>
                    <a:pt x="18226" y="6590"/>
                    <a:pt x="18351" y="4640"/>
                    <a:pt x="18351" y="4640"/>
                  </a:cubicBezTo>
                  <a:cubicBezTo>
                    <a:pt x="18351" y="4640"/>
                    <a:pt x="18234" y="4420"/>
                    <a:pt x="18008" y="4080"/>
                  </a:cubicBezTo>
                  <a:cubicBezTo>
                    <a:pt x="17883" y="3895"/>
                    <a:pt x="17729" y="3677"/>
                    <a:pt x="17542" y="3439"/>
                  </a:cubicBezTo>
                  <a:cubicBezTo>
                    <a:pt x="17542" y="3437"/>
                    <a:pt x="17541" y="3437"/>
                    <a:pt x="17541" y="3437"/>
                  </a:cubicBezTo>
                  <a:cubicBezTo>
                    <a:pt x="17507" y="3396"/>
                    <a:pt x="17476" y="3354"/>
                    <a:pt x="17441" y="3312"/>
                  </a:cubicBezTo>
                  <a:cubicBezTo>
                    <a:pt x="17347" y="3196"/>
                    <a:pt x="17246" y="3077"/>
                    <a:pt x="17138" y="2955"/>
                  </a:cubicBezTo>
                  <a:lnTo>
                    <a:pt x="17138" y="2954"/>
                  </a:lnTo>
                  <a:cubicBezTo>
                    <a:pt x="17032" y="2834"/>
                    <a:pt x="16921" y="2713"/>
                    <a:pt x="16803" y="2590"/>
                  </a:cubicBezTo>
                  <a:cubicBezTo>
                    <a:pt x="16712" y="2496"/>
                    <a:pt x="16618" y="2403"/>
                    <a:pt x="16519" y="2309"/>
                  </a:cubicBezTo>
                  <a:cubicBezTo>
                    <a:pt x="16040" y="1851"/>
                    <a:pt x="15470" y="1400"/>
                    <a:pt x="14813" y="1035"/>
                  </a:cubicBezTo>
                  <a:cubicBezTo>
                    <a:pt x="14108" y="642"/>
                    <a:pt x="13198" y="323"/>
                    <a:pt x="12273" y="70"/>
                  </a:cubicBezTo>
                  <a:cubicBezTo>
                    <a:pt x="12188" y="45"/>
                    <a:pt x="12101" y="22"/>
                    <a:pt x="12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482"/>
            <p:cNvSpPr/>
            <p:nvPr/>
          </p:nvSpPr>
          <p:spPr>
            <a:xfrm>
              <a:off x="1327372" y="1892077"/>
              <a:ext cx="245910" cy="52581"/>
            </a:xfrm>
            <a:custGeom>
              <a:rect b="b" l="l" r="r" t="t"/>
              <a:pathLst>
                <a:path extrusionOk="0" h="941" w="4406">
                  <a:moveTo>
                    <a:pt x="1437" y="0"/>
                  </a:moveTo>
                  <a:cubicBezTo>
                    <a:pt x="1002" y="0"/>
                    <a:pt x="621" y="91"/>
                    <a:pt x="361" y="198"/>
                  </a:cubicBezTo>
                  <a:lnTo>
                    <a:pt x="360" y="198"/>
                  </a:lnTo>
                  <a:cubicBezTo>
                    <a:pt x="135" y="290"/>
                    <a:pt x="1" y="392"/>
                    <a:pt x="1" y="459"/>
                  </a:cubicBezTo>
                  <a:cubicBezTo>
                    <a:pt x="1" y="521"/>
                    <a:pt x="116" y="592"/>
                    <a:pt x="313" y="663"/>
                  </a:cubicBezTo>
                  <a:cubicBezTo>
                    <a:pt x="722" y="808"/>
                    <a:pt x="1480" y="940"/>
                    <a:pt x="2276" y="940"/>
                  </a:cubicBezTo>
                  <a:cubicBezTo>
                    <a:pt x="3199" y="940"/>
                    <a:pt x="3977" y="763"/>
                    <a:pt x="4275" y="595"/>
                  </a:cubicBezTo>
                  <a:cubicBezTo>
                    <a:pt x="4361" y="546"/>
                    <a:pt x="4406" y="500"/>
                    <a:pt x="4406" y="459"/>
                  </a:cubicBezTo>
                  <a:cubicBezTo>
                    <a:pt x="4406" y="426"/>
                    <a:pt x="4375" y="403"/>
                    <a:pt x="4318" y="388"/>
                  </a:cubicBezTo>
                  <a:cubicBezTo>
                    <a:pt x="4052" y="317"/>
                    <a:pt x="3203" y="390"/>
                    <a:pt x="2267" y="117"/>
                  </a:cubicBezTo>
                  <a:cubicBezTo>
                    <a:pt x="1981" y="34"/>
                    <a:pt x="1699" y="0"/>
                    <a:pt x="1437" y="0"/>
                  </a:cubicBezTo>
                  <a:close/>
                </a:path>
              </a:pathLst>
            </a:custGeom>
            <a:solidFill>
              <a:srgbClr val="292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482"/>
            <p:cNvSpPr/>
            <p:nvPr/>
          </p:nvSpPr>
          <p:spPr>
            <a:xfrm>
              <a:off x="715110" y="4577127"/>
              <a:ext cx="305685" cy="157686"/>
            </a:xfrm>
            <a:custGeom>
              <a:rect b="b" l="l" r="r" t="t"/>
              <a:pathLst>
                <a:path extrusionOk="0" h="2822" w="5477">
                  <a:moveTo>
                    <a:pt x="2852" y="0"/>
                  </a:moveTo>
                  <a:cubicBezTo>
                    <a:pt x="2801" y="0"/>
                    <a:pt x="2743" y="9"/>
                    <a:pt x="2676" y="29"/>
                  </a:cubicBezTo>
                  <a:cubicBezTo>
                    <a:pt x="2084" y="205"/>
                    <a:pt x="1302" y="254"/>
                    <a:pt x="790" y="267"/>
                  </a:cubicBezTo>
                  <a:cubicBezTo>
                    <a:pt x="462" y="276"/>
                    <a:pt x="188" y="519"/>
                    <a:pt x="137" y="843"/>
                  </a:cubicBezTo>
                  <a:cubicBezTo>
                    <a:pt x="56" y="1353"/>
                    <a:pt x="1" y="2125"/>
                    <a:pt x="220" y="2821"/>
                  </a:cubicBezTo>
                  <a:lnTo>
                    <a:pt x="4964" y="2821"/>
                  </a:lnTo>
                  <a:cubicBezTo>
                    <a:pt x="5130" y="2821"/>
                    <a:pt x="5277" y="2717"/>
                    <a:pt x="5332" y="2561"/>
                  </a:cubicBezTo>
                  <a:cubicBezTo>
                    <a:pt x="5361" y="2483"/>
                    <a:pt x="5388" y="2391"/>
                    <a:pt x="5405" y="2283"/>
                  </a:cubicBezTo>
                  <a:cubicBezTo>
                    <a:pt x="5477" y="1873"/>
                    <a:pt x="5209" y="1406"/>
                    <a:pt x="4821" y="1253"/>
                  </a:cubicBezTo>
                  <a:cubicBezTo>
                    <a:pt x="4563" y="1152"/>
                    <a:pt x="4331" y="1050"/>
                    <a:pt x="4127" y="955"/>
                  </a:cubicBezTo>
                  <a:cubicBezTo>
                    <a:pt x="3722" y="763"/>
                    <a:pt x="3384" y="464"/>
                    <a:pt x="3105" y="113"/>
                  </a:cubicBezTo>
                  <a:cubicBezTo>
                    <a:pt x="3052" y="49"/>
                    <a:pt x="2973" y="0"/>
                    <a:pt x="2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482"/>
            <p:cNvSpPr/>
            <p:nvPr/>
          </p:nvSpPr>
          <p:spPr>
            <a:xfrm>
              <a:off x="723650" y="3677751"/>
              <a:ext cx="515261" cy="944218"/>
            </a:xfrm>
            <a:custGeom>
              <a:rect b="b" l="l" r="r" t="t"/>
              <a:pathLst>
                <a:path extrusionOk="0" h="16898" w="9232">
                  <a:moveTo>
                    <a:pt x="3031" y="1"/>
                  </a:moveTo>
                  <a:cubicBezTo>
                    <a:pt x="3031" y="1"/>
                    <a:pt x="2481" y="2644"/>
                    <a:pt x="2150" y="5066"/>
                  </a:cubicBezTo>
                  <a:cubicBezTo>
                    <a:pt x="1468" y="10055"/>
                    <a:pt x="251" y="14898"/>
                    <a:pt x="0" y="16447"/>
                  </a:cubicBezTo>
                  <a:cubicBezTo>
                    <a:pt x="728" y="16733"/>
                    <a:pt x="1525" y="16897"/>
                    <a:pt x="2341" y="16897"/>
                  </a:cubicBezTo>
                  <a:cubicBezTo>
                    <a:pt x="2895" y="16897"/>
                    <a:pt x="3457" y="16821"/>
                    <a:pt x="4011" y="16656"/>
                  </a:cubicBezTo>
                  <a:cubicBezTo>
                    <a:pt x="5194" y="13770"/>
                    <a:pt x="6804" y="7374"/>
                    <a:pt x="923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482"/>
            <p:cNvSpPr/>
            <p:nvPr/>
          </p:nvSpPr>
          <p:spPr>
            <a:xfrm>
              <a:off x="1751044" y="1556977"/>
              <a:ext cx="275323" cy="249772"/>
            </a:xfrm>
            <a:custGeom>
              <a:rect b="b" l="l" r="r" t="t"/>
              <a:pathLst>
                <a:path extrusionOk="0" h="4470" w="4933">
                  <a:moveTo>
                    <a:pt x="137" y="0"/>
                  </a:moveTo>
                  <a:lnTo>
                    <a:pt x="134" y="55"/>
                  </a:lnTo>
                  <a:cubicBezTo>
                    <a:pt x="128" y="154"/>
                    <a:pt x="0" y="2512"/>
                    <a:pt x="1115" y="3741"/>
                  </a:cubicBezTo>
                  <a:cubicBezTo>
                    <a:pt x="1530" y="4199"/>
                    <a:pt x="2063" y="4444"/>
                    <a:pt x="2698" y="4466"/>
                  </a:cubicBezTo>
                  <a:cubicBezTo>
                    <a:pt x="2753" y="4468"/>
                    <a:pt x="2806" y="4470"/>
                    <a:pt x="2857" y="4470"/>
                  </a:cubicBezTo>
                  <a:cubicBezTo>
                    <a:pt x="3604" y="4470"/>
                    <a:pt x="4161" y="4265"/>
                    <a:pt x="4515" y="3862"/>
                  </a:cubicBezTo>
                  <a:cubicBezTo>
                    <a:pt x="4858" y="3472"/>
                    <a:pt x="4933" y="2972"/>
                    <a:pt x="4927" y="2591"/>
                  </a:cubicBezTo>
                  <a:cubicBezTo>
                    <a:pt x="4836" y="2498"/>
                    <a:pt x="4742" y="2404"/>
                    <a:pt x="4643" y="2311"/>
                  </a:cubicBezTo>
                  <a:cubicBezTo>
                    <a:pt x="4164" y="1852"/>
                    <a:pt x="3594" y="1401"/>
                    <a:pt x="2937" y="1036"/>
                  </a:cubicBezTo>
                  <a:cubicBezTo>
                    <a:pt x="2232" y="644"/>
                    <a:pt x="1320" y="323"/>
                    <a:pt x="397" y="70"/>
                  </a:cubicBezTo>
                  <a:cubicBezTo>
                    <a:pt x="310" y="46"/>
                    <a:pt x="223" y="23"/>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482"/>
            <p:cNvSpPr/>
            <p:nvPr/>
          </p:nvSpPr>
          <p:spPr>
            <a:xfrm>
              <a:off x="1765165" y="1371071"/>
              <a:ext cx="270802" cy="420925"/>
            </a:xfrm>
            <a:custGeom>
              <a:rect b="b" l="l" r="r" t="t"/>
              <a:pathLst>
                <a:path extrusionOk="0" h="7533" w="4852">
                  <a:moveTo>
                    <a:pt x="1830" y="0"/>
                  </a:moveTo>
                  <a:cubicBezTo>
                    <a:pt x="1830" y="0"/>
                    <a:pt x="1746" y="429"/>
                    <a:pt x="1600" y="983"/>
                  </a:cubicBezTo>
                  <a:cubicBezTo>
                    <a:pt x="1552" y="1169"/>
                    <a:pt x="1498" y="1368"/>
                    <a:pt x="1438" y="1571"/>
                  </a:cubicBezTo>
                  <a:cubicBezTo>
                    <a:pt x="1436" y="1573"/>
                    <a:pt x="1435" y="1578"/>
                    <a:pt x="1435" y="1580"/>
                  </a:cubicBezTo>
                  <a:cubicBezTo>
                    <a:pt x="1415" y="1648"/>
                    <a:pt x="1394" y="1717"/>
                    <a:pt x="1373" y="1787"/>
                  </a:cubicBezTo>
                  <a:cubicBezTo>
                    <a:pt x="1353" y="1844"/>
                    <a:pt x="1336" y="1902"/>
                    <a:pt x="1315" y="1959"/>
                  </a:cubicBezTo>
                  <a:cubicBezTo>
                    <a:pt x="1306" y="1990"/>
                    <a:pt x="1296" y="2019"/>
                    <a:pt x="1284" y="2049"/>
                  </a:cubicBezTo>
                  <a:cubicBezTo>
                    <a:pt x="1270" y="2089"/>
                    <a:pt x="1256" y="2128"/>
                    <a:pt x="1240" y="2167"/>
                  </a:cubicBezTo>
                  <a:cubicBezTo>
                    <a:pt x="1224" y="2215"/>
                    <a:pt x="1205" y="2265"/>
                    <a:pt x="1188" y="2312"/>
                  </a:cubicBezTo>
                  <a:cubicBezTo>
                    <a:pt x="1172" y="2356"/>
                    <a:pt x="1153" y="2398"/>
                    <a:pt x="1137" y="2439"/>
                  </a:cubicBezTo>
                  <a:cubicBezTo>
                    <a:pt x="1118" y="2482"/>
                    <a:pt x="1101" y="2528"/>
                    <a:pt x="1082" y="2571"/>
                  </a:cubicBezTo>
                  <a:cubicBezTo>
                    <a:pt x="959" y="2853"/>
                    <a:pt x="828" y="3092"/>
                    <a:pt x="690" y="3244"/>
                  </a:cubicBezTo>
                  <a:cubicBezTo>
                    <a:pt x="586" y="3357"/>
                    <a:pt x="441" y="3417"/>
                    <a:pt x="293" y="3417"/>
                  </a:cubicBezTo>
                  <a:cubicBezTo>
                    <a:pt x="245" y="3417"/>
                    <a:pt x="197" y="3411"/>
                    <a:pt x="149" y="3398"/>
                  </a:cubicBezTo>
                  <a:lnTo>
                    <a:pt x="143" y="3397"/>
                  </a:lnTo>
                  <a:lnTo>
                    <a:pt x="143" y="3397"/>
                  </a:lnTo>
                  <a:cubicBezTo>
                    <a:pt x="143" y="3397"/>
                    <a:pt x="0" y="5766"/>
                    <a:pt x="1082" y="6918"/>
                  </a:cubicBezTo>
                  <a:lnTo>
                    <a:pt x="1082" y="6920"/>
                  </a:lnTo>
                  <a:cubicBezTo>
                    <a:pt x="1175" y="7018"/>
                    <a:pt x="1276" y="7106"/>
                    <a:pt x="1388" y="7183"/>
                  </a:cubicBezTo>
                  <a:cubicBezTo>
                    <a:pt x="1673" y="7386"/>
                    <a:pt x="2025" y="7515"/>
                    <a:pt x="2455" y="7530"/>
                  </a:cubicBezTo>
                  <a:cubicBezTo>
                    <a:pt x="2505" y="7532"/>
                    <a:pt x="2555" y="7533"/>
                    <a:pt x="2603" y="7533"/>
                  </a:cubicBezTo>
                  <a:cubicBezTo>
                    <a:pt x="4422" y="7533"/>
                    <a:pt x="4469" y="6242"/>
                    <a:pt x="4390" y="5638"/>
                  </a:cubicBezTo>
                  <a:cubicBezTo>
                    <a:pt x="4389" y="5636"/>
                    <a:pt x="4388" y="5636"/>
                    <a:pt x="4388" y="5635"/>
                  </a:cubicBezTo>
                  <a:cubicBezTo>
                    <a:pt x="4251" y="5507"/>
                    <a:pt x="4196" y="5315"/>
                    <a:pt x="4249" y="5136"/>
                  </a:cubicBezTo>
                  <a:cubicBezTo>
                    <a:pt x="4261" y="5100"/>
                    <a:pt x="4272" y="5064"/>
                    <a:pt x="4282" y="5029"/>
                  </a:cubicBezTo>
                  <a:cubicBezTo>
                    <a:pt x="4325" y="4881"/>
                    <a:pt x="4363" y="4734"/>
                    <a:pt x="4400" y="4592"/>
                  </a:cubicBezTo>
                  <a:cubicBezTo>
                    <a:pt x="4523" y="4107"/>
                    <a:pt x="4612" y="3651"/>
                    <a:pt x="4679" y="3254"/>
                  </a:cubicBezTo>
                  <a:cubicBezTo>
                    <a:pt x="4830" y="2333"/>
                    <a:pt x="4851" y="1715"/>
                    <a:pt x="4851" y="1715"/>
                  </a:cubicBezTo>
                  <a:lnTo>
                    <a:pt x="183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482"/>
            <p:cNvSpPr/>
            <p:nvPr/>
          </p:nvSpPr>
          <p:spPr>
            <a:xfrm>
              <a:off x="1811768" y="1098274"/>
              <a:ext cx="400399" cy="555478"/>
            </a:xfrm>
            <a:custGeom>
              <a:rect b="b" l="l" r="r" t="t"/>
              <a:pathLst>
                <a:path extrusionOk="0" h="9941" w="7174">
                  <a:moveTo>
                    <a:pt x="4614" y="0"/>
                  </a:moveTo>
                  <a:cubicBezTo>
                    <a:pt x="3507" y="0"/>
                    <a:pt x="2113" y="942"/>
                    <a:pt x="1336" y="1619"/>
                  </a:cubicBezTo>
                  <a:cubicBezTo>
                    <a:pt x="1343" y="1936"/>
                    <a:pt x="1446" y="2913"/>
                    <a:pt x="1429" y="3247"/>
                  </a:cubicBezTo>
                  <a:cubicBezTo>
                    <a:pt x="1429" y="3247"/>
                    <a:pt x="365" y="3861"/>
                    <a:pt x="60" y="3977"/>
                  </a:cubicBezTo>
                  <a:cubicBezTo>
                    <a:pt x="60" y="3977"/>
                    <a:pt x="0" y="4956"/>
                    <a:pt x="247" y="6144"/>
                  </a:cubicBezTo>
                  <a:cubicBezTo>
                    <a:pt x="385" y="6805"/>
                    <a:pt x="619" y="7532"/>
                    <a:pt x="1008" y="8192"/>
                  </a:cubicBezTo>
                  <a:cubicBezTo>
                    <a:pt x="1060" y="8280"/>
                    <a:pt x="1134" y="8349"/>
                    <a:pt x="1225" y="8395"/>
                  </a:cubicBezTo>
                  <a:cubicBezTo>
                    <a:pt x="2086" y="8840"/>
                    <a:pt x="3016" y="9253"/>
                    <a:pt x="3762" y="9540"/>
                  </a:cubicBezTo>
                  <a:cubicBezTo>
                    <a:pt x="4194" y="9707"/>
                    <a:pt x="4564" y="9831"/>
                    <a:pt x="4820" y="9892"/>
                  </a:cubicBezTo>
                  <a:cubicBezTo>
                    <a:pt x="4950" y="9924"/>
                    <a:pt x="5081" y="9940"/>
                    <a:pt x="5213" y="9940"/>
                  </a:cubicBezTo>
                  <a:cubicBezTo>
                    <a:pt x="5356" y="9940"/>
                    <a:pt x="5499" y="9921"/>
                    <a:pt x="5639" y="9884"/>
                  </a:cubicBezTo>
                  <a:cubicBezTo>
                    <a:pt x="5768" y="9848"/>
                    <a:pt x="5946" y="9804"/>
                    <a:pt x="6193" y="9747"/>
                  </a:cubicBezTo>
                  <a:cubicBezTo>
                    <a:pt x="6282" y="9726"/>
                    <a:pt x="6353" y="9659"/>
                    <a:pt x="6384" y="9571"/>
                  </a:cubicBezTo>
                  <a:cubicBezTo>
                    <a:pt x="7083" y="7530"/>
                    <a:pt x="7174" y="6676"/>
                    <a:pt x="7083" y="5877"/>
                  </a:cubicBezTo>
                  <a:cubicBezTo>
                    <a:pt x="7040" y="5487"/>
                    <a:pt x="6874" y="5153"/>
                    <a:pt x="6769" y="4871"/>
                  </a:cubicBezTo>
                  <a:cubicBezTo>
                    <a:pt x="6606" y="4439"/>
                    <a:pt x="6528" y="3977"/>
                    <a:pt x="6546" y="3512"/>
                  </a:cubicBezTo>
                  <a:cubicBezTo>
                    <a:pt x="6592" y="2270"/>
                    <a:pt x="6300" y="1533"/>
                    <a:pt x="5979" y="1101"/>
                  </a:cubicBezTo>
                  <a:cubicBezTo>
                    <a:pt x="5626" y="625"/>
                    <a:pt x="5240" y="521"/>
                    <a:pt x="5234" y="518"/>
                  </a:cubicBezTo>
                  <a:cubicBezTo>
                    <a:pt x="5230" y="533"/>
                    <a:pt x="5228" y="549"/>
                    <a:pt x="5224" y="565"/>
                  </a:cubicBezTo>
                  <a:cubicBezTo>
                    <a:pt x="5205" y="665"/>
                    <a:pt x="5178" y="765"/>
                    <a:pt x="5138" y="856"/>
                  </a:cubicBezTo>
                  <a:cubicBezTo>
                    <a:pt x="5138" y="856"/>
                    <a:pt x="5086" y="40"/>
                    <a:pt x="4804" y="10"/>
                  </a:cubicBezTo>
                  <a:cubicBezTo>
                    <a:pt x="4742" y="3"/>
                    <a:pt x="4678" y="0"/>
                    <a:pt x="4614"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482"/>
            <p:cNvSpPr/>
            <p:nvPr/>
          </p:nvSpPr>
          <p:spPr>
            <a:xfrm>
              <a:off x="1923951" y="1128281"/>
              <a:ext cx="14623" cy="49284"/>
            </a:xfrm>
            <a:custGeom>
              <a:rect b="b" l="l" r="r" t="t"/>
              <a:pathLst>
                <a:path extrusionOk="0" h="882" w="262">
                  <a:moveTo>
                    <a:pt x="262" y="0"/>
                  </a:moveTo>
                  <a:cubicBezTo>
                    <a:pt x="219" y="57"/>
                    <a:pt x="178" y="118"/>
                    <a:pt x="143" y="184"/>
                  </a:cubicBezTo>
                  <a:cubicBezTo>
                    <a:pt x="107" y="247"/>
                    <a:pt x="80" y="317"/>
                    <a:pt x="56" y="387"/>
                  </a:cubicBezTo>
                  <a:cubicBezTo>
                    <a:pt x="34" y="457"/>
                    <a:pt x="17" y="532"/>
                    <a:pt x="9" y="606"/>
                  </a:cubicBezTo>
                  <a:cubicBezTo>
                    <a:pt x="1" y="683"/>
                    <a:pt x="0" y="756"/>
                    <a:pt x="15" y="838"/>
                  </a:cubicBezTo>
                  <a:lnTo>
                    <a:pt x="15" y="844"/>
                  </a:lnTo>
                  <a:cubicBezTo>
                    <a:pt x="22" y="867"/>
                    <a:pt x="42" y="881"/>
                    <a:pt x="64" y="881"/>
                  </a:cubicBezTo>
                  <a:cubicBezTo>
                    <a:pt x="68" y="881"/>
                    <a:pt x="73" y="880"/>
                    <a:pt x="78" y="879"/>
                  </a:cubicBezTo>
                  <a:cubicBezTo>
                    <a:pt x="106" y="870"/>
                    <a:pt x="121" y="842"/>
                    <a:pt x="113" y="815"/>
                  </a:cubicBezTo>
                  <a:lnTo>
                    <a:pt x="112" y="811"/>
                  </a:lnTo>
                  <a:cubicBezTo>
                    <a:pt x="94" y="753"/>
                    <a:pt x="86" y="679"/>
                    <a:pt x="85" y="610"/>
                  </a:cubicBezTo>
                  <a:cubicBezTo>
                    <a:pt x="83" y="540"/>
                    <a:pt x="90" y="469"/>
                    <a:pt x="104" y="400"/>
                  </a:cubicBezTo>
                  <a:cubicBezTo>
                    <a:pt x="119" y="330"/>
                    <a:pt x="138" y="262"/>
                    <a:pt x="165" y="195"/>
                  </a:cubicBezTo>
                  <a:cubicBezTo>
                    <a:pt x="191" y="127"/>
                    <a:pt x="226" y="63"/>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482"/>
            <p:cNvSpPr/>
            <p:nvPr/>
          </p:nvSpPr>
          <p:spPr>
            <a:xfrm>
              <a:off x="1698301" y="1042508"/>
              <a:ext cx="247138" cy="401592"/>
            </a:xfrm>
            <a:custGeom>
              <a:rect b="b" l="l" r="r" t="t"/>
              <a:pathLst>
                <a:path extrusionOk="0" h="7187" w="4428">
                  <a:moveTo>
                    <a:pt x="4428" y="1"/>
                  </a:moveTo>
                  <a:lnTo>
                    <a:pt x="4428" y="1"/>
                  </a:lnTo>
                  <a:cubicBezTo>
                    <a:pt x="3805" y="68"/>
                    <a:pt x="2192" y="296"/>
                    <a:pt x="1141" y="904"/>
                  </a:cubicBezTo>
                  <a:cubicBezTo>
                    <a:pt x="469" y="1766"/>
                    <a:pt x="383" y="2551"/>
                    <a:pt x="207" y="3474"/>
                  </a:cubicBezTo>
                  <a:cubicBezTo>
                    <a:pt x="234" y="3677"/>
                    <a:pt x="258" y="3833"/>
                    <a:pt x="277" y="3951"/>
                  </a:cubicBezTo>
                  <a:cubicBezTo>
                    <a:pt x="313" y="4177"/>
                    <a:pt x="263" y="4409"/>
                    <a:pt x="139" y="4597"/>
                  </a:cubicBezTo>
                  <a:cubicBezTo>
                    <a:pt x="32" y="4756"/>
                    <a:pt x="1" y="4959"/>
                    <a:pt x="53" y="5146"/>
                  </a:cubicBezTo>
                  <a:cubicBezTo>
                    <a:pt x="286" y="5967"/>
                    <a:pt x="725" y="6765"/>
                    <a:pt x="725" y="6765"/>
                  </a:cubicBezTo>
                  <a:cubicBezTo>
                    <a:pt x="867" y="7074"/>
                    <a:pt x="1135" y="7187"/>
                    <a:pt x="1475" y="7187"/>
                  </a:cubicBezTo>
                  <a:cubicBezTo>
                    <a:pt x="1922" y="7187"/>
                    <a:pt x="2491" y="6993"/>
                    <a:pt x="3062" y="6793"/>
                  </a:cubicBezTo>
                  <a:cubicBezTo>
                    <a:pt x="3063" y="6793"/>
                    <a:pt x="3524" y="6509"/>
                    <a:pt x="3483" y="6232"/>
                  </a:cubicBezTo>
                  <a:cubicBezTo>
                    <a:pt x="3403" y="5698"/>
                    <a:pt x="3314" y="5339"/>
                    <a:pt x="3236" y="5101"/>
                  </a:cubicBezTo>
                  <a:cubicBezTo>
                    <a:pt x="3155" y="4857"/>
                    <a:pt x="3238" y="4585"/>
                    <a:pt x="3442" y="4436"/>
                  </a:cubicBezTo>
                  <a:cubicBezTo>
                    <a:pt x="3577" y="4337"/>
                    <a:pt x="3657" y="4254"/>
                    <a:pt x="3657" y="4254"/>
                  </a:cubicBezTo>
                  <a:cubicBezTo>
                    <a:pt x="3677" y="3847"/>
                    <a:pt x="3662" y="2943"/>
                    <a:pt x="3654" y="2556"/>
                  </a:cubicBezTo>
                  <a:cubicBezTo>
                    <a:pt x="3621" y="2479"/>
                    <a:pt x="3588" y="2395"/>
                    <a:pt x="3557" y="2308"/>
                  </a:cubicBezTo>
                  <a:cubicBezTo>
                    <a:pt x="3460" y="2024"/>
                    <a:pt x="3380" y="1690"/>
                    <a:pt x="3335" y="1322"/>
                  </a:cubicBezTo>
                  <a:cubicBezTo>
                    <a:pt x="3682" y="785"/>
                    <a:pt x="4065" y="337"/>
                    <a:pt x="4428"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482"/>
            <p:cNvSpPr/>
            <p:nvPr/>
          </p:nvSpPr>
          <p:spPr>
            <a:xfrm>
              <a:off x="2067221" y="1570108"/>
              <a:ext cx="63012" cy="9164"/>
            </a:xfrm>
            <a:custGeom>
              <a:rect b="b" l="l" r="r" t="t"/>
              <a:pathLst>
                <a:path extrusionOk="0" h="164" w="1129">
                  <a:moveTo>
                    <a:pt x="39" y="0"/>
                  </a:moveTo>
                  <a:cubicBezTo>
                    <a:pt x="23" y="0"/>
                    <a:pt x="7" y="13"/>
                    <a:pt x="3" y="31"/>
                  </a:cubicBezTo>
                  <a:cubicBezTo>
                    <a:pt x="0" y="51"/>
                    <a:pt x="13" y="72"/>
                    <a:pt x="32" y="77"/>
                  </a:cubicBezTo>
                  <a:cubicBezTo>
                    <a:pt x="362" y="148"/>
                    <a:pt x="654" y="164"/>
                    <a:pt x="848" y="164"/>
                  </a:cubicBezTo>
                  <a:cubicBezTo>
                    <a:pt x="868" y="164"/>
                    <a:pt x="888" y="163"/>
                    <a:pt x="906" y="163"/>
                  </a:cubicBezTo>
                  <a:cubicBezTo>
                    <a:pt x="1023" y="160"/>
                    <a:pt x="1092" y="153"/>
                    <a:pt x="1093" y="153"/>
                  </a:cubicBezTo>
                  <a:cubicBezTo>
                    <a:pt x="1114" y="150"/>
                    <a:pt x="1128" y="130"/>
                    <a:pt x="1125" y="110"/>
                  </a:cubicBezTo>
                  <a:cubicBezTo>
                    <a:pt x="1123" y="90"/>
                    <a:pt x="1108" y="77"/>
                    <a:pt x="1090" y="77"/>
                  </a:cubicBezTo>
                  <a:cubicBezTo>
                    <a:pt x="1088" y="77"/>
                    <a:pt x="1086" y="77"/>
                    <a:pt x="1084" y="77"/>
                  </a:cubicBezTo>
                  <a:cubicBezTo>
                    <a:pt x="1082" y="77"/>
                    <a:pt x="989" y="88"/>
                    <a:pt x="836" y="88"/>
                  </a:cubicBezTo>
                  <a:cubicBezTo>
                    <a:pt x="647" y="88"/>
                    <a:pt x="366" y="72"/>
                    <a:pt x="47" y="1"/>
                  </a:cubicBezTo>
                  <a:cubicBezTo>
                    <a:pt x="45" y="0"/>
                    <a:pt x="42"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482"/>
            <p:cNvSpPr/>
            <p:nvPr/>
          </p:nvSpPr>
          <p:spPr>
            <a:xfrm>
              <a:off x="1810931" y="1023118"/>
              <a:ext cx="297815" cy="256198"/>
            </a:xfrm>
            <a:custGeom>
              <a:rect b="b" l="l" r="r" t="t"/>
              <a:pathLst>
                <a:path extrusionOk="0" h="4585" w="5336">
                  <a:moveTo>
                    <a:pt x="3896" y="0"/>
                  </a:moveTo>
                  <a:cubicBezTo>
                    <a:pt x="3344" y="5"/>
                    <a:pt x="2978" y="373"/>
                    <a:pt x="2978" y="373"/>
                  </a:cubicBezTo>
                  <a:cubicBezTo>
                    <a:pt x="2978" y="373"/>
                    <a:pt x="2706" y="57"/>
                    <a:pt x="2430" y="57"/>
                  </a:cubicBezTo>
                  <a:cubicBezTo>
                    <a:pt x="2428" y="57"/>
                    <a:pt x="2426" y="58"/>
                    <a:pt x="2424" y="58"/>
                  </a:cubicBezTo>
                  <a:cubicBezTo>
                    <a:pt x="2129" y="82"/>
                    <a:pt x="1662" y="351"/>
                    <a:pt x="1159" y="820"/>
                  </a:cubicBezTo>
                  <a:cubicBezTo>
                    <a:pt x="775" y="1175"/>
                    <a:pt x="369" y="1650"/>
                    <a:pt x="1" y="2219"/>
                  </a:cubicBezTo>
                  <a:cubicBezTo>
                    <a:pt x="49" y="2610"/>
                    <a:pt x="133" y="2964"/>
                    <a:pt x="237" y="3265"/>
                  </a:cubicBezTo>
                  <a:cubicBezTo>
                    <a:pt x="269" y="3359"/>
                    <a:pt x="303" y="3447"/>
                    <a:pt x="338" y="3529"/>
                  </a:cubicBezTo>
                  <a:cubicBezTo>
                    <a:pt x="473" y="3845"/>
                    <a:pt x="628" y="4078"/>
                    <a:pt x="770" y="4200"/>
                  </a:cubicBezTo>
                  <a:cubicBezTo>
                    <a:pt x="666" y="3402"/>
                    <a:pt x="837" y="3211"/>
                    <a:pt x="837" y="3211"/>
                  </a:cubicBezTo>
                  <a:cubicBezTo>
                    <a:pt x="837" y="3211"/>
                    <a:pt x="1194" y="4214"/>
                    <a:pt x="1772" y="4584"/>
                  </a:cubicBezTo>
                  <a:cubicBezTo>
                    <a:pt x="1641" y="3420"/>
                    <a:pt x="1614" y="2975"/>
                    <a:pt x="2087" y="2708"/>
                  </a:cubicBezTo>
                  <a:cubicBezTo>
                    <a:pt x="2147" y="3315"/>
                    <a:pt x="2327" y="3436"/>
                    <a:pt x="2630" y="3778"/>
                  </a:cubicBezTo>
                  <a:cubicBezTo>
                    <a:pt x="2960" y="2960"/>
                    <a:pt x="3295" y="2368"/>
                    <a:pt x="3604" y="1954"/>
                  </a:cubicBezTo>
                  <a:cubicBezTo>
                    <a:pt x="4042" y="1362"/>
                    <a:pt x="4425" y="1134"/>
                    <a:pt x="4655" y="1134"/>
                  </a:cubicBezTo>
                  <a:cubicBezTo>
                    <a:pt x="4675" y="1134"/>
                    <a:pt x="4694" y="1136"/>
                    <a:pt x="4711" y="1139"/>
                  </a:cubicBezTo>
                  <a:cubicBezTo>
                    <a:pt x="5072" y="1209"/>
                    <a:pt x="5144" y="2236"/>
                    <a:pt x="5144" y="2236"/>
                  </a:cubicBezTo>
                  <a:cubicBezTo>
                    <a:pt x="5195" y="2118"/>
                    <a:pt x="5231" y="1990"/>
                    <a:pt x="5256" y="1860"/>
                  </a:cubicBezTo>
                  <a:cubicBezTo>
                    <a:pt x="5260" y="1840"/>
                    <a:pt x="5264" y="1819"/>
                    <a:pt x="5266" y="1797"/>
                  </a:cubicBezTo>
                  <a:cubicBezTo>
                    <a:pt x="5336" y="1375"/>
                    <a:pt x="5292" y="971"/>
                    <a:pt x="5292" y="971"/>
                  </a:cubicBezTo>
                  <a:cubicBezTo>
                    <a:pt x="5292" y="971"/>
                    <a:pt x="4163" y="6"/>
                    <a:pt x="3896"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482"/>
            <p:cNvSpPr/>
            <p:nvPr/>
          </p:nvSpPr>
          <p:spPr>
            <a:xfrm>
              <a:off x="2098141" y="1063798"/>
              <a:ext cx="145782" cy="155339"/>
            </a:xfrm>
            <a:custGeom>
              <a:rect b="b" l="l" r="r" t="t"/>
              <a:pathLst>
                <a:path extrusionOk="0" h="2780" w="2612">
                  <a:moveTo>
                    <a:pt x="1049" y="0"/>
                  </a:moveTo>
                  <a:cubicBezTo>
                    <a:pt x="555" y="0"/>
                    <a:pt x="148" y="242"/>
                    <a:pt x="148" y="242"/>
                  </a:cubicBezTo>
                  <a:cubicBezTo>
                    <a:pt x="148" y="242"/>
                    <a:pt x="191" y="646"/>
                    <a:pt x="122" y="1068"/>
                  </a:cubicBezTo>
                  <a:cubicBezTo>
                    <a:pt x="120" y="1088"/>
                    <a:pt x="116" y="1109"/>
                    <a:pt x="112" y="1130"/>
                  </a:cubicBezTo>
                  <a:cubicBezTo>
                    <a:pt x="87" y="1259"/>
                    <a:pt x="51" y="1389"/>
                    <a:pt x="0" y="1506"/>
                  </a:cubicBezTo>
                  <a:cubicBezTo>
                    <a:pt x="46" y="1498"/>
                    <a:pt x="92" y="1495"/>
                    <a:pt x="137" y="1495"/>
                  </a:cubicBezTo>
                  <a:cubicBezTo>
                    <a:pt x="425" y="1495"/>
                    <a:pt x="674" y="1632"/>
                    <a:pt x="849" y="1718"/>
                  </a:cubicBezTo>
                  <a:cubicBezTo>
                    <a:pt x="1085" y="1832"/>
                    <a:pt x="1232" y="1915"/>
                    <a:pt x="1386" y="2018"/>
                  </a:cubicBezTo>
                  <a:cubicBezTo>
                    <a:pt x="1655" y="2200"/>
                    <a:pt x="1948" y="2446"/>
                    <a:pt x="2242" y="2780"/>
                  </a:cubicBezTo>
                  <a:cubicBezTo>
                    <a:pt x="2286" y="1423"/>
                    <a:pt x="1915" y="1069"/>
                    <a:pt x="1401" y="723"/>
                  </a:cubicBezTo>
                  <a:cubicBezTo>
                    <a:pt x="1434" y="720"/>
                    <a:pt x="1467" y="718"/>
                    <a:pt x="1500" y="718"/>
                  </a:cubicBezTo>
                  <a:cubicBezTo>
                    <a:pt x="2099" y="718"/>
                    <a:pt x="2611" y="1293"/>
                    <a:pt x="2611" y="1293"/>
                  </a:cubicBezTo>
                  <a:cubicBezTo>
                    <a:pt x="2611" y="1293"/>
                    <a:pt x="2391" y="545"/>
                    <a:pt x="1674" y="154"/>
                  </a:cubicBezTo>
                  <a:cubicBezTo>
                    <a:pt x="1466" y="41"/>
                    <a:pt x="1250" y="0"/>
                    <a:pt x="1049" y="0"/>
                  </a:cubicBezTo>
                  <a:close/>
                </a:path>
              </a:pathLst>
            </a:custGeom>
            <a:solidFill>
              <a:srgbClr val="7A4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482"/>
            <p:cNvSpPr/>
            <p:nvPr/>
          </p:nvSpPr>
          <p:spPr>
            <a:xfrm>
              <a:off x="2012079" y="1086372"/>
              <a:ext cx="86174" cy="61521"/>
            </a:xfrm>
            <a:custGeom>
              <a:rect b="b" l="l" r="r" t="t"/>
              <a:pathLst>
                <a:path extrusionOk="0" h="1101" w="1544">
                  <a:moveTo>
                    <a:pt x="1055" y="1"/>
                  </a:moveTo>
                  <a:cubicBezTo>
                    <a:pt x="824" y="1"/>
                    <a:pt x="441" y="227"/>
                    <a:pt x="1" y="821"/>
                  </a:cubicBezTo>
                  <a:cubicBezTo>
                    <a:pt x="231" y="749"/>
                    <a:pt x="433" y="720"/>
                    <a:pt x="609" y="720"/>
                  </a:cubicBezTo>
                  <a:cubicBezTo>
                    <a:pt x="1253" y="720"/>
                    <a:pt x="1543" y="1101"/>
                    <a:pt x="1543" y="1101"/>
                  </a:cubicBezTo>
                  <a:cubicBezTo>
                    <a:pt x="1543" y="1101"/>
                    <a:pt x="1470" y="74"/>
                    <a:pt x="1109" y="5"/>
                  </a:cubicBezTo>
                  <a:cubicBezTo>
                    <a:pt x="1092" y="2"/>
                    <a:pt x="1074" y="1"/>
                    <a:pt x="1055" y="1"/>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482"/>
            <p:cNvSpPr/>
            <p:nvPr/>
          </p:nvSpPr>
          <p:spPr>
            <a:xfrm>
              <a:off x="2142791" y="1312902"/>
              <a:ext cx="25506" cy="49452"/>
            </a:xfrm>
            <a:custGeom>
              <a:rect b="b" l="l" r="r" t="t"/>
              <a:pathLst>
                <a:path extrusionOk="0" h="885" w="457">
                  <a:moveTo>
                    <a:pt x="220" y="0"/>
                  </a:moveTo>
                  <a:cubicBezTo>
                    <a:pt x="220" y="0"/>
                    <a:pt x="219" y="0"/>
                    <a:pt x="218" y="0"/>
                  </a:cubicBezTo>
                  <a:cubicBezTo>
                    <a:pt x="95" y="3"/>
                    <a:pt x="1" y="203"/>
                    <a:pt x="6" y="446"/>
                  </a:cubicBezTo>
                  <a:cubicBezTo>
                    <a:pt x="11" y="689"/>
                    <a:pt x="114" y="884"/>
                    <a:pt x="236" y="884"/>
                  </a:cubicBezTo>
                  <a:cubicBezTo>
                    <a:pt x="237" y="884"/>
                    <a:pt x="237" y="884"/>
                    <a:pt x="238" y="884"/>
                  </a:cubicBezTo>
                  <a:cubicBezTo>
                    <a:pt x="361" y="881"/>
                    <a:pt x="456" y="681"/>
                    <a:pt x="451" y="438"/>
                  </a:cubicBezTo>
                  <a:cubicBezTo>
                    <a:pt x="446" y="195"/>
                    <a:pt x="343" y="0"/>
                    <a:pt x="220"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482"/>
            <p:cNvSpPr/>
            <p:nvPr/>
          </p:nvSpPr>
          <p:spPr>
            <a:xfrm>
              <a:off x="2035018" y="1319216"/>
              <a:ext cx="25506" cy="49452"/>
            </a:xfrm>
            <a:custGeom>
              <a:rect b="b" l="l" r="r" t="t"/>
              <a:pathLst>
                <a:path extrusionOk="0" h="885" w="457">
                  <a:moveTo>
                    <a:pt x="221" y="0"/>
                  </a:moveTo>
                  <a:cubicBezTo>
                    <a:pt x="221" y="0"/>
                    <a:pt x="220" y="0"/>
                    <a:pt x="219" y="0"/>
                  </a:cubicBezTo>
                  <a:cubicBezTo>
                    <a:pt x="96" y="3"/>
                    <a:pt x="1" y="203"/>
                    <a:pt x="6" y="446"/>
                  </a:cubicBezTo>
                  <a:cubicBezTo>
                    <a:pt x="11" y="689"/>
                    <a:pt x="115" y="884"/>
                    <a:pt x="237" y="884"/>
                  </a:cubicBezTo>
                  <a:cubicBezTo>
                    <a:pt x="238" y="884"/>
                    <a:pt x="238" y="884"/>
                    <a:pt x="239" y="884"/>
                  </a:cubicBezTo>
                  <a:cubicBezTo>
                    <a:pt x="362" y="881"/>
                    <a:pt x="456" y="681"/>
                    <a:pt x="451" y="438"/>
                  </a:cubicBezTo>
                  <a:cubicBezTo>
                    <a:pt x="446" y="195"/>
                    <a:pt x="343" y="0"/>
                    <a:pt x="22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482"/>
            <p:cNvSpPr/>
            <p:nvPr/>
          </p:nvSpPr>
          <p:spPr>
            <a:xfrm>
              <a:off x="1957662" y="1262388"/>
              <a:ext cx="135178" cy="58392"/>
            </a:xfrm>
            <a:custGeom>
              <a:rect b="b" l="l" r="r" t="t"/>
              <a:pathLst>
                <a:path extrusionOk="0" h="1045" w="2422">
                  <a:moveTo>
                    <a:pt x="2132" y="1"/>
                  </a:moveTo>
                  <a:cubicBezTo>
                    <a:pt x="2107" y="1"/>
                    <a:pt x="2081" y="1"/>
                    <a:pt x="2056" y="2"/>
                  </a:cubicBezTo>
                  <a:cubicBezTo>
                    <a:pt x="2004" y="4"/>
                    <a:pt x="1954" y="6"/>
                    <a:pt x="1904" y="10"/>
                  </a:cubicBezTo>
                  <a:cubicBezTo>
                    <a:pt x="1804" y="17"/>
                    <a:pt x="1704" y="30"/>
                    <a:pt x="1605" y="47"/>
                  </a:cubicBezTo>
                  <a:cubicBezTo>
                    <a:pt x="1407" y="81"/>
                    <a:pt x="1215" y="132"/>
                    <a:pt x="1026" y="204"/>
                  </a:cubicBezTo>
                  <a:cubicBezTo>
                    <a:pt x="838" y="276"/>
                    <a:pt x="658" y="366"/>
                    <a:pt x="492" y="481"/>
                  </a:cubicBezTo>
                  <a:lnTo>
                    <a:pt x="459" y="501"/>
                  </a:lnTo>
                  <a:lnTo>
                    <a:pt x="428" y="524"/>
                  </a:lnTo>
                  <a:lnTo>
                    <a:pt x="366" y="569"/>
                  </a:lnTo>
                  <a:cubicBezTo>
                    <a:pt x="328" y="601"/>
                    <a:pt x="287" y="632"/>
                    <a:pt x="251" y="666"/>
                  </a:cubicBezTo>
                  <a:cubicBezTo>
                    <a:pt x="174" y="732"/>
                    <a:pt x="104" y="806"/>
                    <a:pt x="36" y="882"/>
                  </a:cubicBezTo>
                  <a:cubicBezTo>
                    <a:pt x="0" y="920"/>
                    <a:pt x="2" y="981"/>
                    <a:pt x="40" y="1019"/>
                  </a:cubicBezTo>
                  <a:cubicBezTo>
                    <a:pt x="58" y="1036"/>
                    <a:pt x="81" y="1045"/>
                    <a:pt x="104" y="1045"/>
                  </a:cubicBezTo>
                  <a:cubicBezTo>
                    <a:pt x="126" y="1045"/>
                    <a:pt x="148" y="1037"/>
                    <a:pt x="165" y="1021"/>
                  </a:cubicBezTo>
                  <a:lnTo>
                    <a:pt x="170" y="1019"/>
                  </a:lnTo>
                  <a:cubicBezTo>
                    <a:pt x="237" y="956"/>
                    <a:pt x="306" y="894"/>
                    <a:pt x="381" y="842"/>
                  </a:cubicBezTo>
                  <a:cubicBezTo>
                    <a:pt x="417" y="814"/>
                    <a:pt x="457" y="789"/>
                    <a:pt x="494" y="764"/>
                  </a:cubicBezTo>
                  <a:lnTo>
                    <a:pt x="552" y="728"/>
                  </a:lnTo>
                  <a:lnTo>
                    <a:pt x="582" y="709"/>
                  </a:lnTo>
                  <a:lnTo>
                    <a:pt x="612" y="693"/>
                  </a:lnTo>
                  <a:cubicBezTo>
                    <a:pt x="770" y="605"/>
                    <a:pt x="940" y="538"/>
                    <a:pt x="1114" y="489"/>
                  </a:cubicBezTo>
                  <a:cubicBezTo>
                    <a:pt x="1288" y="441"/>
                    <a:pt x="1467" y="411"/>
                    <a:pt x="1646" y="397"/>
                  </a:cubicBezTo>
                  <a:cubicBezTo>
                    <a:pt x="1721" y="392"/>
                    <a:pt x="1797" y="389"/>
                    <a:pt x="1872" y="389"/>
                  </a:cubicBezTo>
                  <a:cubicBezTo>
                    <a:pt x="1886" y="389"/>
                    <a:pt x="1901" y="389"/>
                    <a:pt x="1915" y="390"/>
                  </a:cubicBezTo>
                  <a:cubicBezTo>
                    <a:pt x="1960" y="391"/>
                    <a:pt x="2005" y="392"/>
                    <a:pt x="2048" y="395"/>
                  </a:cubicBezTo>
                  <a:cubicBezTo>
                    <a:pt x="2070" y="396"/>
                    <a:pt x="2092" y="399"/>
                    <a:pt x="2114" y="400"/>
                  </a:cubicBezTo>
                  <a:lnTo>
                    <a:pt x="2146" y="404"/>
                  </a:lnTo>
                  <a:cubicBezTo>
                    <a:pt x="2156" y="405"/>
                    <a:pt x="2167" y="406"/>
                    <a:pt x="2174" y="407"/>
                  </a:cubicBezTo>
                  <a:cubicBezTo>
                    <a:pt x="2186" y="409"/>
                    <a:pt x="2198" y="410"/>
                    <a:pt x="2210" y="410"/>
                  </a:cubicBezTo>
                  <a:cubicBezTo>
                    <a:pt x="2302" y="410"/>
                    <a:pt x="2385" y="342"/>
                    <a:pt x="2402" y="244"/>
                  </a:cubicBezTo>
                  <a:cubicBezTo>
                    <a:pt x="2422" y="134"/>
                    <a:pt x="2352" y="27"/>
                    <a:pt x="2246" y="6"/>
                  </a:cubicBezTo>
                  <a:cubicBezTo>
                    <a:pt x="2238" y="5"/>
                    <a:pt x="2231" y="3"/>
                    <a:pt x="2224" y="3"/>
                  </a:cubicBezTo>
                  <a:lnTo>
                    <a:pt x="2216" y="5"/>
                  </a:lnTo>
                  <a:cubicBezTo>
                    <a:pt x="2197" y="4"/>
                    <a:pt x="2186" y="4"/>
                    <a:pt x="2171" y="2"/>
                  </a:cubicBezTo>
                  <a:lnTo>
                    <a:pt x="2132" y="1"/>
                  </a:ln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482"/>
            <p:cNvSpPr/>
            <p:nvPr/>
          </p:nvSpPr>
          <p:spPr>
            <a:xfrm>
              <a:off x="2123034" y="1263394"/>
              <a:ext cx="66305" cy="35315"/>
            </a:xfrm>
            <a:custGeom>
              <a:rect b="b" l="l" r="r" t="t"/>
              <a:pathLst>
                <a:path extrusionOk="0" h="632" w="1188">
                  <a:moveTo>
                    <a:pt x="205" y="0"/>
                  </a:moveTo>
                  <a:cubicBezTo>
                    <a:pt x="106" y="0"/>
                    <a:pt x="22" y="78"/>
                    <a:pt x="11" y="183"/>
                  </a:cubicBezTo>
                  <a:cubicBezTo>
                    <a:pt x="0" y="296"/>
                    <a:pt x="78" y="396"/>
                    <a:pt x="187" y="407"/>
                  </a:cubicBezTo>
                  <a:cubicBezTo>
                    <a:pt x="192" y="408"/>
                    <a:pt x="198" y="408"/>
                    <a:pt x="204" y="408"/>
                  </a:cubicBezTo>
                  <a:cubicBezTo>
                    <a:pt x="210" y="408"/>
                    <a:pt x="216" y="408"/>
                    <a:pt x="222" y="407"/>
                  </a:cubicBezTo>
                  <a:lnTo>
                    <a:pt x="231" y="406"/>
                  </a:lnTo>
                  <a:lnTo>
                    <a:pt x="334" y="397"/>
                  </a:lnTo>
                  <a:lnTo>
                    <a:pt x="437" y="396"/>
                  </a:lnTo>
                  <a:cubicBezTo>
                    <a:pt x="505" y="398"/>
                    <a:pt x="572" y="402"/>
                    <a:pt x="637" y="417"/>
                  </a:cubicBezTo>
                  <a:cubicBezTo>
                    <a:pt x="703" y="429"/>
                    <a:pt x="765" y="447"/>
                    <a:pt x="823" y="475"/>
                  </a:cubicBezTo>
                  <a:cubicBezTo>
                    <a:pt x="837" y="483"/>
                    <a:pt x="851" y="489"/>
                    <a:pt x="865" y="497"/>
                  </a:cubicBezTo>
                  <a:cubicBezTo>
                    <a:pt x="878" y="506"/>
                    <a:pt x="892" y="512"/>
                    <a:pt x="904" y="522"/>
                  </a:cubicBezTo>
                  <a:cubicBezTo>
                    <a:pt x="916" y="532"/>
                    <a:pt x="928" y="541"/>
                    <a:pt x="939" y="550"/>
                  </a:cubicBezTo>
                  <a:cubicBezTo>
                    <a:pt x="944" y="555"/>
                    <a:pt x="949" y="560"/>
                    <a:pt x="954" y="563"/>
                  </a:cubicBezTo>
                  <a:lnTo>
                    <a:pt x="960" y="570"/>
                  </a:lnTo>
                  <a:lnTo>
                    <a:pt x="962" y="573"/>
                  </a:lnTo>
                  <a:lnTo>
                    <a:pt x="964" y="574"/>
                  </a:lnTo>
                  <a:lnTo>
                    <a:pt x="964" y="573"/>
                  </a:lnTo>
                  <a:cubicBezTo>
                    <a:pt x="985" y="611"/>
                    <a:pt x="1023" y="632"/>
                    <a:pt x="1061" y="632"/>
                  </a:cubicBezTo>
                  <a:cubicBezTo>
                    <a:pt x="1080" y="632"/>
                    <a:pt x="1099" y="627"/>
                    <a:pt x="1116" y="617"/>
                  </a:cubicBezTo>
                  <a:cubicBezTo>
                    <a:pt x="1170" y="586"/>
                    <a:pt x="1188" y="514"/>
                    <a:pt x="1159" y="459"/>
                  </a:cubicBezTo>
                  <a:lnTo>
                    <a:pt x="1151" y="445"/>
                  </a:lnTo>
                  <a:lnTo>
                    <a:pt x="1146" y="435"/>
                  </a:lnTo>
                  <a:lnTo>
                    <a:pt x="1134" y="419"/>
                  </a:lnTo>
                  <a:cubicBezTo>
                    <a:pt x="1126" y="407"/>
                    <a:pt x="1120" y="398"/>
                    <a:pt x="1113" y="388"/>
                  </a:cubicBezTo>
                  <a:cubicBezTo>
                    <a:pt x="1097" y="368"/>
                    <a:pt x="1082" y="350"/>
                    <a:pt x="1065" y="333"/>
                  </a:cubicBezTo>
                  <a:cubicBezTo>
                    <a:pt x="1048" y="315"/>
                    <a:pt x="1032" y="300"/>
                    <a:pt x="1013" y="284"/>
                  </a:cubicBezTo>
                  <a:cubicBezTo>
                    <a:pt x="996" y="269"/>
                    <a:pt x="977" y="255"/>
                    <a:pt x="960" y="240"/>
                  </a:cubicBezTo>
                  <a:cubicBezTo>
                    <a:pt x="886" y="186"/>
                    <a:pt x="806" y="146"/>
                    <a:pt x="725" y="112"/>
                  </a:cubicBezTo>
                  <a:cubicBezTo>
                    <a:pt x="644" y="78"/>
                    <a:pt x="561" y="58"/>
                    <a:pt x="478" y="37"/>
                  </a:cubicBezTo>
                  <a:cubicBezTo>
                    <a:pt x="437" y="29"/>
                    <a:pt x="395" y="22"/>
                    <a:pt x="352" y="15"/>
                  </a:cubicBezTo>
                  <a:lnTo>
                    <a:pt x="227" y="1"/>
                  </a:lnTo>
                  <a:cubicBezTo>
                    <a:pt x="220" y="0"/>
                    <a:pt x="212" y="0"/>
                    <a:pt x="205" y="0"/>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482"/>
            <p:cNvSpPr/>
            <p:nvPr/>
          </p:nvSpPr>
          <p:spPr>
            <a:xfrm>
              <a:off x="1764439" y="1340114"/>
              <a:ext cx="105374" cy="135335"/>
            </a:xfrm>
            <a:custGeom>
              <a:rect b="b" l="l" r="r" t="t"/>
              <a:pathLst>
                <a:path extrusionOk="0" h="2422" w="1888">
                  <a:moveTo>
                    <a:pt x="749" y="1"/>
                  </a:moveTo>
                  <a:cubicBezTo>
                    <a:pt x="696" y="1"/>
                    <a:pt x="644" y="9"/>
                    <a:pt x="593" y="25"/>
                  </a:cubicBezTo>
                  <a:cubicBezTo>
                    <a:pt x="177" y="157"/>
                    <a:pt x="0" y="794"/>
                    <a:pt x="192" y="1450"/>
                  </a:cubicBezTo>
                  <a:cubicBezTo>
                    <a:pt x="328" y="1911"/>
                    <a:pt x="613" y="2259"/>
                    <a:pt x="915" y="2377"/>
                  </a:cubicBezTo>
                  <a:cubicBezTo>
                    <a:pt x="988" y="2406"/>
                    <a:pt x="1062" y="2421"/>
                    <a:pt x="1135" y="2421"/>
                  </a:cubicBezTo>
                  <a:cubicBezTo>
                    <a:pt x="1171" y="2421"/>
                    <a:pt x="1207" y="2417"/>
                    <a:pt x="1242" y="2410"/>
                  </a:cubicBezTo>
                  <a:cubicBezTo>
                    <a:pt x="1259" y="2407"/>
                    <a:pt x="1275" y="2402"/>
                    <a:pt x="1292" y="2397"/>
                  </a:cubicBezTo>
                  <a:cubicBezTo>
                    <a:pt x="1708" y="2265"/>
                    <a:pt x="1887" y="1628"/>
                    <a:pt x="1692" y="973"/>
                  </a:cubicBezTo>
                  <a:cubicBezTo>
                    <a:pt x="1523" y="398"/>
                    <a:pt x="1124" y="1"/>
                    <a:pt x="74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482"/>
            <p:cNvSpPr/>
            <p:nvPr/>
          </p:nvSpPr>
          <p:spPr>
            <a:xfrm>
              <a:off x="1789666" y="1354866"/>
              <a:ext cx="74454" cy="110246"/>
            </a:xfrm>
            <a:custGeom>
              <a:rect b="b" l="l" r="r" t="t"/>
              <a:pathLst>
                <a:path extrusionOk="0" h="1973" w="1334">
                  <a:moveTo>
                    <a:pt x="404" y="1"/>
                  </a:moveTo>
                  <a:cubicBezTo>
                    <a:pt x="359" y="1"/>
                    <a:pt x="315" y="8"/>
                    <a:pt x="272" y="22"/>
                  </a:cubicBezTo>
                  <a:cubicBezTo>
                    <a:pt x="166" y="54"/>
                    <a:pt x="74" y="130"/>
                    <a:pt x="6" y="238"/>
                  </a:cubicBezTo>
                  <a:cubicBezTo>
                    <a:pt x="0" y="249"/>
                    <a:pt x="2" y="264"/>
                    <a:pt x="15" y="272"/>
                  </a:cubicBezTo>
                  <a:cubicBezTo>
                    <a:pt x="18" y="274"/>
                    <a:pt x="23" y="275"/>
                    <a:pt x="27" y="275"/>
                  </a:cubicBezTo>
                  <a:cubicBezTo>
                    <a:pt x="35" y="275"/>
                    <a:pt x="43" y="271"/>
                    <a:pt x="47" y="264"/>
                  </a:cubicBezTo>
                  <a:cubicBezTo>
                    <a:pt x="109" y="165"/>
                    <a:pt x="192" y="97"/>
                    <a:pt x="287" y="68"/>
                  </a:cubicBezTo>
                  <a:cubicBezTo>
                    <a:pt x="325" y="56"/>
                    <a:pt x="364" y="49"/>
                    <a:pt x="404" y="49"/>
                  </a:cubicBezTo>
                  <a:cubicBezTo>
                    <a:pt x="478" y="49"/>
                    <a:pt x="555" y="70"/>
                    <a:pt x="632" y="111"/>
                  </a:cubicBezTo>
                  <a:cubicBezTo>
                    <a:pt x="852" y="227"/>
                    <a:pt x="1038" y="487"/>
                    <a:pt x="1133" y="805"/>
                  </a:cubicBezTo>
                  <a:cubicBezTo>
                    <a:pt x="1282" y="1313"/>
                    <a:pt x="1146" y="1807"/>
                    <a:pt x="830" y="1908"/>
                  </a:cubicBezTo>
                  <a:cubicBezTo>
                    <a:pt x="793" y="1919"/>
                    <a:pt x="755" y="1925"/>
                    <a:pt x="715" y="1925"/>
                  </a:cubicBezTo>
                  <a:cubicBezTo>
                    <a:pt x="685" y="1925"/>
                    <a:pt x="654" y="1921"/>
                    <a:pt x="623" y="1915"/>
                  </a:cubicBezTo>
                  <a:cubicBezTo>
                    <a:pt x="621" y="1914"/>
                    <a:pt x="619" y="1914"/>
                    <a:pt x="617" y="1914"/>
                  </a:cubicBezTo>
                  <a:cubicBezTo>
                    <a:pt x="606" y="1914"/>
                    <a:pt x="597" y="1922"/>
                    <a:pt x="595" y="1933"/>
                  </a:cubicBezTo>
                  <a:cubicBezTo>
                    <a:pt x="591" y="1946"/>
                    <a:pt x="600" y="1959"/>
                    <a:pt x="613" y="1961"/>
                  </a:cubicBezTo>
                  <a:cubicBezTo>
                    <a:pt x="646" y="1969"/>
                    <a:pt x="679" y="1972"/>
                    <a:pt x="713" y="1972"/>
                  </a:cubicBezTo>
                  <a:cubicBezTo>
                    <a:pt x="758" y="1972"/>
                    <a:pt x="801" y="1966"/>
                    <a:pt x="842" y="1955"/>
                  </a:cubicBezTo>
                  <a:cubicBezTo>
                    <a:pt x="1184" y="1846"/>
                    <a:pt x="1334" y="1324"/>
                    <a:pt x="1177" y="792"/>
                  </a:cubicBezTo>
                  <a:cubicBezTo>
                    <a:pt x="1079" y="462"/>
                    <a:pt x="884" y="191"/>
                    <a:pt x="654" y="69"/>
                  </a:cubicBezTo>
                  <a:cubicBezTo>
                    <a:pt x="570" y="24"/>
                    <a:pt x="485" y="1"/>
                    <a:pt x="404"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482"/>
            <p:cNvSpPr/>
            <p:nvPr/>
          </p:nvSpPr>
          <p:spPr>
            <a:xfrm>
              <a:off x="2121471" y="1294630"/>
              <a:ext cx="46603" cy="212446"/>
            </a:xfrm>
            <a:custGeom>
              <a:rect b="b" l="l" r="r" t="t"/>
              <a:pathLst>
                <a:path extrusionOk="0" h="3802" w="835">
                  <a:moveTo>
                    <a:pt x="47" y="0"/>
                  </a:moveTo>
                  <a:cubicBezTo>
                    <a:pt x="59" y="296"/>
                    <a:pt x="88" y="589"/>
                    <a:pt x="122" y="882"/>
                  </a:cubicBezTo>
                  <a:cubicBezTo>
                    <a:pt x="132" y="956"/>
                    <a:pt x="142" y="1029"/>
                    <a:pt x="152" y="1102"/>
                  </a:cubicBezTo>
                  <a:cubicBezTo>
                    <a:pt x="162" y="1175"/>
                    <a:pt x="172" y="1248"/>
                    <a:pt x="184" y="1321"/>
                  </a:cubicBezTo>
                  <a:cubicBezTo>
                    <a:pt x="195" y="1393"/>
                    <a:pt x="208" y="1466"/>
                    <a:pt x="220" y="1539"/>
                  </a:cubicBezTo>
                  <a:lnTo>
                    <a:pt x="260" y="1757"/>
                  </a:lnTo>
                  <a:cubicBezTo>
                    <a:pt x="274" y="1829"/>
                    <a:pt x="289" y="1902"/>
                    <a:pt x="305" y="1973"/>
                  </a:cubicBezTo>
                  <a:cubicBezTo>
                    <a:pt x="312" y="2009"/>
                    <a:pt x="318" y="2045"/>
                    <a:pt x="328" y="2081"/>
                  </a:cubicBezTo>
                  <a:lnTo>
                    <a:pt x="353" y="2189"/>
                  </a:lnTo>
                  <a:lnTo>
                    <a:pt x="379" y="2296"/>
                  </a:lnTo>
                  <a:cubicBezTo>
                    <a:pt x="388" y="2332"/>
                    <a:pt x="397" y="2368"/>
                    <a:pt x="408" y="2404"/>
                  </a:cubicBezTo>
                  <a:lnTo>
                    <a:pt x="466" y="2618"/>
                  </a:lnTo>
                  <a:cubicBezTo>
                    <a:pt x="547" y="2895"/>
                    <a:pt x="641" y="3168"/>
                    <a:pt x="759" y="3431"/>
                  </a:cubicBezTo>
                  <a:cubicBezTo>
                    <a:pt x="721" y="3485"/>
                    <a:pt x="675" y="3533"/>
                    <a:pt x="622" y="3574"/>
                  </a:cubicBezTo>
                  <a:cubicBezTo>
                    <a:pt x="563" y="3618"/>
                    <a:pt x="498" y="3655"/>
                    <a:pt x="431" y="3686"/>
                  </a:cubicBezTo>
                  <a:cubicBezTo>
                    <a:pt x="363" y="3716"/>
                    <a:pt x="293" y="3740"/>
                    <a:pt x="221" y="3760"/>
                  </a:cubicBezTo>
                  <a:cubicBezTo>
                    <a:pt x="149" y="3778"/>
                    <a:pt x="76" y="3794"/>
                    <a:pt x="0" y="3802"/>
                  </a:cubicBezTo>
                  <a:cubicBezTo>
                    <a:pt x="75" y="3802"/>
                    <a:pt x="151" y="3794"/>
                    <a:pt x="225" y="3781"/>
                  </a:cubicBezTo>
                  <a:cubicBezTo>
                    <a:pt x="300" y="3768"/>
                    <a:pt x="374" y="3749"/>
                    <a:pt x="446" y="3723"/>
                  </a:cubicBezTo>
                  <a:cubicBezTo>
                    <a:pt x="517" y="3696"/>
                    <a:pt x="587" y="3663"/>
                    <a:pt x="652" y="3619"/>
                  </a:cubicBezTo>
                  <a:cubicBezTo>
                    <a:pt x="716" y="3574"/>
                    <a:pt x="775" y="3520"/>
                    <a:pt x="824" y="3454"/>
                  </a:cubicBezTo>
                  <a:lnTo>
                    <a:pt x="834" y="3440"/>
                  </a:lnTo>
                  <a:lnTo>
                    <a:pt x="826" y="3420"/>
                  </a:lnTo>
                  <a:cubicBezTo>
                    <a:pt x="718" y="3152"/>
                    <a:pt x="630" y="2872"/>
                    <a:pt x="551" y="2592"/>
                  </a:cubicBezTo>
                  <a:lnTo>
                    <a:pt x="495" y="2379"/>
                  </a:lnTo>
                  <a:cubicBezTo>
                    <a:pt x="474" y="2310"/>
                    <a:pt x="460" y="2238"/>
                    <a:pt x="441" y="2167"/>
                  </a:cubicBezTo>
                  <a:lnTo>
                    <a:pt x="416" y="2061"/>
                  </a:lnTo>
                  <a:cubicBezTo>
                    <a:pt x="408" y="2025"/>
                    <a:pt x="399" y="1989"/>
                    <a:pt x="392" y="1953"/>
                  </a:cubicBezTo>
                  <a:lnTo>
                    <a:pt x="346" y="1737"/>
                  </a:lnTo>
                  <a:lnTo>
                    <a:pt x="302" y="1522"/>
                  </a:lnTo>
                  <a:cubicBezTo>
                    <a:pt x="288" y="1450"/>
                    <a:pt x="275" y="1378"/>
                    <a:pt x="261" y="1306"/>
                  </a:cubicBezTo>
                  <a:cubicBezTo>
                    <a:pt x="247" y="1234"/>
                    <a:pt x="234" y="1161"/>
                    <a:pt x="221" y="1089"/>
                  </a:cubicBezTo>
                  <a:cubicBezTo>
                    <a:pt x="209" y="1018"/>
                    <a:pt x="195" y="946"/>
                    <a:pt x="184" y="872"/>
                  </a:cubicBezTo>
                  <a:cubicBezTo>
                    <a:pt x="134" y="583"/>
                    <a:pt x="90" y="292"/>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482"/>
            <p:cNvSpPr/>
            <p:nvPr/>
          </p:nvSpPr>
          <p:spPr>
            <a:xfrm>
              <a:off x="1079844" y="1951252"/>
              <a:ext cx="927380" cy="852132"/>
            </a:xfrm>
            <a:custGeom>
              <a:rect b="b" l="l" r="r" t="t"/>
              <a:pathLst>
                <a:path extrusionOk="0" h="15250" w="16616">
                  <a:moveTo>
                    <a:pt x="11779" y="0"/>
                  </a:moveTo>
                  <a:cubicBezTo>
                    <a:pt x="11734" y="0"/>
                    <a:pt x="11692" y="1"/>
                    <a:pt x="11648" y="7"/>
                  </a:cubicBezTo>
                  <a:cubicBezTo>
                    <a:pt x="11571" y="17"/>
                    <a:pt x="11497" y="36"/>
                    <a:pt x="11425" y="62"/>
                  </a:cubicBezTo>
                  <a:cubicBezTo>
                    <a:pt x="11387" y="74"/>
                    <a:pt x="11351" y="91"/>
                    <a:pt x="11315" y="108"/>
                  </a:cubicBezTo>
                  <a:cubicBezTo>
                    <a:pt x="11120" y="201"/>
                    <a:pt x="10954" y="356"/>
                    <a:pt x="10848" y="558"/>
                  </a:cubicBezTo>
                  <a:cubicBezTo>
                    <a:pt x="10095" y="1973"/>
                    <a:pt x="8211" y="5179"/>
                    <a:pt x="6152" y="6102"/>
                  </a:cubicBezTo>
                  <a:cubicBezTo>
                    <a:pt x="5791" y="6264"/>
                    <a:pt x="5426" y="6356"/>
                    <a:pt x="5060" y="6356"/>
                  </a:cubicBezTo>
                  <a:cubicBezTo>
                    <a:pt x="4980" y="6356"/>
                    <a:pt x="4901" y="6352"/>
                    <a:pt x="4822" y="6343"/>
                  </a:cubicBezTo>
                  <a:cubicBezTo>
                    <a:pt x="4816" y="6342"/>
                    <a:pt x="4811" y="6342"/>
                    <a:pt x="4806" y="6340"/>
                  </a:cubicBezTo>
                  <a:cubicBezTo>
                    <a:pt x="4756" y="6335"/>
                    <a:pt x="4709" y="6328"/>
                    <a:pt x="4662" y="6320"/>
                  </a:cubicBezTo>
                  <a:cubicBezTo>
                    <a:pt x="4520" y="6297"/>
                    <a:pt x="4391" y="6267"/>
                    <a:pt x="4272" y="6229"/>
                  </a:cubicBezTo>
                  <a:cubicBezTo>
                    <a:pt x="4248" y="6222"/>
                    <a:pt x="4227" y="6215"/>
                    <a:pt x="4205" y="6207"/>
                  </a:cubicBezTo>
                  <a:cubicBezTo>
                    <a:pt x="4110" y="6174"/>
                    <a:pt x="4022" y="6137"/>
                    <a:pt x="3941" y="6096"/>
                  </a:cubicBezTo>
                  <a:cubicBezTo>
                    <a:pt x="3926" y="6089"/>
                    <a:pt x="3914" y="6082"/>
                    <a:pt x="3901" y="6075"/>
                  </a:cubicBezTo>
                  <a:cubicBezTo>
                    <a:pt x="3882" y="6066"/>
                    <a:pt x="3864" y="6057"/>
                    <a:pt x="3846" y="6046"/>
                  </a:cubicBezTo>
                  <a:cubicBezTo>
                    <a:pt x="3828" y="6035"/>
                    <a:pt x="3810" y="6026"/>
                    <a:pt x="3793" y="6015"/>
                  </a:cubicBezTo>
                  <a:cubicBezTo>
                    <a:pt x="3483" y="5825"/>
                    <a:pt x="3275" y="5576"/>
                    <a:pt x="3139" y="5323"/>
                  </a:cubicBezTo>
                  <a:cubicBezTo>
                    <a:pt x="3123" y="5296"/>
                    <a:pt x="3109" y="5268"/>
                    <a:pt x="3096" y="5242"/>
                  </a:cubicBezTo>
                  <a:cubicBezTo>
                    <a:pt x="3001" y="5045"/>
                    <a:pt x="2945" y="4846"/>
                    <a:pt x="2913" y="4671"/>
                  </a:cubicBezTo>
                  <a:cubicBezTo>
                    <a:pt x="2910" y="4662"/>
                    <a:pt x="2909" y="4652"/>
                    <a:pt x="2906" y="4642"/>
                  </a:cubicBezTo>
                  <a:cubicBezTo>
                    <a:pt x="2903" y="4614"/>
                    <a:pt x="2898" y="4585"/>
                    <a:pt x="2893" y="4559"/>
                  </a:cubicBezTo>
                  <a:cubicBezTo>
                    <a:pt x="2888" y="4528"/>
                    <a:pt x="2884" y="4497"/>
                    <a:pt x="2882" y="4467"/>
                  </a:cubicBezTo>
                  <a:cubicBezTo>
                    <a:pt x="2862" y="4255"/>
                    <a:pt x="2874" y="4114"/>
                    <a:pt x="2874" y="4114"/>
                  </a:cubicBezTo>
                  <a:lnTo>
                    <a:pt x="2874" y="4114"/>
                  </a:lnTo>
                  <a:lnTo>
                    <a:pt x="2872" y="4119"/>
                  </a:lnTo>
                  <a:cubicBezTo>
                    <a:pt x="2457" y="5385"/>
                    <a:pt x="2027" y="6832"/>
                    <a:pt x="1632" y="8231"/>
                  </a:cubicBezTo>
                  <a:cubicBezTo>
                    <a:pt x="729" y="11425"/>
                    <a:pt x="0" y="14371"/>
                    <a:pt x="0" y="14371"/>
                  </a:cubicBezTo>
                  <a:lnTo>
                    <a:pt x="6421" y="15249"/>
                  </a:lnTo>
                  <a:lnTo>
                    <a:pt x="10887" y="14998"/>
                  </a:lnTo>
                  <a:lnTo>
                    <a:pt x="13974" y="13850"/>
                  </a:lnTo>
                  <a:lnTo>
                    <a:pt x="13976" y="13849"/>
                  </a:lnTo>
                  <a:cubicBezTo>
                    <a:pt x="13976" y="13849"/>
                    <a:pt x="13976" y="13846"/>
                    <a:pt x="13975" y="13844"/>
                  </a:cubicBezTo>
                  <a:cubicBezTo>
                    <a:pt x="13950" y="13721"/>
                    <a:pt x="13535" y="11510"/>
                    <a:pt x="13626" y="9229"/>
                  </a:cubicBezTo>
                  <a:cubicBezTo>
                    <a:pt x="13630" y="9162"/>
                    <a:pt x="13632" y="9096"/>
                    <a:pt x="13640" y="9026"/>
                  </a:cubicBezTo>
                  <a:cubicBezTo>
                    <a:pt x="13659" y="8675"/>
                    <a:pt x="13692" y="8323"/>
                    <a:pt x="13739" y="7979"/>
                  </a:cubicBezTo>
                  <a:cubicBezTo>
                    <a:pt x="13759" y="7827"/>
                    <a:pt x="13784" y="7678"/>
                    <a:pt x="13811" y="7533"/>
                  </a:cubicBezTo>
                  <a:cubicBezTo>
                    <a:pt x="14172" y="5563"/>
                    <a:pt x="15610" y="3658"/>
                    <a:pt x="16432" y="2702"/>
                  </a:cubicBezTo>
                  <a:cubicBezTo>
                    <a:pt x="16560" y="2553"/>
                    <a:pt x="16615" y="2369"/>
                    <a:pt x="16604" y="2191"/>
                  </a:cubicBezTo>
                  <a:cubicBezTo>
                    <a:pt x="16601" y="2137"/>
                    <a:pt x="16592" y="2083"/>
                    <a:pt x="16575" y="2031"/>
                  </a:cubicBezTo>
                  <a:cubicBezTo>
                    <a:pt x="16546" y="1927"/>
                    <a:pt x="16492" y="1828"/>
                    <a:pt x="16415" y="1744"/>
                  </a:cubicBezTo>
                  <a:cubicBezTo>
                    <a:pt x="16406" y="1735"/>
                    <a:pt x="16399" y="1727"/>
                    <a:pt x="16390" y="1719"/>
                  </a:cubicBezTo>
                  <a:cubicBezTo>
                    <a:pt x="16380" y="1708"/>
                    <a:pt x="16369" y="1697"/>
                    <a:pt x="16358" y="1688"/>
                  </a:cubicBezTo>
                  <a:cubicBezTo>
                    <a:pt x="16345" y="1677"/>
                    <a:pt x="16332" y="1667"/>
                    <a:pt x="16318" y="1656"/>
                  </a:cubicBezTo>
                  <a:cubicBezTo>
                    <a:pt x="16305" y="1646"/>
                    <a:pt x="16292" y="1637"/>
                    <a:pt x="16279" y="1630"/>
                  </a:cubicBezTo>
                  <a:cubicBezTo>
                    <a:pt x="16262" y="1617"/>
                    <a:pt x="16245" y="1607"/>
                    <a:pt x="16227" y="1597"/>
                  </a:cubicBezTo>
                  <a:cubicBezTo>
                    <a:pt x="16226" y="1597"/>
                    <a:pt x="16226" y="1596"/>
                    <a:pt x="16225" y="1596"/>
                  </a:cubicBezTo>
                  <a:cubicBezTo>
                    <a:pt x="16145" y="1554"/>
                    <a:pt x="16066" y="1510"/>
                    <a:pt x="15986" y="1469"/>
                  </a:cubicBezTo>
                  <a:cubicBezTo>
                    <a:pt x="15887" y="1417"/>
                    <a:pt x="15790" y="1369"/>
                    <a:pt x="15692" y="1320"/>
                  </a:cubicBezTo>
                  <a:cubicBezTo>
                    <a:pt x="15625" y="1286"/>
                    <a:pt x="15559" y="1253"/>
                    <a:pt x="15492" y="1221"/>
                  </a:cubicBezTo>
                  <a:cubicBezTo>
                    <a:pt x="14164" y="587"/>
                    <a:pt x="12935" y="237"/>
                    <a:pt x="12134" y="53"/>
                  </a:cubicBezTo>
                  <a:cubicBezTo>
                    <a:pt x="12089" y="43"/>
                    <a:pt x="12046" y="33"/>
                    <a:pt x="12002" y="25"/>
                  </a:cubicBezTo>
                  <a:cubicBezTo>
                    <a:pt x="11960" y="15"/>
                    <a:pt x="11919" y="9"/>
                    <a:pt x="11879" y="5"/>
                  </a:cubicBezTo>
                  <a:cubicBezTo>
                    <a:pt x="11864" y="4"/>
                    <a:pt x="11851" y="2"/>
                    <a:pt x="11833" y="2"/>
                  </a:cubicBezTo>
                  <a:cubicBezTo>
                    <a:pt x="11815" y="1"/>
                    <a:pt x="11796" y="0"/>
                    <a:pt x="11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482"/>
            <p:cNvSpPr/>
            <p:nvPr/>
          </p:nvSpPr>
          <p:spPr>
            <a:xfrm>
              <a:off x="1070300" y="2725106"/>
              <a:ext cx="802974" cy="833078"/>
            </a:xfrm>
            <a:custGeom>
              <a:rect b="b" l="l" r="r" t="t"/>
              <a:pathLst>
                <a:path extrusionOk="0" h="14909" w="14387">
                  <a:moveTo>
                    <a:pt x="14137" y="0"/>
                  </a:moveTo>
                  <a:cubicBezTo>
                    <a:pt x="13500" y="162"/>
                    <a:pt x="10956" y="788"/>
                    <a:pt x="8380" y="1125"/>
                  </a:cubicBezTo>
                  <a:cubicBezTo>
                    <a:pt x="8179" y="1151"/>
                    <a:pt x="7979" y="1175"/>
                    <a:pt x="7779" y="1198"/>
                  </a:cubicBezTo>
                  <a:cubicBezTo>
                    <a:pt x="7458" y="1234"/>
                    <a:pt x="7123" y="1251"/>
                    <a:pt x="6781" y="1251"/>
                  </a:cubicBezTo>
                  <a:cubicBezTo>
                    <a:pt x="6718" y="1251"/>
                    <a:pt x="6654" y="1250"/>
                    <a:pt x="6590" y="1249"/>
                  </a:cubicBezTo>
                  <a:cubicBezTo>
                    <a:pt x="4815" y="1222"/>
                    <a:pt x="2876" y="785"/>
                    <a:pt x="1595" y="436"/>
                  </a:cubicBezTo>
                  <a:cubicBezTo>
                    <a:pt x="1001" y="274"/>
                    <a:pt x="550" y="130"/>
                    <a:pt x="322" y="57"/>
                  </a:cubicBezTo>
                  <a:cubicBezTo>
                    <a:pt x="211" y="478"/>
                    <a:pt x="104" y="895"/>
                    <a:pt x="0" y="1308"/>
                  </a:cubicBezTo>
                  <a:cubicBezTo>
                    <a:pt x="1201" y="1645"/>
                    <a:pt x="3738" y="2242"/>
                    <a:pt x="6741" y="2274"/>
                  </a:cubicBezTo>
                  <a:lnTo>
                    <a:pt x="6756" y="2274"/>
                  </a:lnTo>
                  <a:cubicBezTo>
                    <a:pt x="7638" y="2282"/>
                    <a:pt x="8298" y="3092"/>
                    <a:pt x="8113" y="3955"/>
                  </a:cubicBezTo>
                  <a:cubicBezTo>
                    <a:pt x="7984" y="4560"/>
                    <a:pt x="7809" y="5155"/>
                    <a:pt x="7587" y="5734"/>
                  </a:cubicBezTo>
                  <a:cubicBezTo>
                    <a:pt x="8592" y="9108"/>
                    <a:pt x="10082" y="12692"/>
                    <a:pt x="11060" y="14909"/>
                  </a:cubicBezTo>
                  <a:cubicBezTo>
                    <a:pt x="10941" y="14622"/>
                    <a:pt x="9643" y="11470"/>
                    <a:pt x="9011" y="8424"/>
                  </a:cubicBezTo>
                  <a:cubicBezTo>
                    <a:pt x="8978" y="8262"/>
                    <a:pt x="8947" y="8102"/>
                    <a:pt x="8920" y="7940"/>
                  </a:cubicBezTo>
                  <a:cubicBezTo>
                    <a:pt x="8440" y="5077"/>
                    <a:pt x="10146" y="2293"/>
                    <a:pt x="12911" y="1406"/>
                  </a:cubicBezTo>
                  <a:cubicBezTo>
                    <a:pt x="13406" y="1247"/>
                    <a:pt x="13899" y="1063"/>
                    <a:pt x="14387" y="850"/>
                  </a:cubicBezTo>
                  <a:cubicBezTo>
                    <a:pt x="14309" y="566"/>
                    <a:pt x="14229" y="283"/>
                    <a:pt x="14147" y="0"/>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482"/>
            <p:cNvSpPr/>
            <p:nvPr/>
          </p:nvSpPr>
          <p:spPr>
            <a:xfrm>
              <a:off x="1524278" y="1556306"/>
              <a:ext cx="251659" cy="401145"/>
            </a:xfrm>
            <a:custGeom>
              <a:rect b="b" l="l" r="r" t="t"/>
              <a:pathLst>
                <a:path extrusionOk="0" h="7179" w="4509">
                  <a:moveTo>
                    <a:pt x="957" y="1"/>
                  </a:moveTo>
                  <a:cubicBezTo>
                    <a:pt x="271" y="1"/>
                    <a:pt x="1" y="389"/>
                    <a:pt x="1" y="389"/>
                  </a:cubicBezTo>
                  <a:cubicBezTo>
                    <a:pt x="167" y="416"/>
                    <a:pt x="328" y="453"/>
                    <a:pt x="485" y="496"/>
                  </a:cubicBezTo>
                  <a:cubicBezTo>
                    <a:pt x="1282" y="716"/>
                    <a:pt x="1945" y="1147"/>
                    <a:pt x="2439" y="1773"/>
                  </a:cubicBezTo>
                  <a:cubicBezTo>
                    <a:pt x="3388" y="2977"/>
                    <a:pt x="3698" y="4828"/>
                    <a:pt x="3350" y="7179"/>
                  </a:cubicBezTo>
                  <a:cubicBezTo>
                    <a:pt x="3491" y="7109"/>
                    <a:pt x="3648" y="7071"/>
                    <a:pt x="3809" y="7071"/>
                  </a:cubicBezTo>
                  <a:cubicBezTo>
                    <a:pt x="3844" y="7071"/>
                    <a:pt x="3879" y="7073"/>
                    <a:pt x="3914" y="7076"/>
                  </a:cubicBezTo>
                  <a:cubicBezTo>
                    <a:pt x="3955" y="7079"/>
                    <a:pt x="3996" y="7086"/>
                    <a:pt x="4037" y="7095"/>
                  </a:cubicBezTo>
                  <a:cubicBezTo>
                    <a:pt x="4079" y="7104"/>
                    <a:pt x="4124" y="7114"/>
                    <a:pt x="4168" y="7124"/>
                  </a:cubicBezTo>
                  <a:cubicBezTo>
                    <a:pt x="4508" y="4628"/>
                    <a:pt x="4136" y="2626"/>
                    <a:pt x="3070" y="1276"/>
                  </a:cubicBezTo>
                  <a:cubicBezTo>
                    <a:pt x="2701" y="809"/>
                    <a:pt x="2259" y="433"/>
                    <a:pt x="1752" y="148"/>
                  </a:cubicBezTo>
                  <a:cubicBezTo>
                    <a:pt x="1751" y="148"/>
                    <a:pt x="1751" y="148"/>
                    <a:pt x="1750" y="147"/>
                  </a:cubicBezTo>
                  <a:cubicBezTo>
                    <a:pt x="1440" y="41"/>
                    <a:pt x="1177"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482"/>
            <p:cNvSpPr/>
            <p:nvPr/>
          </p:nvSpPr>
          <p:spPr>
            <a:xfrm>
              <a:off x="1971726" y="1749141"/>
              <a:ext cx="140759" cy="315820"/>
            </a:xfrm>
            <a:custGeom>
              <a:rect b="b" l="l" r="r" t="t"/>
              <a:pathLst>
                <a:path extrusionOk="0" h="5652" w="2522">
                  <a:moveTo>
                    <a:pt x="1708" y="1"/>
                  </a:moveTo>
                  <a:cubicBezTo>
                    <a:pt x="1722" y="62"/>
                    <a:pt x="2066" y="2304"/>
                    <a:pt x="1" y="5090"/>
                  </a:cubicBezTo>
                  <a:cubicBezTo>
                    <a:pt x="80" y="5131"/>
                    <a:pt x="160" y="5174"/>
                    <a:pt x="239" y="5217"/>
                  </a:cubicBezTo>
                  <a:cubicBezTo>
                    <a:pt x="241" y="5217"/>
                    <a:pt x="241" y="5218"/>
                    <a:pt x="242" y="5218"/>
                  </a:cubicBezTo>
                  <a:cubicBezTo>
                    <a:pt x="314" y="5258"/>
                    <a:pt x="378" y="5308"/>
                    <a:pt x="429" y="5366"/>
                  </a:cubicBezTo>
                  <a:cubicBezTo>
                    <a:pt x="504" y="5449"/>
                    <a:pt x="560" y="5548"/>
                    <a:pt x="589" y="5652"/>
                  </a:cubicBezTo>
                  <a:cubicBezTo>
                    <a:pt x="2042" y="3756"/>
                    <a:pt x="2458" y="2208"/>
                    <a:pt x="2521" y="1201"/>
                  </a:cubicBezTo>
                  <a:cubicBezTo>
                    <a:pt x="2502" y="1115"/>
                    <a:pt x="2476" y="1022"/>
                    <a:pt x="2441" y="930"/>
                  </a:cubicBezTo>
                  <a:cubicBezTo>
                    <a:pt x="2322" y="584"/>
                    <a:pt x="2108" y="208"/>
                    <a:pt x="1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482"/>
            <p:cNvSpPr/>
            <p:nvPr/>
          </p:nvSpPr>
          <p:spPr>
            <a:xfrm>
              <a:off x="1332395" y="1892133"/>
              <a:ext cx="236031" cy="430816"/>
            </a:xfrm>
            <a:custGeom>
              <a:rect b="b" l="l" r="r" t="t"/>
              <a:pathLst>
                <a:path extrusionOk="0" h="7710" w="4229">
                  <a:moveTo>
                    <a:pt x="1347" y="1"/>
                  </a:moveTo>
                  <a:cubicBezTo>
                    <a:pt x="1325" y="1"/>
                    <a:pt x="1302" y="1"/>
                    <a:pt x="1280" y="2"/>
                  </a:cubicBezTo>
                  <a:cubicBezTo>
                    <a:pt x="873" y="11"/>
                    <a:pt x="517" y="96"/>
                    <a:pt x="270" y="198"/>
                  </a:cubicBezTo>
                  <a:cubicBezTo>
                    <a:pt x="252" y="352"/>
                    <a:pt x="237" y="508"/>
                    <a:pt x="224" y="663"/>
                  </a:cubicBezTo>
                  <a:cubicBezTo>
                    <a:pt x="208" y="826"/>
                    <a:pt x="194" y="990"/>
                    <a:pt x="180" y="1152"/>
                  </a:cubicBezTo>
                  <a:cubicBezTo>
                    <a:pt x="42" y="2797"/>
                    <a:pt x="0" y="4419"/>
                    <a:pt x="72" y="5684"/>
                  </a:cubicBezTo>
                  <a:cubicBezTo>
                    <a:pt x="112" y="6387"/>
                    <a:pt x="186" y="6980"/>
                    <a:pt x="297" y="7405"/>
                  </a:cubicBezTo>
                  <a:cubicBezTo>
                    <a:pt x="326" y="7518"/>
                    <a:pt x="358" y="7621"/>
                    <a:pt x="393" y="7710"/>
                  </a:cubicBezTo>
                  <a:lnTo>
                    <a:pt x="2708" y="6800"/>
                  </a:lnTo>
                  <a:cubicBezTo>
                    <a:pt x="2708" y="6800"/>
                    <a:pt x="3425" y="4105"/>
                    <a:pt x="4035" y="1305"/>
                  </a:cubicBezTo>
                  <a:cubicBezTo>
                    <a:pt x="4086" y="1068"/>
                    <a:pt x="4137" y="831"/>
                    <a:pt x="4185" y="594"/>
                  </a:cubicBezTo>
                  <a:cubicBezTo>
                    <a:pt x="4200" y="525"/>
                    <a:pt x="4214" y="457"/>
                    <a:pt x="4228" y="387"/>
                  </a:cubicBezTo>
                  <a:cubicBezTo>
                    <a:pt x="3960" y="314"/>
                    <a:pt x="3113" y="387"/>
                    <a:pt x="2175" y="117"/>
                  </a:cubicBezTo>
                  <a:cubicBezTo>
                    <a:pt x="1890" y="34"/>
                    <a:pt x="1609" y="1"/>
                    <a:pt x="1347"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32" name="Google Shape;19432;p482"/>
            <p:cNvGrpSpPr/>
            <p:nvPr/>
          </p:nvGrpSpPr>
          <p:grpSpPr>
            <a:xfrm>
              <a:off x="1327428" y="1581507"/>
              <a:ext cx="298039" cy="336327"/>
              <a:chOff x="1327428" y="1581507"/>
              <a:chExt cx="298039" cy="336327"/>
            </a:xfrm>
          </p:grpSpPr>
          <p:sp>
            <p:nvSpPr>
              <p:cNvPr id="19433" name="Google Shape;19433;p48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482"/>
              <p:cNvSpPr/>
              <p:nvPr/>
            </p:nvSpPr>
            <p:spPr>
              <a:xfrm>
                <a:off x="1327428" y="1581507"/>
                <a:ext cx="298039" cy="336327"/>
              </a:xfrm>
              <a:custGeom>
                <a:rect b="b" l="l" r="r" t="t"/>
                <a:pathLst>
                  <a:path extrusionOk="0" h="6019" w="5340">
                    <a:moveTo>
                      <a:pt x="3398" y="1"/>
                    </a:moveTo>
                    <a:cubicBezTo>
                      <a:pt x="3235" y="1"/>
                      <a:pt x="3061" y="24"/>
                      <a:pt x="2879" y="62"/>
                    </a:cubicBezTo>
                    <a:cubicBezTo>
                      <a:pt x="719" y="523"/>
                      <a:pt x="174" y="3995"/>
                      <a:pt x="42" y="5415"/>
                    </a:cubicBezTo>
                    <a:cubicBezTo>
                      <a:pt x="9" y="5764"/>
                      <a:pt x="2" y="5988"/>
                      <a:pt x="1" y="6015"/>
                    </a:cubicBezTo>
                    <a:lnTo>
                      <a:pt x="1" y="6015"/>
                    </a:lnTo>
                    <a:cubicBezTo>
                      <a:pt x="5" y="5951"/>
                      <a:pt x="138" y="5848"/>
                      <a:pt x="360" y="5757"/>
                    </a:cubicBezTo>
                    <a:cubicBezTo>
                      <a:pt x="393" y="5743"/>
                      <a:pt x="428" y="5730"/>
                      <a:pt x="463" y="5718"/>
                    </a:cubicBezTo>
                    <a:cubicBezTo>
                      <a:pt x="500" y="5705"/>
                      <a:pt x="538" y="5693"/>
                      <a:pt x="577" y="5682"/>
                    </a:cubicBezTo>
                    <a:cubicBezTo>
                      <a:pt x="629" y="5664"/>
                      <a:pt x="684" y="5651"/>
                      <a:pt x="741" y="5638"/>
                    </a:cubicBezTo>
                    <a:cubicBezTo>
                      <a:pt x="762" y="5632"/>
                      <a:pt x="784" y="5627"/>
                      <a:pt x="805" y="5623"/>
                    </a:cubicBezTo>
                    <a:cubicBezTo>
                      <a:pt x="847" y="5615"/>
                      <a:pt x="892" y="5606"/>
                      <a:pt x="936" y="5600"/>
                    </a:cubicBezTo>
                    <a:cubicBezTo>
                      <a:pt x="981" y="5591"/>
                      <a:pt x="1028" y="5585"/>
                      <a:pt x="1075" y="5580"/>
                    </a:cubicBezTo>
                    <a:cubicBezTo>
                      <a:pt x="1167" y="5569"/>
                      <a:pt x="1266" y="5562"/>
                      <a:pt x="1369" y="5560"/>
                    </a:cubicBezTo>
                    <a:cubicBezTo>
                      <a:pt x="1392" y="5559"/>
                      <a:pt x="1416" y="5559"/>
                      <a:pt x="1439" y="5559"/>
                    </a:cubicBezTo>
                    <a:cubicBezTo>
                      <a:pt x="1626" y="5559"/>
                      <a:pt x="1824" y="5577"/>
                      <a:pt x="2026" y="5617"/>
                    </a:cubicBezTo>
                    <a:cubicBezTo>
                      <a:pt x="2105" y="5632"/>
                      <a:pt x="2185" y="5652"/>
                      <a:pt x="2266" y="5675"/>
                    </a:cubicBezTo>
                    <a:cubicBezTo>
                      <a:pt x="3202" y="5948"/>
                      <a:pt x="4051" y="5875"/>
                      <a:pt x="4317" y="5946"/>
                    </a:cubicBezTo>
                    <a:cubicBezTo>
                      <a:pt x="4375" y="5962"/>
                      <a:pt x="4405" y="5984"/>
                      <a:pt x="4405" y="6017"/>
                    </a:cubicBezTo>
                    <a:cubicBezTo>
                      <a:pt x="5340" y="2960"/>
                      <a:pt x="5113" y="2653"/>
                      <a:pt x="4810" y="1376"/>
                    </a:cubicBezTo>
                    <a:cubicBezTo>
                      <a:pt x="4726" y="1028"/>
                      <a:pt x="4613" y="759"/>
                      <a:pt x="4473" y="554"/>
                    </a:cubicBezTo>
                    <a:lnTo>
                      <a:pt x="4473" y="552"/>
                    </a:lnTo>
                    <a:cubicBezTo>
                      <a:pt x="4331" y="342"/>
                      <a:pt x="4161" y="198"/>
                      <a:pt x="3969" y="113"/>
                    </a:cubicBezTo>
                    <a:cubicBezTo>
                      <a:pt x="3806" y="37"/>
                      <a:pt x="3625" y="3"/>
                      <a:pt x="3428" y="1"/>
                    </a:cubicBezTo>
                    <a:cubicBezTo>
                      <a:pt x="3418" y="1"/>
                      <a:pt x="3408" y="1"/>
                      <a:pt x="3398" y="1"/>
                    </a:cubicBezTo>
                    <a:close/>
                    <a:moveTo>
                      <a:pt x="1" y="6015"/>
                    </a:moveTo>
                    <a:lnTo>
                      <a:pt x="1" y="6015"/>
                    </a:lnTo>
                    <a:cubicBezTo>
                      <a:pt x="1" y="6016"/>
                      <a:pt x="1" y="6017"/>
                      <a:pt x="1" y="6018"/>
                    </a:cubicBezTo>
                    <a:cubicBezTo>
                      <a:pt x="1" y="6018"/>
                      <a:pt x="1" y="6017"/>
                      <a:pt x="1" y="6015"/>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35" name="Google Shape;19435;p482"/>
            <p:cNvSpPr/>
            <p:nvPr/>
          </p:nvSpPr>
          <p:spPr>
            <a:xfrm>
              <a:off x="1342386" y="1891965"/>
              <a:ext cx="226041" cy="75099"/>
            </a:xfrm>
            <a:custGeom>
              <a:rect b="b" l="l" r="r" t="t"/>
              <a:pathLst>
                <a:path extrusionOk="0" h="1344" w="4050">
                  <a:moveTo>
                    <a:pt x="1165" y="1"/>
                  </a:moveTo>
                  <a:cubicBezTo>
                    <a:pt x="732" y="1"/>
                    <a:pt x="351" y="91"/>
                    <a:pt x="92" y="199"/>
                  </a:cubicBezTo>
                  <a:cubicBezTo>
                    <a:pt x="73" y="353"/>
                    <a:pt x="58" y="508"/>
                    <a:pt x="45" y="664"/>
                  </a:cubicBezTo>
                  <a:cubicBezTo>
                    <a:pt x="29" y="828"/>
                    <a:pt x="15" y="992"/>
                    <a:pt x="1" y="1154"/>
                  </a:cubicBezTo>
                  <a:cubicBezTo>
                    <a:pt x="238" y="1033"/>
                    <a:pt x="618" y="888"/>
                    <a:pt x="1088" y="888"/>
                  </a:cubicBezTo>
                  <a:cubicBezTo>
                    <a:pt x="1376" y="888"/>
                    <a:pt x="1698" y="942"/>
                    <a:pt x="2041" y="1090"/>
                  </a:cubicBezTo>
                  <a:cubicBezTo>
                    <a:pt x="2487" y="1280"/>
                    <a:pt x="2936" y="1343"/>
                    <a:pt x="3334" y="1343"/>
                  </a:cubicBezTo>
                  <a:cubicBezTo>
                    <a:pt x="3521" y="1343"/>
                    <a:pt x="3696" y="1329"/>
                    <a:pt x="3856" y="1308"/>
                  </a:cubicBezTo>
                  <a:cubicBezTo>
                    <a:pt x="3907" y="1071"/>
                    <a:pt x="3957" y="833"/>
                    <a:pt x="4006" y="595"/>
                  </a:cubicBezTo>
                  <a:cubicBezTo>
                    <a:pt x="4021" y="527"/>
                    <a:pt x="4035" y="459"/>
                    <a:pt x="4049" y="390"/>
                  </a:cubicBezTo>
                  <a:cubicBezTo>
                    <a:pt x="3781" y="317"/>
                    <a:pt x="2933" y="390"/>
                    <a:pt x="1998" y="118"/>
                  </a:cubicBezTo>
                  <a:cubicBezTo>
                    <a:pt x="1712" y="34"/>
                    <a:pt x="1429" y="1"/>
                    <a:pt x="11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482"/>
            <p:cNvSpPr/>
            <p:nvPr/>
          </p:nvSpPr>
          <p:spPr>
            <a:xfrm>
              <a:off x="1327261" y="1581340"/>
              <a:ext cx="191437" cy="336383"/>
            </a:xfrm>
            <a:custGeom>
              <a:rect b="b" l="l" r="r" t="t"/>
              <a:pathLst>
                <a:path extrusionOk="0" h="6020" w="3430">
                  <a:moveTo>
                    <a:pt x="3407" y="1"/>
                  </a:moveTo>
                  <a:cubicBezTo>
                    <a:pt x="3241" y="1"/>
                    <a:pt x="3064" y="23"/>
                    <a:pt x="2879" y="63"/>
                  </a:cubicBezTo>
                  <a:cubicBezTo>
                    <a:pt x="192" y="637"/>
                    <a:pt x="6" y="5870"/>
                    <a:pt x="1" y="6016"/>
                  </a:cubicBezTo>
                  <a:lnTo>
                    <a:pt x="1" y="6016"/>
                  </a:lnTo>
                  <a:cubicBezTo>
                    <a:pt x="5" y="5949"/>
                    <a:pt x="139" y="5846"/>
                    <a:pt x="362" y="5758"/>
                  </a:cubicBezTo>
                  <a:cubicBezTo>
                    <a:pt x="621" y="5651"/>
                    <a:pt x="1001" y="5561"/>
                    <a:pt x="1435" y="5561"/>
                  </a:cubicBezTo>
                  <a:cubicBezTo>
                    <a:pt x="1625" y="5561"/>
                    <a:pt x="1825" y="5578"/>
                    <a:pt x="2029" y="5619"/>
                  </a:cubicBezTo>
                  <a:cubicBezTo>
                    <a:pt x="1141" y="606"/>
                    <a:pt x="3397" y="26"/>
                    <a:pt x="3429" y="1"/>
                  </a:cubicBezTo>
                  <a:cubicBezTo>
                    <a:pt x="3422" y="1"/>
                    <a:pt x="3415" y="1"/>
                    <a:pt x="3407" y="1"/>
                  </a:cubicBezTo>
                  <a:close/>
                  <a:moveTo>
                    <a:pt x="1" y="6016"/>
                  </a:moveTo>
                  <a:cubicBezTo>
                    <a:pt x="1" y="6017"/>
                    <a:pt x="1" y="6018"/>
                    <a:pt x="1" y="6019"/>
                  </a:cubicBezTo>
                  <a:cubicBezTo>
                    <a:pt x="1" y="6019"/>
                    <a:pt x="1" y="6018"/>
                    <a:pt x="1" y="6016"/>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482"/>
            <p:cNvSpPr/>
            <p:nvPr/>
          </p:nvSpPr>
          <p:spPr>
            <a:xfrm>
              <a:off x="2053324" y="2389782"/>
              <a:ext cx="77803" cy="57386"/>
            </a:xfrm>
            <a:custGeom>
              <a:rect b="b" l="l" r="r" t="t"/>
              <a:pathLst>
                <a:path extrusionOk="0" h="1027" w="1394">
                  <a:moveTo>
                    <a:pt x="0" y="1"/>
                  </a:moveTo>
                  <a:lnTo>
                    <a:pt x="1059" y="1026"/>
                  </a:lnTo>
                  <a:lnTo>
                    <a:pt x="1394" y="264"/>
                  </a:lnTo>
                  <a:lnTo>
                    <a:pt x="0"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482"/>
            <p:cNvSpPr/>
            <p:nvPr/>
          </p:nvSpPr>
          <p:spPr>
            <a:xfrm>
              <a:off x="1972564" y="2390956"/>
              <a:ext cx="249314" cy="217028"/>
            </a:xfrm>
            <a:custGeom>
              <a:rect b="b" l="l" r="r" t="t"/>
              <a:pathLst>
                <a:path extrusionOk="0" h="3884" w="4467">
                  <a:moveTo>
                    <a:pt x="3078" y="0"/>
                  </a:moveTo>
                  <a:cubicBezTo>
                    <a:pt x="2848" y="0"/>
                    <a:pt x="2632" y="98"/>
                    <a:pt x="2479" y="269"/>
                  </a:cubicBezTo>
                  <a:lnTo>
                    <a:pt x="457" y="2555"/>
                  </a:lnTo>
                  <a:cubicBezTo>
                    <a:pt x="1" y="3070"/>
                    <a:pt x="367" y="3884"/>
                    <a:pt x="1056" y="3884"/>
                  </a:cubicBezTo>
                  <a:lnTo>
                    <a:pt x="1390" y="3884"/>
                  </a:lnTo>
                  <a:cubicBezTo>
                    <a:pt x="1619" y="3884"/>
                    <a:pt x="1837" y="3785"/>
                    <a:pt x="1988" y="3615"/>
                  </a:cubicBezTo>
                  <a:lnTo>
                    <a:pt x="4010" y="1329"/>
                  </a:lnTo>
                  <a:cubicBezTo>
                    <a:pt x="4466" y="812"/>
                    <a:pt x="4101" y="0"/>
                    <a:pt x="3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482"/>
            <p:cNvSpPr/>
            <p:nvPr/>
          </p:nvSpPr>
          <p:spPr>
            <a:xfrm>
              <a:off x="2050031" y="2390956"/>
              <a:ext cx="407152" cy="217028"/>
            </a:xfrm>
            <a:custGeom>
              <a:rect b="b" l="l" r="r" t="t"/>
              <a:pathLst>
                <a:path extrusionOk="0" h="3884" w="7295">
                  <a:moveTo>
                    <a:pt x="2023" y="0"/>
                  </a:moveTo>
                  <a:cubicBezTo>
                    <a:pt x="2711" y="0"/>
                    <a:pt x="3078" y="812"/>
                    <a:pt x="2622" y="1329"/>
                  </a:cubicBezTo>
                  <a:lnTo>
                    <a:pt x="598" y="3615"/>
                  </a:lnTo>
                  <a:cubicBezTo>
                    <a:pt x="448" y="3785"/>
                    <a:pt x="229" y="3884"/>
                    <a:pt x="1" y="3884"/>
                  </a:cubicBezTo>
                  <a:lnTo>
                    <a:pt x="4217" y="3884"/>
                  </a:lnTo>
                  <a:cubicBezTo>
                    <a:pt x="4446" y="3884"/>
                    <a:pt x="4664" y="3785"/>
                    <a:pt x="4816" y="3615"/>
                  </a:cubicBezTo>
                  <a:lnTo>
                    <a:pt x="6838" y="1329"/>
                  </a:lnTo>
                  <a:cubicBezTo>
                    <a:pt x="7294" y="812"/>
                    <a:pt x="6929"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482"/>
            <p:cNvSpPr/>
            <p:nvPr/>
          </p:nvSpPr>
          <p:spPr>
            <a:xfrm>
              <a:off x="1973066" y="2399114"/>
              <a:ext cx="234301" cy="200824"/>
            </a:xfrm>
            <a:custGeom>
              <a:rect b="b" l="l" r="r" t="t"/>
              <a:pathLst>
                <a:path extrusionOk="0" h="3594" w="4198">
                  <a:moveTo>
                    <a:pt x="1695" y="1"/>
                  </a:moveTo>
                  <a:lnTo>
                    <a:pt x="63" y="876"/>
                  </a:lnTo>
                  <a:lnTo>
                    <a:pt x="0" y="1911"/>
                  </a:lnTo>
                  <a:cubicBezTo>
                    <a:pt x="0" y="1911"/>
                    <a:pt x="1853" y="3197"/>
                    <a:pt x="2372" y="3557"/>
                  </a:cubicBezTo>
                  <a:cubicBezTo>
                    <a:pt x="2407" y="3582"/>
                    <a:pt x="2447" y="3594"/>
                    <a:pt x="2486" y="3594"/>
                  </a:cubicBezTo>
                  <a:cubicBezTo>
                    <a:pt x="2536" y="3594"/>
                    <a:pt x="2586" y="3574"/>
                    <a:pt x="2626" y="3537"/>
                  </a:cubicBezTo>
                  <a:lnTo>
                    <a:pt x="2629" y="3534"/>
                  </a:lnTo>
                  <a:cubicBezTo>
                    <a:pt x="2710" y="3457"/>
                    <a:pt x="2709" y="3328"/>
                    <a:pt x="2627" y="3252"/>
                  </a:cubicBezTo>
                  <a:lnTo>
                    <a:pt x="1405" y="2124"/>
                  </a:lnTo>
                  <a:lnTo>
                    <a:pt x="1405" y="2124"/>
                  </a:lnTo>
                  <a:cubicBezTo>
                    <a:pt x="1406" y="2124"/>
                    <a:pt x="2606" y="2984"/>
                    <a:pt x="3022" y="3286"/>
                  </a:cubicBezTo>
                  <a:cubicBezTo>
                    <a:pt x="3060" y="3312"/>
                    <a:pt x="3104" y="3325"/>
                    <a:pt x="3147" y="3325"/>
                  </a:cubicBezTo>
                  <a:cubicBezTo>
                    <a:pt x="3200" y="3325"/>
                    <a:pt x="3252" y="3307"/>
                    <a:pt x="3293" y="3269"/>
                  </a:cubicBezTo>
                  <a:lnTo>
                    <a:pt x="3297" y="3265"/>
                  </a:lnTo>
                  <a:cubicBezTo>
                    <a:pt x="3390" y="3179"/>
                    <a:pt x="3388" y="3033"/>
                    <a:pt x="3292" y="2951"/>
                  </a:cubicBezTo>
                  <a:lnTo>
                    <a:pt x="1776" y="1655"/>
                  </a:lnTo>
                  <a:lnTo>
                    <a:pt x="3605" y="2881"/>
                  </a:lnTo>
                  <a:cubicBezTo>
                    <a:pt x="3639" y="2903"/>
                    <a:pt x="3677" y="2914"/>
                    <a:pt x="3715" y="2914"/>
                  </a:cubicBezTo>
                  <a:cubicBezTo>
                    <a:pt x="3781" y="2914"/>
                    <a:pt x="3845" y="2882"/>
                    <a:pt x="3884" y="2823"/>
                  </a:cubicBezTo>
                  <a:cubicBezTo>
                    <a:pt x="3940" y="2734"/>
                    <a:pt x="3921" y="2618"/>
                    <a:pt x="3838" y="2553"/>
                  </a:cubicBezTo>
                  <a:lnTo>
                    <a:pt x="2079" y="1200"/>
                  </a:lnTo>
                  <a:lnTo>
                    <a:pt x="3868" y="2283"/>
                  </a:lnTo>
                  <a:cubicBezTo>
                    <a:pt x="3900" y="2302"/>
                    <a:pt x="3936" y="2312"/>
                    <a:pt x="3972" y="2312"/>
                  </a:cubicBezTo>
                  <a:cubicBezTo>
                    <a:pt x="4031" y="2312"/>
                    <a:pt x="4089" y="2286"/>
                    <a:pt x="4128" y="2239"/>
                  </a:cubicBezTo>
                  <a:cubicBezTo>
                    <a:pt x="4198" y="2152"/>
                    <a:pt x="4185" y="2025"/>
                    <a:pt x="4099" y="1954"/>
                  </a:cubicBezTo>
                  <a:lnTo>
                    <a:pt x="1695"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482"/>
            <p:cNvSpPr/>
            <p:nvPr/>
          </p:nvSpPr>
          <p:spPr>
            <a:xfrm>
              <a:off x="1916807" y="2359441"/>
              <a:ext cx="174861" cy="153943"/>
            </a:xfrm>
            <a:custGeom>
              <a:rect b="b" l="l" r="r" t="t"/>
              <a:pathLst>
                <a:path extrusionOk="0" h="2755" w="3133">
                  <a:moveTo>
                    <a:pt x="585" y="0"/>
                  </a:moveTo>
                  <a:lnTo>
                    <a:pt x="0" y="1955"/>
                  </a:lnTo>
                  <a:lnTo>
                    <a:pt x="820" y="2510"/>
                  </a:lnTo>
                  <a:cubicBezTo>
                    <a:pt x="1062" y="2672"/>
                    <a:pt x="1342" y="2754"/>
                    <a:pt x="1622" y="2754"/>
                  </a:cubicBezTo>
                  <a:cubicBezTo>
                    <a:pt x="1889" y="2754"/>
                    <a:pt x="2157" y="2680"/>
                    <a:pt x="2393" y="2531"/>
                  </a:cubicBezTo>
                  <a:cubicBezTo>
                    <a:pt x="2912" y="2203"/>
                    <a:pt x="3132" y="1555"/>
                    <a:pt x="2919" y="979"/>
                  </a:cubicBezTo>
                  <a:cubicBezTo>
                    <a:pt x="2644" y="296"/>
                    <a:pt x="585" y="0"/>
                    <a:pt x="585"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482"/>
            <p:cNvSpPr/>
            <p:nvPr/>
          </p:nvSpPr>
          <p:spPr>
            <a:xfrm>
              <a:off x="1339539" y="2198233"/>
              <a:ext cx="609863" cy="270447"/>
            </a:xfrm>
            <a:custGeom>
              <a:rect b="b" l="l" r="r" t="t"/>
              <a:pathLst>
                <a:path extrusionOk="0" h="4840" w="10927">
                  <a:moveTo>
                    <a:pt x="1981" y="0"/>
                  </a:moveTo>
                  <a:cubicBezTo>
                    <a:pt x="927" y="6"/>
                    <a:pt x="30" y="923"/>
                    <a:pt x="1" y="953"/>
                  </a:cubicBezTo>
                  <a:lnTo>
                    <a:pt x="0" y="953"/>
                  </a:lnTo>
                  <a:cubicBezTo>
                    <a:pt x="0" y="953"/>
                    <a:pt x="5" y="1432"/>
                    <a:pt x="150" y="1923"/>
                  </a:cubicBezTo>
                  <a:cubicBezTo>
                    <a:pt x="272" y="2336"/>
                    <a:pt x="493" y="2758"/>
                    <a:pt x="893" y="2912"/>
                  </a:cubicBezTo>
                  <a:cubicBezTo>
                    <a:pt x="1728" y="3234"/>
                    <a:pt x="3113" y="3606"/>
                    <a:pt x="9382" y="4677"/>
                  </a:cubicBezTo>
                  <a:cubicBezTo>
                    <a:pt x="9690" y="4729"/>
                    <a:pt x="10010" y="4783"/>
                    <a:pt x="10341" y="4840"/>
                  </a:cubicBezTo>
                  <a:lnTo>
                    <a:pt x="10927" y="2885"/>
                  </a:lnTo>
                  <a:cubicBezTo>
                    <a:pt x="8522" y="2040"/>
                    <a:pt x="6739" y="1406"/>
                    <a:pt x="5391" y="947"/>
                  </a:cubicBezTo>
                  <a:cubicBezTo>
                    <a:pt x="4045" y="488"/>
                    <a:pt x="3134" y="206"/>
                    <a:pt x="2475" y="63"/>
                  </a:cubicBezTo>
                  <a:cubicBezTo>
                    <a:pt x="2281" y="21"/>
                    <a:pt x="2118" y="0"/>
                    <a:pt x="1981"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482"/>
            <p:cNvSpPr/>
            <p:nvPr/>
          </p:nvSpPr>
          <p:spPr>
            <a:xfrm>
              <a:off x="1336302" y="2190857"/>
              <a:ext cx="141429" cy="60683"/>
            </a:xfrm>
            <a:custGeom>
              <a:rect b="b" l="l" r="r" t="t"/>
              <a:pathLst>
                <a:path extrusionOk="0" h="1086" w="2534">
                  <a:moveTo>
                    <a:pt x="1579" y="1"/>
                  </a:moveTo>
                  <a:cubicBezTo>
                    <a:pt x="919" y="1"/>
                    <a:pt x="288" y="221"/>
                    <a:pt x="1" y="337"/>
                  </a:cubicBezTo>
                  <a:cubicBezTo>
                    <a:pt x="16" y="604"/>
                    <a:pt x="36" y="854"/>
                    <a:pt x="61" y="1086"/>
                  </a:cubicBezTo>
                  <a:cubicBezTo>
                    <a:pt x="89" y="1056"/>
                    <a:pt x="987" y="140"/>
                    <a:pt x="2041" y="133"/>
                  </a:cubicBezTo>
                  <a:cubicBezTo>
                    <a:pt x="2176" y="133"/>
                    <a:pt x="2340" y="154"/>
                    <a:pt x="2534" y="197"/>
                  </a:cubicBezTo>
                  <a:cubicBezTo>
                    <a:pt x="2233" y="54"/>
                    <a:pt x="1903" y="1"/>
                    <a:pt x="157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482"/>
            <p:cNvSpPr/>
            <p:nvPr/>
          </p:nvSpPr>
          <p:spPr>
            <a:xfrm>
              <a:off x="2418170" y="2443146"/>
              <a:ext cx="28855" cy="28106"/>
            </a:xfrm>
            <a:custGeom>
              <a:rect b="b" l="l" r="r" t="t"/>
              <a:pathLst>
                <a:path extrusionOk="0" h="503" w="517">
                  <a:moveTo>
                    <a:pt x="270" y="0"/>
                  </a:moveTo>
                  <a:cubicBezTo>
                    <a:pt x="222" y="0"/>
                    <a:pt x="174" y="20"/>
                    <a:pt x="139" y="59"/>
                  </a:cubicBezTo>
                  <a:lnTo>
                    <a:pt x="91" y="114"/>
                  </a:lnTo>
                  <a:cubicBezTo>
                    <a:pt x="1" y="216"/>
                    <a:pt x="10" y="370"/>
                    <a:pt x="112" y="459"/>
                  </a:cubicBezTo>
                  <a:cubicBezTo>
                    <a:pt x="145" y="488"/>
                    <a:pt x="185" y="502"/>
                    <a:pt x="226" y="502"/>
                  </a:cubicBezTo>
                  <a:cubicBezTo>
                    <a:pt x="275" y="502"/>
                    <a:pt x="323" y="482"/>
                    <a:pt x="358" y="443"/>
                  </a:cubicBezTo>
                  <a:lnTo>
                    <a:pt x="453" y="336"/>
                  </a:lnTo>
                  <a:cubicBezTo>
                    <a:pt x="517" y="264"/>
                    <a:pt x="510" y="154"/>
                    <a:pt x="438" y="90"/>
                  </a:cubicBezTo>
                  <a:lnTo>
                    <a:pt x="386" y="43"/>
                  </a:lnTo>
                  <a:cubicBezTo>
                    <a:pt x="352" y="15"/>
                    <a:pt x="311" y="0"/>
                    <a:pt x="270"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482"/>
            <p:cNvSpPr/>
            <p:nvPr/>
          </p:nvSpPr>
          <p:spPr>
            <a:xfrm>
              <a:off x="2398468" y="2468626"/>
              <a:ext cx="32985" cy="32353"/>
            </a:xfrm>
            <a:custGeom>
              <a:rect b="b" l="l" r="r" t="t"/>
              <a:pathLst>
                <a:path extrusionOk="0" h="579" w="591">
                  <a:moveTo>
                    <a:pt x="309" y="0"/>
                  </a:moveTo>
                  <a:cubicBezTo>
                    <a:pt x="254" y="0"/>
                    <a:pt x="198" y="23"/>
                    <a:pt x="159" y="67"/>
                  </a:cubicBezTo>
                  <a:lnTo>
                    <a:pt x="103" y="131"/>
                  </a:lnTo>
                  <a:cubicBezTo>
                    <a:pt x="0" y="247"/>
                    <a:pt x="11" y="425"/>
                    <a:pt x="127" y="528"/>
                  </a:cubicBezTo>
                  <a:cubicBezTo>
                    <a:pt x="165" y="562"/>
                    <a:pt x="213" y="579"/>
                    <a:pt x="260" y="579"/>
                  </a:cubicBezTo>
                  <a:cubicBezTo>
                    <a:pt x="315" y="579"/>
                    <a:pt x="370" y="556"/>
                    <a:pt x="408" y="510"/>
                  </a:cubicBezTo>
                  <a:lnTo>
                    <a:pt x="518" y="386"/>
                  </a:lnTo>
                  <a:cubicBezTo>
                    <a:pt x="591" y="304"/>
                    <a:pt x="584" y="177"/>
                    <a:pt x="502" y="104"/>
                  </a:cubicBezTo>
                  <a:lnTo>
                    <a:pt x="441" y="50"/>
                  </a:lnTo>
                  <a:cubicBezTo>
                    <a:pt x="403" y="17"/>
                    <a:pt x="356" y="0"/>
                    <a:pt x="309"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482"/>
            <p:cNvSpPr/>
            <p:nvPr/>
          </p:nvSpPr>
          <p:spPr>
            <a:xfrm>
              <a:off x="2379771" y="2496174"/>
              <a:ext cx="29636" cy="29056"/>
            </a:xfrm>
            <a:custGeom>
              <a:rect b="b" l="l" r="r" t="t"/>
              <a:pathLst>
                <a:path extrusionOk="0" h="520" w="531">
                  <a:moveTo>
                    <a:pt x="277" y="1"/>
                  </a:moveTo>
                  <a:cubicBezTo>
                    <a:pt x="227" y="1"/>
                    <a:pt x="178" y="21"/>
                    <a:pt x="143" y="62"/>
                  </a:cubicBezTo>
                  <a:lnTo>
                    <a:pt x="93" y="119"/>
                  </a:lnTo>
                  <a:cubicBezTo>
                    <a:pt x="1" y="223"/>
                    <a:pt x="11" y="382"/>
                    <a:pt x="115" y="474"/>
                  </a:cubicBezTo>
                  <a:cubicBezTo>
                    <a:pt x="149" y="504"/>
                    <a:pt x="192" y="519"/>
                    <a:pt x="234" y="519"/>
                  </a:cubicBezTo>
                  <a:cubicBezTo>
                    <a:pt x="283" y="519"/>
                    <a:pt x="332" y="499"/>
                    <a:pt x="367" y="458"/>
                  </a:cubicBezTo>
                  <a:lnTo>
                    <a:pt x="466" y="348"/>
                  </a:lnTo>
                  <a:cubicBezTo>
                    <a:pt x="531" y="273"/>
                    <a:pt x="525" y="159"/>
                    <a:pt x="451" y="93"/>
                  </a:cubicBezTo>
                  <a:lnTo>
                    <a:pt x="397" y="46"/>
                  </a:lnTo>
                  <a:cubicBezTo>
                    <a:pt x="363" y="16"/>
                    <a:pt x="320" y="1"/>
                    <a:pt x="277" y="1"/>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482"/>
            <p:cNvSpPr/>
            <p:nvPr/>
          </p:nvSpPr>
          <p:spPr>
            <a:xfrm>
              <a:off x="2363306" y="2520816"/>
              <a:ext cx="26232" cy="25648"/>
            </a:xfrm>
            <a:custGeom>
              <a:rect b="b" l="l" r="r" t="t"/>
              <a:pathLst>
                <a:path extrusionOk="0" h="459" w="470">
                  <a:moveTo>
                    <a:pt x="245" y="0"/>
                  </a:moveTo>
                  <a:cubicBezTo>
                    <a:pt x="201" y="0"/>
                    <a:pt x="158" y="19"/>
                    <a:pt x="127" y="53"/>
                  </a:cubicBezTo>
                  <a:lnTo>
                    <a:pt x="81" y="104"/>
                  </a:lnTo>
                  <a:cubicBezTo>
                    <a:pt x="0" y="196"/>
                    <a:pt x="9" y="335"/>
                    <a:pt x="101" y="417"/>
                  </a:cubicBezTo>
                  <a:cubicBezTo>
                    <a:pt x="131" y="445"/>
                    <a:pt x="169" y="458"/>
                    <a:pt x="206" y="458"/>
                  </a:cubicBezTo>
                  <a:cubicBezTo>
                    <a:pt x="249" y="458"/>
                    <a:pt x="292" y="440"/>
                    <a:pt x="322" y="405"/>
                  </a:cubicBezTo>
                  <a:lnTo>
                    <a:pt x="410" y="307"/>
                  </a:lnTo>
                  <a:cubicBezTo>
                    <a:pt x="469" y="241"/>
                    <a:pt x="462" y="141"/>
                    <a:pt x="397" y="83"/>
                  </a:cubicBezTo>
                  <a:lnTo>
                    <a:pt x="349" y="41"/>
                  </a:lnTo>
                  <a:cubicBezTo>
                    <a:pt x="319" y="14"/>
                    <a:pt x="282" y="0"/>
                    <a:pt x="245" y="0"/>
                  </a:cubicBezTo>
                  <a:close/>
                </a:path>
              </a:pathLst>
            </a:custGeom>
            <a:solidFill>
              <a:srgbClr val="FCA3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482"/>
            <p:cNvSpPr/>
            <p:nvPr/>
          </p:nvSpPr>
          <p:spPr>
            <a:xfrm>
              <a:off x="2270490" y="2135202"/>
              <a:ext cx="245073" cy="295033"/>
            </a:xfrm>
            <a:custGeom>
              <a:rect b="b" l="l" r="r" t="t"/>
              <a:pathLst>
                <a:path extrusionOk="0" h="5280" w="4391">
                  <a:moveTo>
                    <a:pt x="4280" y="0"/>
                  </a:moveTo>
                  <a:cubicBezTo>
                    <a:pt x="4253" y="0"/>
                    <a:pt x="4226" y="11"/>
                    <a:pt x="4207" y="34"/>
                  </a:cubicBezTo>
                  <a:lnTo>
                    <a:pt x="3624" y="702"/>
                  </a:lnTo>
                  <a:lnTo>
                    <a:pt x="134" y="4693"/>
                  </a:lnTo>
                  <a:cubicBezTo>
                    <a:pt x="133" y="4696"/>
                    <a:pt x="130" y="4700"/>
                    <a:pt x="128" y="4702"/>
                  </a:cubicBezTo>
                  <a:cubicBezTo>
                    <a:pt x="124" y="4706"/>
                    <a:pt x="120" y="4711"/>
                    <a:pt x="117" y="4717"/>
                  </a:cubicBezTo>
                  <a:cubicBezTo>
                    <a:pt x="1" y="4872"/>
                    <a:pt x="35" y="5095"/>
                    <a:pt x="192" y="5211"/>
                  </a:cubicBezTo>
                  <a:cubicBezTo>
                    <a:pt x="255" y="5257"/>
                    <a:pt x="329" y="5280"/>
                    <a:pt x="402" y="5280"/>
                  </a:cubicBezTo>
                  <a:cubicBezTo>
                    <a:pt x="510" y="5280"/>
                    <a:pt x="618" y="5230"/>
                    <a:pt x="687" y="5136"/>
                  </a:cubicBezTo>
                  <a:lnTo>
                    <a:pt x="4360" y="154"/>
                  </a:lnTo>
                  <a:cubicBezTo>
                    <a:pt x="4390" y="113"/>
                    <a:pt x="4384" y="57"/>
                    <a:pt x="4343" y="24"/>
                  </a:cubicBezTo>
                  <a:cubicBezTo>
                    <a:pt x="4325" y="8"/>
                    <a:pt x="4303" y="0"/>
                    <a:pt x="4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482"/>
            <p:cNvSpPr/>
            <p:nvPr/>
          </p:nvSpPr>
          <p:spPr>
            <a:xfrm>
              <a:off x="2277746" y="2174373"/>
              <a:ext cx="195176" cy="230886"/>
            </a:xfrm>
            <a:custGeom>
              <a:rect b="b" l="l" r="r" t="t"/>
              <a:pathLst>
                <a:path extrusionOk="0" h="4132" w="3497">
                  <a:moveTo>
                    <a:pt x="3496" y="1"/>
                  </a:moveTo>
                  <a:lnTo>
                    <a:pt x="7" y="3992"/>
                  </a:lnTo>
                  <a:cubicBezTo>
                    <a:pt x="5" y="3995"/>
                    <a:pt x="3" y="3999"/>
                    <a:pt x="0" y="4001"/>
                  </a:cubicBezTo>
                  <a:cubicBezTo>
                    <a:pt x="19" y="4023"/>
                    <a:pt x="39" y="4043"/>
                    <a:pt x="64" y="4062"/>
                  </a:cubicBezTo>
                  <a:cubicBezTo>
                    <a:pt x="127" y="4109"/>
                    <a:pt x="200" y="4131"/>
                    <a:pt x="273" y="4131"/>
                  </a:cubicBezTo>
                  <a:cubicBezTo>
                    <a:pt x="382" y="4131"/>
                    <a:pt x="489" y="4081"/>
                    <a:pt x="558" y="3986"/>
                  </a:cubicBezTo>
                  <a:lnTo>
                    <a:pt x="3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482"/>
            <p:cNvSpPr/>
            <p:nvPr/>
          </p:nvSpPr>
          <p:spPr>
            <a:xfrm>
              <a:off x="1230091" y="1883863"/>
              <a:ext cx="118825" cy="421987"/>
            </a:xfrm>
            <a:custGeom>
              <a:rect b="b" l="l" r="r" t="t"/>
              <a:pathLst>
                <a:path extrusionOk="0" h="7552" w="2129">
                  <a:moveTo>
                    <a:pt x="1785" y="1"/>
                  </a:moveTo>
                  <a:lnTo>
                    <a:pt x="1785" y="1"/>
                  </a:lnTo>
                  <a:cubicBezTo>
                    <a:pt x="1346" y="1428"/>
                    <a:pt x="777" y="3303"/>
                    <a:pt x="181" y="5320"/>
                  </a:cubicBezTo>
                  <a:cubicBezTo>
                    <a:pt x="181" y="5320"/>
                    <a:pt x="0" y="7313"/>
                    <a:pt x="2128" y="7551"/>
                  </a:cubicBezTo>
                  <a:cubicBezTo>
                    <a:pt x="2018" y="7127"/>
                    <a:pt x="1944" y="6534"/>
                    <a:pt x="1905" y="5830"/>
                  </a:cubicBezTo>
                  <a:cubicBezTo>
                    <a:pt x="1834" y="4566"/>
                    <a:pt x="1875" y="2943"/>
                    <a:pt x="2013" y="1298"/>
                  </a:cubicBezTo>
                  <a:cubicBezTo>
                    <a:pt x="2026" y="1135"/>
                    <a:pt x="2039" y="971"/>
                    <a:pt x="2057" y="808"/>
                  </a:cubicBezTo>
                  <a:cubicBezTo>
                    <a:pt x="1860" y="738"/>
                    <a:pt x="1744" y="667"/>
                    <a:pt x="1744" y="605"/>
                  </a:cubicBezTo>
                  <a:cubicBezTo>
                    <a:pt x="1744" y="605"/>
                    <a:pt x="1750" y="374"/>
                    <a:pt x="1785"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482"/>
            <p:cNvSpPr/>
            <p:nvPr/>
          </p:nvSpPr>
          <p:spPr>
            <a:xfrm>
              <a:off x="1170874" y="2181078"/>
              <a:ext cx="670029" cy="285925"/>
            </a:xfrm>
            <a:custGeom>
              <a:rect b="b" l="l" r="r" t="t"/>
              <a:pathLst>
                <a:path extrusionOk="0" h="5117" w="12005">
                  <a:moveTo>
                    <a:pt x="1242" y="1"/>
                  </a:moveTo>
                  <a:lnTo>
                    <a:pt x="1239" y="6"/>
                  </a:lnTo>
                  <a:cubicBezTo>
                    <a:pt x="824" y="1272"/>
                    <a:pt x="395" y="2719"/>
                    <a:pt x="0" y="4118"/>
                  </a:cubicBezTo>
                  <a:lnTo>
                    <a:pt x="7" y="4246"/>
                  </a:lnTo>
                  <a:lnTo>
                    <a:pt x="11651" y="5090"/>
                  </a:lnTo>
                  <a:lnTo>
                    <a:pt x="11995" y="5116"/>
                  </a:lnTo>
                  <a:cubicBezTo>
                    <a:pt x="11997" y="5049"/>
                    <a:pt x="12001" y="4983"/>
                    <a:pt x="12004" y="4916"/>
                  </a:cubicBezTo>
                  <a:cubicBezTo>
                    <a:pt x="6076" y="3898"/>
                    <a:pt x="4733" y="3534"/>
                    <a:pt x="3916" y="3216"/>
                  </a:cubicBezTo>
                  <a:cubicBezTo>
                    <a:pt x="3516" y="3062"/>
                    <a:pt x="3295" y="2640"/>
                    <a:pt x="3174" y="2227"/>
                  </a:cubicBezTo>
                  <a:cubicBezTo>
                    <a:pt x="3124" y="2222"/>
                    <a:pt x="3077" y="2215"/>
                    <a:pt x="3028" y="2207"/>
                  </a:cubicBezTo>
                  <a:cubicBezTo>
                    <a:pt x="2888" y="2184"/>
                    <a:pt x="2759" y="2154"/>
                    <a:pt x="2639" y="2116"/>
                  </a:cubicBezTo>
                  <a:cubicBezTo>
                    <a:pt x="2616" y="2109"/>
                    <a:pt x="2595" y="2101"/>
                    <a:pt x="2572" y="2094"/>
                  </a:cubicBezTo>
                  <a:cubicBezTo>
                    <a:pt x="2478" y="2061"/>
                    <a:pt x="2390" y="2024"/>
                    <a:pt x="2309" y="1983"/>
                  </a:cubicBezTo>
                  <a:cubicBezTo>
                    <a:pt x="2294" y="1976"/>
                    <a:pt x="2282" y="1969"/>
                    <a:pt x="2269" y="1962"/>
                  </a:cubicBezTo>
                  <a:cubicBezTo>
                    <a:pt x="2249" y="1953"/>
                    <a:pt x="2232" y="1944"/>
                    <a:pt x="2213" y="1933"/>
                  </a:cubicBezTo>
                  <a:cubicBezTo>
                    <a:pt x="2196" y="1922"/>
                    <a:pt x="2177" y="1913"/>
                    <a:pt x="2161" y="1902"/>
                  </a:cubicBezTo>
                  <a:cubicBezTo>
                    <a:pt x="1851" y="1712"/>
                    <a:pt x="1643" y="1463"/>
                    <a:pt x="1506" y="1210"/>
                  </a:cubicBezTo>
                  <a:cubicBezTo>
                    <a:pt x="1490" y="1183"/>
                    <a:pt x="1477" y="1155"/>
                    <a:pt x="1463" y="1129"/>
                  </a:cubicBezTo>
                  <a:cubicBezTo>
                    <a:pt x="1369" y="932"/>
                    <a:pt x="1313" y="733"/>
                    <a:pt x="1280" y="558"/>
                  </a:cubicBezTo>
                  <a:cubicBezTo>
                    <a:pt x="1278" y="549"/>
                    <a:pt x="1277" y="539"/>
                    <a:pt x="1274" y="529"/>
                  </a:cubicBezTo>
                  <a:cubicBezTo>
                    <a:pt x="1270" y="501"/>
                    <a:pt x="1265" y="472"/>
                    <a:pt x="1261" y="446"/>
                  </a:cubicBezTo>
                  <a:cubicBezTo>
                    <a:pt x="1256" y="414"/>
                    <a:pt x="1252" y="384"/>
                    <a:pt x="1249" y="354"/>
                  </a:cubicBezTo>
                  <a:cubicBezTo>
                    <a:pt x="1229" y="142"/>
                    <a:pt x="1242" y="1"/>
                    <a:pt x="1242"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482"/>
            <p:cNvSpPr/>
            <p:nvPr/>
          </p:nvSpPr>
          <p:spPr>
            <a:xfrm>
              <a:off x="1548780" y="1584133"/>
              <a:ext cx="181949" cy="398574"/>
            </a:xfrm>
            <a:custGeom>
              <a:rect b="b" l="l" r="r" t="t"/>
              <a:pathLst>
                <a:path extrusionOk="0" h="7133" w="3260">
                  <a:moveTo>
                    <a:pt x="47" y="0"/>
                  </a:moveTo>
                  <a:lnTo>
                    <a:pt x="1" y="64"/>
                  </a:lnTo>
                  <a:cubicBezTo>
                    <a:pt x="194" y="150"/>
                    <a:pt x="364" y="294"/>
                    <a:pt x="506" y="504"/>
                  </a:cubicBezTo>
                  <a:lnTo>
                    <a:pt x="506" y="505"/>
                  </a:lnTo>
                  <a:cubicBezTo>
                    <a:pt x="1422" y="1095"/>
                    <a:pt x="2999" y="2764"/>
                    <a:pt x="2445" y="7132"/>
                  </a:cubicBezTo>
                  <a:cubicBezTo>
                    <a:pt x="2550" y="6929"/>
                    <a:pt x="2717" y="6775"/>
                    <a:pt x="2912" y="6682"/>
                  </a:cubicBezTo>
                  <a:cubicBezTo>
                    <a:pt x="3260" y="4332"/>
                    <a:pt x="2949" y="2481"/>
                    <a:pt x="2001" y="1277"/>
                  </a:cubicBezTo>
                  <a:cubicBezTo>
                    <a:pt x="1508" y="652"/>
                    <a:pt x="845" y="221"/>
                    <a:pt x="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482"/>
            <p:cNvSpPr/>
            <p:nvPr/>
          </p:nvSpPr>
          <p:spPr>
            <a:xfrm>
              <a:off x="1955429" y="1742045"/>
              <a:ext cx="131717" cy="291457"/>
            </a:xfrm>
            <a:custGeom>
              <a:rect b="b" l="l" r="r" t="t"/>
              <a:pathLst>
                <a:path extrusionOk="0" h="5216" w="2360">
                  <a:moveTo>
                    <a:pt x="1902" y="1"/>
                  </a:moveTo>
                  <a:lnTo>
                    <a:pt x="1902" y="1"/>
                  </a:lnTo>
                  <a:cubicBezTo>
                    <a:pt x="1911" y="697"/>
                    <a:pt x="1809" y="3212"/>
                    <a:pt x="0" y="5067"/>
                  </a:cubicBezTo>
                  <a:cubicBezTo>
                    <a:pt x="98" y="5116"/>
                    <a:pt x="195" y="5164"/>
                    <a:pt x="294" y="5216"/>
                  </a:cubicBezTo>
                  <a:cubicBezTo>
                    <a:pt x="2359" y="2430"/>
                    <a:pt x="2017" y="188"/>
                    <a:pt x="2001" y="127"/>
                  </a:cubicBezTo>
                  <a:cubicBezTo>
                    <a:pt x="1968" y="86"/>
                    <a:pt x="1937" y="43"/>
                    <a:pt x="1902"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4" name="Google Shape;19454;p482"/>
          <p:cNvSpPr txBox="1"/>
          <p:nvPr/>
        </p:nvSpPr>
        <p:spPr>
          <a:xfrm>
            <a:off x="3633213" y="2367125"/>
            <a:ext cx="2877900" cy="2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rPr>
              <a:t>Gabriel Giancarlo | AI in Business Final | May 2025</a:t>
            </a:r>
            <a:endParaRPr sz="9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6" name="Shape 20496"/>
        <p:cNvGrpSpPr/>
        <p:nvPr/>
      </p:nvGrpSpPr>
      <p:grpSpPr>
        <a:xfrm>
          <a:off x="0" y="0"/>
          <a:ext cx="0" cy="0"/>
          <a:chOff x="0" y="0"/>
          <a:chExt cx="0" cy="0"/>
        </a:xfrm>
      </p:grpSpPr>
      <p:grpSp>
        <p:nvGrpSpPr>
          <p:cNvPr id="20497" name="Google Shape;20497;p491"/>
          <p:cNvGrpSpPr/>
          <p:nvPr/>
        </p:nvGrpSpPr>
        <p:grpSpPr>
          <a:xfrm>
            <a:off x="-37754" y="198074"/>
            <a:ext cx="3214398" cy="3673808"/>
            <a:chOff x="-37754" y="198074"/>
            <a:chExt cx="3214398" cy="3673808"/>
          </a:xfrm>
        </p:grpSpPr>
        <p:grpSp>
          <p:nvGrpSpPr>
            <p:cNvPr id="20498" name="Google Shape;20498;p491"/>
            <p:cNvGrpSpPr/>
            <p:nvPr/>
          </p:nvGrpSpPr>
          <p:grpSpPr>
            <a:xfrm rot="-827937">
              <a:off x="168141" y="1502034"/>
              <a:ext cx="2802606" cy="2065425"/>
              <a:chOff x="325375" y="3506952"/>
              <a:chExt cx="3087600" cy="1587749"/>
            </a:xfrm>
          </p:grpSpPr>
          <p:sp>
            <p:nvSpPr>
              <p:cNvPr id="20499" name="Google Shape;20499;p491"/>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491"/>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491"/>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491"/>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3" name="Google Shape;20503;p491"/>
            <p:cNvGrpSpPr/>
            <p:nvPr/>
          </p:nvGrpSpPr>
          <p:grpSpPr>
            <a:xfrm rot="-826804">
              <a:off x="192190" y="387642"/>
              <a:ext cx="1704039" cy="929658"/>
              <a:chOff x="3710932" y="3098628"/>
              <a:chExt cx="1303451" cy="711113"/>
            </a:xfrm>
          </p:grpSpPr>
          <p:sp>
            <p:nvSpPr>
              <p:cNvPr id="20504" name="Google Shape;20504;p49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491"/>
              <p:cNvSpPr/>
              <p:nvPr/>
            </p:nvSpPr>
            <p:spPr>
              <a:xfrm>
                <a:off x="4656705" y="3171433"/>
                <a:ext cx="78733" cy="7426"/>
              </a:xfrm>
              <a:custGeom>
                <a:rect b="b" l="l" r="r" t="t"/>
                <a:pathLst>
                  <a:path extrusionOk="0" h="317" w="3365">
                    <a:moveTo>
                      <a:pt x="62" y="0"/>
                    </a:moveTo>
                    <a:cubicBezTo>
                      <a:pt x="27" y="0"/>
                      <a:pt x="0" y="31"/>
                      <a:pt x="0" y="72"/>
                    </a:cubicBezTo>
                    <a:lnTo>
                      <a:pt x="0" y="83"/>
                    </a:lnTo>
                    <a:cubicBezTo>
                      <a:pt x="0" y="199"/>
                      <a:pt x="79" y="294"/>
                      <a:pt x="180" y="295"/>
                    </a:cubicBezTo>
                    <a:cubicBezTo>
                      <a:pt x="541" y="302"/>
                      <a:pt x="1195" y="316"/>
                      <a:pt x="1763" y="316"/>
                    </a:cubicBezTo>
                    <a:cubicBezTo>
                      <a:pt x="2140" y="316"/>
                      <a:pt x="2478" y="310"/>
                      <a:pt x="2669" y="291"/>
                    </a:cubicBezTo>
                    <a:cubicBezTo>
                      <a:pt x="3238" y="235"/>
                      <a:pt x="3364"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491"/>
              <p:cNvSpPr/>
              <p:nvPr/>
            </p:nvSpPr>
            <p:spPr>
              <a:xfrm>
                <a:off x="4644843" y="3186683"/>
                <a:ext cx="28194" cy="19794"/>
              </a:xfrm>
              <a:custGeom>
                <a:rect b="b" l="l" r="r" t="t"/>
                <a:pathLst>
                  <a:path extrusionOk="0" h="845" w="1205">
                    <a:moveTo>
                      <a:pt x="114" y="0"/>
                    </a:moveTo>
                    <a:cubicBezTo>
                      <a:pt x="51" y="0"/>
                      <a:pt x="1" y="58"/>
                      <a:pt x="1" y="130"/>
                    </a:cubicBezTo>
                    <a:lnTo>
                      <a:pt x="1" y="844"/>
                    </a:lnTo>
                    <a:lnTo>
                      <a:pt x="1205" y="844"/>
                    </a:lnTo>
                    <a:lnTo>
                      <a:pt x="1205" y="130"/>
                    </a:lnTo>
                    <a:cubicBezTo>
                      <a:pt x="1205" y="58"/>
                      <a:pt x="1155"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491"/>
              <p:cNvSpPr/>
              <p:nvPr/>
            </p:nvSpPr>
            <p:spPr>
              <a:xfrm>
                <a:off x="4650856" y="3186683"/>
                <a:ext cx="16191" cy="19794"/>
              </a:xfrm>
              <a:custGeom>
                <a:rect b="b" l="l" r="r" t="t"/>
                <a:pathLst>
                  <a:path extrusionOk="0" h="845" w="692">
                    <a:moveTo>
                      <a:pt x="65" y="0"/>
                    </a:moveTo>
                    <a:cubicBezTo>
                      <a:pt x="29"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491"/>
              <p:cNvSpPr/>
              <p:nvPr/>
            </p:nvSpPr>
            <p:spPr>
              <a:xfrm>
                <a:off x="4640912" y="3203877"/>
                <a:ext cx="36079" cy="30874"/>
              </a:xfrm>
              <a:custGeom>
                <a:rect b="b" l="l" r="r" t="t"/>
                <a:pathLst>
                  <a:path extrusionOk="0" h="1318" w="1542">
                    <a:moveTo>
                      <a:pt x="144" y="1"/>
                    </a:moveTo>
                    <a:cubicBezTo>
                      <a:pt x="65" y="1"/>
                      <a:pt x="1" y="76"/>
                      <a:pt x="3" y="166"/>
                    </a:cubicBezTo>
                    <a:lnTo>
                      <a:pt x="3" y="1318"/>
                    </a:lnTo>
                    <a:lnTo>
                      <a:pt x="1541" y="971"/>
                    </a:lnTo>
                    <a:lnTo>
                      <a:pt x="1541" y="166"/>
                    </a:lnTo>
                    <a:cubicBezTo>
                      <a:pt x="1541"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491"/>
              <p:cNvSpPr/>
              <p:nvPr/>
            </p:nvSpPr>
            <p:spPr>
              <a:xfrm>
                <a:off x="4649054" y="3203877"/>
                <a:ext cx="19794" cy="30874"/>
              </a:xfrm>
              <a:custGeom>
                <a:rect b="b" l="l" r="r" t="t"/>
                <a:pathLst>
                  <a:path extrusionOk="0" h="1318" w="846">
                    <a:moveTo>
                      <a:pt x="80" y="1"/>
                    </a:moveTo>
                    <a:cubicBezTo>
                      <a:pt x="36" y="1"/>
                      <a:pt x="0" y="76"/>
                      <a:pt x="0" y="166"/>
                    </a:cubicBezTo>
                    <a:lnTo>
                      <a:pt x="0" y="1318"/>
                    </a:lnTo>
                    <a:lnTo>
                      <a:pt x="845" y="971"/>
                    </a:lnTo>
                    <a:lnTo>
                      <a:pt x="845" y="166"/>
                    </a:lnTo>
                    <a:cubicBezTo>
                      <a:pt x="845" y="76"/>
                      <a:pt x="811" y="1"/>
                      <a:pt x="76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491"/>
              <p:cNvSpPr/>
              <p:nvPr/>
            </p:nvSpPr>
            <p:spPr>
              <a:xfrm>
                <a:off x="4633519" y="3214793"/>
                <a:ext cx="52106" cy="19958"/>
              </a:xfrm>
              <a:custGeom>
                <a:rect b="b" l="l" r="r" t="t"/>
                <a:pathLst>
                  <a:path extrusionOk="0" h="852" w="2227">
                    <a:moveTo>
                      <a:pt x="2121" y="0"/>
                    </a:moveTo>
                    <a:cubicBezTo>
                      <a:pt x="2116" y="0"/>
                      <a:pt x="2111" y="1"/>
                      <a:pt x="2106" y="1"/>
                    </a:cubicBezTo>
                    <a:lnTo>
                      <a:pt x="1828" y="46"/>
                    </a:lnTo>
                    <a:lnTo>
                      <a:pt x="375" y="279"/>
                    </a:lnTo>
                    <a:lnTo>
                      <a:pt x="91" y="324"/>
                    </a:lnTo>
                    <a:cubicBezTo>
                      <a:pt x="39" y="333"/>
                      <a:pt x="1" y="385"/>
                      <a:pt x="1" y="444"/>
                    </a:cubicBezTo>
                    <a:lnTo>
                      <a:pt x="1" y="852"/>
                    </a:lnTo>
                    <a:lnTo>
                      <a:pt x="335" y="787"/>
                    </a:lnTo>
                    <a:lnTo>
                      <a:pt x="734" y="710"/>
                    </a:lnTo>
                    <a:lnTo>
                      <a:pt x="2226" y="422"/>
                    </a:lnTo>
                    <a:lnTo>
                      <a:pt x="2226" y="122"/>
                    </a:lnTo>
                    <a:cubicBezTo>
                      <a:pt x="2226" y="53"/>
                      <a:pt x="2178"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491"/>
              <p:cNvSpPr/>
              <p:nvPr/>
            </p:nvSpPr>
            <p:spPr>
              <a:xfrm>
                <a:off x="4641357" y="3216058"/>
                <a:ext cx="36407" cy="17311"/>
              </a:xfrm>
              <a:custGeom>
                <a:rect b="b" l="l" r="r" t="t"/>
                <a:pathLst>
                  <a:path extrusionOk="0" h="739" w="1556">
                    <a:moveTo>
                      <a:pt x="1452" y="0"/>
                    </a:moveTo>
                    <a:cubicBezTo>
                      <a:pt x="1447" y="0"/>
                      <a:pt x="1442" y="1"/>
                      <a:pt x="1437" y="2"/>
                    </a:cubicBezTo>
                    <a:lnTo>
                      <a:pt x="87" y="218"/>
                    </a:lnTo>
                    <a:cubicBezTo>
                      <a:pt x="38" y="225"/>
                      <a:pt x="0" y="271"/>
                      <a:pt x="0" y="331"/>
                    </a:cubicBezTo>
                    <a:lnTo>
                      <a:pt x="0" y="738"/>
                    </a:lnTo>
                    <a:lnTo>
                      <a:pt x="399" y="656"/>
                    </a:lnTo>
                    <a:lnTo>
                      <a:pt x="1556" y="419"/>
                    </a:lnTo>
                    <a:lnTo>
                      <a:pt x="1556" y="118"/>
                    </a:lnTo>
                    <a:lnTo>
                      <a:pt x="1556" y="117"/>
                    </a:lnTo>
                    <a:cubicBezTo>
                      <a:pt x="1556" y="51"/>
                      <a:pt x="1508" y="0"/>
                      <a:pt x="14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491"/>
              <p:cNvSpPr/>
              <p:nvPr/>
            </p:nvSpPr>
            <p:spPr>
              <a:xfrm>
                <a:off x="4649827" y="3183240"/>
                <a:ext cx="18273" cy="3467"/>
              </a:xfrm>
              <a:custGeom>
                <a:rect b="b" l="l" r="r" t="t"/>
                <a:pathLst>
                  <a:path extrusionOk="0" h="148" w="781">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491"/>
              <p:cNvSpPr/>
              <p:nvPr/>
            </p:nvSpPr>
            <p:spPr>
              <a:xfrm>
                <a:off x="4646621" y="3167802"/>
                <a:ext cx="24661" cy="15437"/>
              </a:xfrm>
              <a:custGeom>
                <a:rect b="b" l="l" r="r" t="t"/>
                <a:pathLst>
                  <a:path extrusionOk="0" h="659" w="1054">
                    <a:moveTo>
                      <a:pt x="528" y="0"/>
                    </a:moveTo>
                    <a:cubicBezTo>
                      <a:pt x="237" y="0"/>
                      <a:pt x="1" y="273"/>
                      <a:pt x="1" y="611"/>
                    </a:cubicBezTo>
                    <a:cubicBezTo>
                      <a:pt x="1" y="637"/>
                      <a:pt x="20" y="659"/>
                      <a:pt x="43" y="659"/>
                    </a:cubicBezTo>
                    <a:lnTo>
                      <a:pt x="1012" y="659"/>
                    </a:lnTo>
                    <a:cubicBezTo>
                      <a:pt x="1036" y="659"/>
                      <a:pt x="1054" y="637"/>
                      <a:pt x="1054" y="611"/>
                    </a:cubicBezTo>
                    <a:cubicBezTo>
                      <a:pt x="1054" y="273"/>
                      <a:pt x="818"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491"/>
              <p:cNvSpPr/>
              <p:nvPr/>
            </p:nvSpPr>
            <p:spPr>
              <a:xfrm>
                <a:off x="4648306" y="3170403"/>
                <a:ext cx="21292" cy="12837"/>
              </a:xfrm>
              <a:custGeom>
                <a:rect b="b" l="l" r="r" t="t"/>
                <a:pathLst>
                  <a:path extrusionOk="0" h="548" w="910">
                    <a:moveTo>
                      <a:pt x="453" y="0"/>
                    </a:moveTo>
                    <a:cubicBezTo>
                      <a:pt x="203" y="0"/>
                      <a:pt x="1" y="203"/>
                      <a:pt x="1" y="453"/>
                    </a:cubicBezTo>
                    <a:lnTo>
                      <a:pt x="1" y="512"/>
                    </a:lnTo>
                    <a:cubicBezTo>
                      <a:pt x="1" y="531"/>
                      <a:pt x="16" y="548"/>
                      <a:pt x="36" y="548"/>
                    </a:cubicBezTo>
                    <a:lnTo>
                      <a:pt x="873" y="548"/>
                    </a:lnTo>
                    <a:cubicBezTo>
                      <a:pt x="893" y="548"/>
                      <a:pt x="909" y="532"/>
                      <a:pt x="909" y="512"/>
                    </a:cubicBezTo>
                    <a:lnTo>
                      <a:pt x="909" y="453"/>
                    </a:lnTo>
                    <a:cubicBezTo>
                      <a:pt x="909" y="203"/>
                      <a:pt x="707" y="0"/>
                      <a:pt x="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491"/>
              <p:cNvSpPr/>
              <p:nvPr/>
            </p:nvSpPr>
            <p:spPr>
              <a:xfrm>
                <a:off x="4649803" y="3183216"/>
                <a:ext cx="18273" cy="3443"/>
              </a:xfrm>
              <a:custGeom>
                <a:rect b="b" l="l" r="r" t="t"/>
                <a:pathLst>
                  <a:path extrusionOk="0" h="147" w="781">
                    <a:moveTo>
                      <a:pt x="0" y="1"/>
                    </a:moveTo>
                    <a:lnTo>
                      <a:pt x="0" y="146"/>
                    </a:lnTo>
                    <a:lnTo>
                      <a:pt x="105" y="146"/>
                    </a:lnTo>
                    <a:lnTo>
                      <a:pt x="105" y="126"/>
                    </a:lnTo>
                    <a:cubicBezTo>
                      <a:pt x="105" y="88"/>
                      <a:pt x="131" y="57"/>
                      <a:pt x="164" y="57"/>
                    </a:cubicBezTo>
                    <a:lnTo>
                      <a:pt x="781" y="57"/>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491"/>
              <p:cNvSpPr/>
              <p:nvPr/>
            </p:nvSpPr>
            <p:spPr>
              <a:xfrm>
                <a:off x="4564847" y="3171433"/>
                <a:ext cx="90923" cy="7426"/>
              </a:xfrm>
              <a:custGeom>
                <a:rect b="b" l="l" r="r" t="t"/>
                <a:pathLst>
                  <a:path extrusionOk="0" h="317" w="3886">
                    <a:moveTo>
                      <a:pt x="1" y="0"/>
                    </a:moveTo>
                    <a:cubicBezTo>
                      <a:pt x="1" y="0"/>
                      <a:pt x="127" y="235"/>
                      <a:pt x="696" y="291"/>
                    </a:cubicBezTo>
                    <a:cubicBezTo>
                      <a:pt x="887" y="310"/>
                      <a:pt x="1308" y="316"/>
                      <a:pt x="1784" y="316"/>
                    </a:cubicBezTo>
                    <a:cubicBezTo>
                      <a:pt x="2502" y="316"/>
                      <a:pt x="3344" y="302"/>
                      <a:pt x="3706" y="295"/>
                    </a:cubicBezTo>
                    <a:cubicBezTo>
                      <a:pt x="3805" y="294"/>
                      <a:pt x="3885" y="199"/>
                      <a:pt x="3885" y="83"/>
                    </a:cubicBezTo>
                    <a:lnTo>
                      <a:pt x="3885" y="72"/>
                    </a:lnTo>
                    <a:cubicBezTo>
                      <a:pt x="3884" y="31"/>
                      <a:pt x="3857" y="0"/>
                      <a:pt x="3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491"/>
              <p:cNvSpPr/>
              <p:nvPr/>
            </p:nvSpPr>
            <p:spPr>
              <a:xfrm>
                <a:off x="3989900" y="3171433"/>
                <a:ext cx="78733" cy="7426"/>
              </a:xfrm>
              <a:custGeom>
                <a:rect b="b" l="l" r="r" t="t"/>
                <a:pathLst>
                  <a:path extrusionOk="0" h="317" w="3365">
                    <a:moveTo>
                      <a:pt x="0" y="0"/>
                    </a:moveTo>
                    <a:cubicBezTo>
                      <a:pt x="0" y="0"/>
                      <a:pt x="125" y="235"/>
                      <a:pt x="696" y="291"/>
                    </a:cubicBezTo>
                    <a:cubicBezTo>
                      <a:pt x="886" y="310"/>
                      <a:pt x="1224" y="316"/>
                      <a:pt x="1601" y="316"/>
                    </a:cubicBezTo>
                    <a:cubicBezTo>
                      <a:pt x="2169" y="316"/>
                      <a:pt x="2823" y="302"/>
                      <a:pt x="3185" y="295"/>
                    </a:cubicBezTo>
                    <a:cubicBezTo>
                      <a:pt x="3285" y="294"/>
                      <a:pt x="3364" y="199"/>
                      <a:pt x="3364" y="83"/>
                    </a:cubicBezTo>
                    <a:lnTo>
                      <a:pt x="3364" y="72"/>
                    </a:lnTo>
                    <a:cubicBezTo>
                      <a:pt x="3364" y="31"/>
                      <a:pt x="33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491"/>
              <p:cNvSpPr/>
              <p:nvPr/>
            </p:nvSpPr>
            <p:spPr>
              <a:xfrm>
                <a:off x="4052278" y="3186683"/>
                <a:ext cx="28147" cy="19794"/>
              </a:xfrm>
              <a:custGeom>
                <a:rect b="b" l="l" r="r" t="t"/>
                <a:pathLst>
                  <a:path extrusionOk="0" h="845" w="1203">
                    <a:moveTo>
                      <a:pt x="113" y="0"/>
                    </a:moveTo>
                    <a:cubicBezTo>
                      <a:pt x="51" y="0"/>
                      <a:pt x="1" y="58"/>
                      <a:pt x="1" y="130"/>
                    </a:cubicBezTo>
                    <a:lnTo>
                      <a:pt x="1" y="844"/>
                    </a:lnTo>
                    <a:lnTo>
                      <a:pt x="1203" y="844"/>
                    </a:lnTo>
                    <a:lnTo>
                      <a:pt x="1203" y="130"/>
                    </a:lnTo>
                    <a:cubicBezTo>
                      <a:pt x="1203" y="58"/>
                      <a:pt x="1153" y="0"/>
                      <a:pt x="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491"/>
              <p:cNvSpPr/>
              <p:nvPr/>
            </p:nvSpPr>
            <p:spPr>
              <a:xfrm>
                <a:off x="4058291" y="3186683"/>
                <a:ext cx="16191" cy="19794"/>
              </a:xfrm>
              <a:custGeom>
                <a:rect b="b" l="l" r="r" t="t"/>
                <a:pathLst>
                  <a:path extrusionOk="0" h="845" w="692">
                    <a:moveTo>
                      <a:pt x="65" y="0"/>
                    </a:moveTo>
                    <a:cubicBezTo>
                      <a:pt x="30" y="0"/>
                      <a:pt x="0" y="58"/>
                      <a:pt x="0" y="130"/>
                    </a:cubicBezTo>
                    <a:lnTo>
                      <a:pt x="0" y="844"/>
                    </a:lnTo>
                    <a:lnTo>
                      <a:pt x="691" y="844"/>
                    </a:lnTo>
                    <a:lnTo>
                      <a:pt x="691" y="130"/>
                    </a:lnTo>
                    <a:cubicBezTo>
                      <a:pt x="691" y="58"/>
                      <a:pt x="662" y="0"/>
                      <a:pt x="62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491"/>
              <p:cNvSpPr/>
              <p:nvPr/>
            </p:nvSpPr>
            <p:spPr>
              <a:xfrm>
                <a:off x="4048324" y="3203877"/>
                <a:ext cx="36032" cy="30874"/>
              </a:xfrm>
              <a:custGeom>
                <a:rect b="b" l="l" r="r" t="t"/>
                <a:pathLst>
                  <a:path extrusionOk="0" h="1318" w="1540">
                    <a:moveTo>
                      <a:pt x="144" y="1"/>
                    </a:moveTo>
                    <a:cubicBezTo>
                      <a:pt x="64" y="1"/>
                      <a:pt x="1" y="76"/>
                      <a:pt x="1" y="166"/>
                    </a:cubicBezTo>
                    <a:lnTo>
                      <a:pt x="1" y="971"/>
                    </a:lnTo>
                    <a:lnTo>
                      <a:pt x="1539" y="1318"/>
                    </a:lnTo>
                    <a:lnTo>
                      <a:pt x="1539" y="166"/>
                    </a:lnTo>
                    <a:cubicBezTo>
                      <a:pt x="1540" y="76"/>
                      <a:pt x="1476" y="1"/>
                      <a:pt x="1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491"/>
              <p:cNvSpPr/>
              <p:nvPr/>
            </p:nvSpPr>
            <p:spPr>
              <a:xfrm>
                <a:off x="4056489" y="3203877"/>
                <a:ext cx="19794" cy="30874"/>
              </a:xfrm>
              <a:custGeom>
                <a:rect b="b" l="l" r="r" t="t"/>
                <a:pathLst>
                  <a:path extrusionOk="0" h="1318" w="846">
                    <a:moveTo>
                      <a:pt x="78" y="1"/>
                    </a:moveTo>
                    <a:cubicBezTo>
                      <a:pt x="35" y="1"/>
                      <a:pt x="0" y="76"/>
                      <a:pt x="0" y="166"/>
                    </a:cubicBezTo>
                    <a:lnTo>
                      <a:pt x="0" y="971"/>
                    </a:lnTo>
                    <a:lnTo>
                      <a:pt x="845" y="1318"/>
                    </a:lnTo>
                    <a:lnTo>
                      <a:pt x="845" y="166"/>
                    </a:lnTo>
                    <a:cubicBezTo>
                      <a:pt x="843" y="76"/>
                      <a:pt x="809" y="1"/>
                      <a:pt x="7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491"/>
              <p:cNvSpPr/>
              <p:nvPr/>
            </p:nvSpPr>
            <p:spPr>
              <a:xfrm>
                <a:off x="4039713" y="3214793"/>
                <a:ext cx="52083" cy="19958"/>
              </a:xfrm>
              <a:custGeom>
                <a:rect b="b" l="l" r="r" t="t"/>
                <a:pathLst>
                  <a:path extrusionOk="0" h="852" w="2226">
                    <a:moveTo>
                      <a:pt x="105" y="0"/>
                    </a:moveTo>
                    <a:cubicBezTo>
                      <a:pt x="48" y="0"/>
                      <a:pt x="0" y="53"/>
                      <a:pt x="0" y="122"/>
                    </a:cubicBezTo>
                    <a:lnTo>
                      <a:pt x="0" y="422"/>
                    </a:lnTo>
                    <a:lnTo>
                      <a:pt x="1493" y="710"/>
                    </a:lnTo>
                    <a:lnTo>
                      <a:pt x="1891" y="787"/>
                    </a:lnTo>
                    <a:lnTo>
                      <a:pt x="2226" y="852"/>
                    </a:lnTo>
                    <a:lnTo>
                      <a:pt x="2226" y="444"/>
                    </a:lnTo>
                    <a:cubicBezTo>
                      <a:pt x="2226" y="385"/>
                      <a:pt x="2188" y="333"/>
                      <a:pt x="2136" y="324"/>
                    </a:cubicBezTo>
                    <a:lnTo>
                      <a:pt x="1851" y="279"/>
                    </a:lnTo>
                    <a:lnTo>
                      <a:pt x="398" y="46"/>
                    </a:lnTo>
                    <a:lnTo>
                      <a:pt x="120" y="1"/>
                    </a:lnTo>
                    <a:cubicBezTo>
                      <a:pt x="115" y="1"/>
                      <a:pt x="110" y="0"/>
                      <a:pt x="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491"/>
              <p:cNvSpPr/>
              <p:nvPr/>
            </p:nvSpPr>
            <p:spPr>
              <a:xfrm>
                <a:off x="4047481" y="3216058"/>
                <a:ext cx="36477" cy="17311"/>
              </a:xfrm>
              <a:custGeom>
                <a:rect b="b" l="l" r="r" t="t"/>
                <a:pathLst>
                  <a:path extrusionOk="0" h="739" w="1559">
                    <a:moveTo>
                      <a:pt x="104" y="0"/>
                    </a:moveTo>
                    <a:cubicBezTo>
                      <a:pt x="49" y="0"/>
                      <a:pt x="1" y="51"/>
                      <a:pt x="1" y="117"/>
                    </a:cubicBezTo>
                    <a:cubicBezTo>
                      <a:pt x="2" y="117"/>
                      <a:pt x="2" y="117"/>
                      <a:pt x="2" y="118"/>
                    </a:cubicBezTo>
                    <a:lnTo>
                      <a:pt x="2" y="419"/>
                    </a:lnTo>
                    <a:lnTo>
                      <a:pt x="1160" y="656"/>
                    </a:lnTo>
                    <a:lnTo>
                      <a:pt x="1558" y="738"/>
                    </a:lnTo>
                    <a:cubicBezTo>
                      <a:pt x="1558" y="733"/>
                      <a:pt x="1557" y="331"/>
                      <a:pt x="1557" y="331"/>
                    </a:cubicBezTo>
                    <a:cubicBezTo>
                      <a:pt x="1557" y="271"/>
                      <a:pt x="1518" y="225"/>
                      <a:pt x="1470" y="218"/>
                    </a:cubicBezTo>
                    <a:lnTo>
                      <a:pt x="120" y="2"/>
                    </a:lnTo>
                    <a:cubicBezTo>
                      <a:pt x="114" y="1"/>
                      <a:pt x="109" y="0"/>
                      <a:pt x="10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491"/>
              <p:cNvSpPr/>
              <p:nvPr/>
            </p:nvSpPr>
            <p:spPr>
              <a:xfrm>
                <a:off x="4057238" y="3183216"/>
                <a:ext cx="18297" cy="3467"/>
              </a:xfrm>
              <a:custGeom>
                <a:rect b="b" l="l" r="r" t="t"/>
                <a:pathLst>
                  <a:path extrusionOk="0" h="148" w="782">
                    <a:moveTo>
                      <a:pt x="0" y="1"/>
                    </a:moveTo>
                    <a:lnTo>
                      <a:pt x="0" y="147"/>
                    </a:lnTo>
                    <a:lnTo>
                      <a:pt x="781" y="147"/>
                    </a:lnTo>
                    <a:lnTo>
                      <a:pt x="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491"/>
              <p:cNvSpPr/>
              <p:nvPr/>
            </p:nvSpPr>
            <p:spPr>
              <a:xfrm>
                <a:off x="4054009" y="3167802"/>
                <a:ext cx="24684" cy="15437"/>
              </a:xfrm>
              <a:custGeom>
                <a:rect b="b" l="l" r="r" t="t"/>
                <a:pathLst>
                  <a:path extrusionOk="0" h="659" w="1055">
                    <a:moveTo>
                      <a:pt x="528" y="0"/>
                    </a:moveTo>
                    <a:cubicBezTo>
                      <a:pt x="236" y="0"/>
                      <a:pt x="1" y="273"/>
                      <a:pt x="1" y="611"/>
                    </a:cubicBezTo>
                    <a:cubicBezTo>
                      <a:pt x="1" y="637"/>
                      <a:pt x="20" y="659"/>
                      <a:pt x="44" y="659"/>
                    </a:cubicBezTo>
                    <a:lnTo>
                      <a:pt x="1013" y="659"/>
                    </a:lnTo>
                    <a:cubicBezTo>
                      <a:pt x="1035" y="659"/>
                      <a:pt x="1055" y="637"/>
                      <a:pt x="1055" y="611"/>
                    </a:cubicBezTo>
                    <a:cubicBezTo>
                      <a:pt x="1055" y="273"/>
                      <a:pt x="819" y="0"/>
                      <a:pt x="5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491"/>
              <p:cNvSpPr/>
              <p:nvPr/>
            </p:nvSpPr>
            <p:spPr>
              <a:xfrm>
                <a:off x="4055717" y="3170403"/>
                <a:ext cx="21315" cy="12837"/>
              </a:xfrm>
              <a:custGeom>
                <a:rect b="b" l="l" r="r" t="t"/>
                <a:pathLst>
                  <a:path extrusionOk="0" h="548" w="911">
                    <a:moveTo>
                      <a:pt x="457" y="0"/>
                    </a:moveTo>
                    <a:cubicBezTo>
                      <a:pt x="202" y="0"/>
                      <a:pt x="0" y="203"/>
                      <a:pt x="0" y="453"/>
                    </a:cubicBezTo>
                    <a:lnTo>
                      <a:pt x="0" y="512"/>
                    </a:lnTo>
                    <a:cubicBezTo>
                      <a:pt x="0" y="532"/>
                      <a:pt x="17" y="548"/>
                      <a:pt x="35" y="548"/>
                    </a:cubicBezTo>
                    <a:lnTo>
                      <a:pt x="873" y="548"/>
                    </a:lnTo>
                    <a:cubicBezTo>
                      <a:pt x="894" y="548"/>
                      <a:pt x="909" y="531"/>
                      <a:pt x="909" y="512"/>
                    </a:cubicBezTo>
                    <a:lnTo>
                      <a:pt x="909" y="453"/>
                    </a:lnTo>
                    <a:cubicBezTo>
                      <a:pt x="910" y="203"/>
                      <a:pt x="706"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491"/>
              <p:cNvSpPr/>
              <p:nvPr/>
            </p:nvSpPr>
            <p:spPr>
              <a:xfrm>
                <a:off x="4057238" y="3183216"/>
                <a:ext cx="18297" cy="3443"/>
              </a:xfrm>
              <a:custGeom>
                <a:rect b="b" l="l" r="r" t="t"/>
                <a:pathLst>
                  <a:path extrusionOk="0" h="147" w="782">
                    <a:moveTo>
                      <a:pt x="0" y="1"/>
                    </a:moveTo>
                    <a:lnTo>
                      <a:pt x="0" y="57"/>
                    </a:lnTo>
                    <a:lnTo>
                      <a:pt x="617" y="57"/>
                    </a:lnTo>
                    <a:cubicBezTo>
                      <a:pt x="650" y="57"/>
                      <a:pt x="677" y="88"/>
                      <a:pt x="677" y="126"/>
                    </a:cubicBezTo>
                    <a:lnTo>
                      <a:pt x="677" y="146"/>
                    </a:lnTo>
                    <a:lnTo>
                      <a:pt x="781" y="146"/>
                    </a:lnTo>
                    <a:lnTo>
                      <a:pt x="78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491"/>
              <p:cNvSpPr/>
              <p:nvPr/>
            </p:nvSpPr>
            <p:spPr>
              <a:xfrm>
                <a:off x="4069569" y="3171433"/>
                <a:ext cx="90899" cy="7426"/>
              </a:xfrm>
              <a:custGeom>
                <a:rect b="b" l="l" r="r" t="t"/>
                <a:pathLst>
                  <a:path extrusionOk="0" h="317" w="3885">
                    <a:moveTo>
                      <a:pt x="62" y="0"/>
                    </a:moveTo>
                    <a:cubicBezTo>
                      <a:pt x="28" y="0"/>
                      <a:pt x="0" y="31"/>
                      <a:pt x="0" y="72"/>
                    </a:cubicBezTo>
                    <a:lnTo>
                      <a:pt x="0" y="83"/>
                    </a:lnTo>
                    <a:cubicBezTo>
                      <a:pt x="0" y="199"/>
                      <a:pt x="80" y="294"/>
                      <a:pt x="180" y="295"/>
                    </a:cubicBezTo>
                    <a:cubicBezTo>
                      <a:pt x="541" y="302"/>
                      <a:pt x="1384" y="316"/>
                      <a:pt x="2102" y="316"/>
                    </a:cubicBezTo>
                    <a:cubicBezTo>
                      <a:pt x="2578" y="316"/>
                      <a:pt x="2999" y="310"/>
                      <a:pt x="3190" y="291"/>
                    </a:cubicBezTo>
                    <a:cubicBezTo>
                      <a:pt x="3759" y="235"/>
                      <a:pt x="3885" y="0"/>
                      <a:pt x="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491"/>
              <p:cNvSpPr/>
              <p:nvPr/>
            </p:nvSpPr>
            <p:spPr>
              <a:xfrm>
                <a:off x="4289271" y="3249649"/>
                <a:ext cx="146773" cy="30991"/>
              </a:xfrm>
              <a:custGeom>
                <a:rect b="b" l="l" r="r" t="t"/>
                <a:pathLst>
                  <a:path extrusionOk="0" h="1323" w="6273">
                    <a:moveTo>
                      <a:pt x="39" y="0"/>
                    </a:moveTo>
                    <a:cubicBezTo>
                      <a:pt x="17" y="0"/>
                      <a:pt x="0" y="19"/>
                      <a:pt x="0" y="39"/>
                    </a:cubicBezTo>
                    <a:lnTo>
                      <a:pt x="0" y="1322"/>
                    </a:lnTo>
                    <a:lnTo>
                      <a:pt x="6272" y="1322"/>
                    </a:lnTo>
                    <a:lnTo>
                      <a:pt x="6272" y="39"/>
                    </a:lnTo>
                    <a:cubicBezTo>
                      <a:pt x="6272" y="17"/>
                      <a:pt x="6255" y="0"/>
                      <a:pt x="6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491"/>
              <p:cNvSpPr/>
              <p:nvPr/>
            </p:nvSpPr>
            <p:spPr>
              <a:xfrm>
                <a:off x="4307147" y="3249649"/>
                <a:ext cx="111045" cy="30991"/>
              </a:xfrm>
              <a:custGeom>
                <a:rect b="b" l="l" r="r" t="t"/>
                <a:pathLst>
                  <a:path extrusionOk="0" h="1323" w="4746">
                    <a:moveTo>
                      <a:pt x="39" y="0"/>
                    </a:moveTo>
                    <a:cubicBezTo>
                      <a:pt x="17" y="0"/>
                      <a:pt x="0" y="19"/>
                      <a:pt x="0" y="39"/>
                    </a:cubicBezTo>
                    <a:lnTo>
                      <a:pt x="0" y="1322"/>
                    </a:lnTo>
                    <a:lnTo>
                      <a:pt x="4745" y="1322"/>
                    </a:lnTo>
                    <a:lnTo>
                      <a:pt x="4745" y="39"/>
                    </a:lnTo>
                    <a:cubicBezTo>
                      <a:pt x="4745" y="17"/>
                      <a:pt x="4727" y="0"/>
                      <a:pt x="470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491"/>
              <p:cNvSpPr/>
              <p:nvPr/>
            </p:nvSpPr>
            <p:spPr>
              <a:xfrm>
                <a:off x="3992216" y="3219595"/>
                <a:ext cx="740905" cy="214596"/>
              </a:xfrm>
              <a:custGeom>
                <a:rect b="b" l="l" r="r" t="t"/>
                <a:pathLst>
                  <a:path extrusionOk="0" h="9161" w="31666">
                    <a:moveTo>
                      <a:pt x="1122" y="0"/>
                    </a:moveTo>
                    <a:cubicBezTo>
                      <a:pt x="666" y="0"/>
                      <a:pt x="267" y="412"/>
                      <a:pt x="93" y="1008"/>
                    </a:cubicBezTo>
                    <a:cubicBezTo>
                      <a:pt x="64" y="1109"/>
                      <a:pt x="41" y="1216"/>
                      <a:pt x="25" y="1325"/>
                    </a:cubicBezTo>
                    <a:cubicBezTo>
                      <a:pt x="10" y="1437"/>
                      <a:pt x="1" y="1554"/>
                      <a:pt x="1" y="1672"/>
                    </a:cubicBezTo>
                    <a:cubicBezTo>
                      <a:pt x="1" y="2478"/>
                      <a:pt x="211" y="3073"/>
                      <a:pt x="559" y="3533"/>
                    </a:cubicBezTo>
                    <a:cubicBezTo>
                      <a:pt x="906" y="3994"/>
                      <a:pt x="1391" y="4317"/>
                      <a:pt x="1940" y="4581"/>
                    </a:cubicBezTo>
                    <a:lnTo>
                      <a:pt x="10073" y="8210"/>
                    </a:lnTo>
                    <a:lnTo>
                      <a:pt x="11710" y="8940"/>
                    </a:lnTo>
                    <a:cubicBezTo>
                      <a:pt x="12403" y="9088"/>
                      <a:pt x="13101" y="9161"/>
                      <a:pt x="13803" y="9161"/>
                    </a:cubicBezTo>
                    <a:lnTo>
                      <a:pt x="17864" y="9161"/>
                    </a:lnTo>
                    <a:cubicBezTo>
                      <a:pt x="18563" y="9161"/>
                      <a:pt x="19264" y="9087"/>
                      <a:pt x="19957" y="8940"/>
                    </a:cubicBezTo>
                    <a:lnTo>
                      <a:pt x="21595" y="8210"/>
                    </a:lnTo>
                    <a:lnTo>
                      <a:pt x="29727" y="4581"/>
                    </a:lnTo>
                    <a:cubicBezTo>
                      <a:pt x="30276" y="4318"/>
                      <a:pt x="30760" y="3994"/>
                      <a:pt x="31108" y="3533"/>
                    </a:cubicBezTo>
                    <a:cubicBezTo>
                      <a:pt x="31456" y="3073"/>
                      <a:pt x="31666" y="2478"/>
                      <a:pt x="31666" y="1672"/>
                    </a:cubicBezTo>
                    <a:cubicBezTo>
                      <a:pt x="31666" y="1554"/>
                      <a:pt x="31658" y="1438"/>
                      <a:pt x="31643" y="1325"/>
                    </a:cubicBezTo>
                    <a:cubicBezTo>
                      <a:pt x="31628" y="1216"/>
                      <a:pt x="31605" y="1109"/>
                      <a:pt x="31576" y="1008"/>
                    </a:cubicBezTo>
                    <a:cubicBezTo>
                      <a:pt x="31403" y="412"/>
                      <a:pt x="31003" y="0"/>
                      <a:pt x="30547" y="0"/>
                    </a:cubicBezTo>
                    <a:cubicBezTo>
                      <a:pt x="30513" y="0"/>
                      <a:pt x="30478" y="3"/>
                      <a:pt x="30442" y="8"/>
                    </a:cubicBezTo>
                    <a:lnTo>
                      <a:pt x="19940" y="2180"/>
                    </a:lnTo>
                    <a:cubicBezTo>
                      <a:pt x="19259" y="2320"/>
                      <a:pt x="18573" y="2391"/>
                      <a:pt x="17885" y="2391"/>
                    </a:cubicBezTo>
                    <a:lnTo>
                      <a:pt x="13783" y="2391"/>
                    </a:lnTo>
                    <a:cubicBezTo>
                      <a:pt x="13096" y="2391"/>
                      <a:pt x="12410" y="2320"/>
                      <a:pt x="11730" y="2180"/>
                    </a:cubicBezTo>
                    <a:lnTo>
                      <a:pt x="1226" y="8"/>
                    </a:lnTo>
                    <a:cubicBezTo>
                      <a:pt x="1191" y="3"/>
                      <a:pt x="1156" y="0"/>
                      <a:pt x="112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491"/>
              <p:cNvSpPr/>
              <p:nvPr/>
            </p:nvSpPr>
            <p:spPr>
              <a:xfrm>
                <a:off x="4260328" y="3261502"/>
                <a:ext cx="204658" cy="43149"/>
              </a:xfrm>
              <a:custGeom>
                <a:rect b="b" l="l" r="r" t="t"/>
                <a:pathLst>
                  <a:path extrusionOk="0" h="1842" w="8747">
                    <a:moveTo>
                      <a:pt x="53" y="0"/>
                    </a:moveTo>
                    <a:cubicBezTo>
                      <a:pt x="24" y="0"/>
                      <a:pt x="0" y="23"/>
                      <a:pt x="0" y="52"/>
                    </a:cubicBezTo>
                    <a:lnTo>
                      <a:pt x="0" y="1842"/>
                    </a:lnTo>
                    <a:lnTo>
                      <a:pt x="8746" y="1842"/>
                    </a:lnTo>
                    <a:lnTo>
                      <a:pt x="8746" y="52"/>
                    </a:lnTo>
                    <a:cubicBezTo>
                      <a:pt x="8746" y="23"/>
                      <a:pt x="8723" y="0"/>
                      <a:pt x="8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491"/>
              <p:cNvSpPr/>
              <p:nvPr/>
            </p:nvSpPr>
            <p:spPr>
              <a:xfrm>
                <a:off x="4818125" y="3352579"/>
                <a:ext cx="62214" cy="42891"/>
              </a:xfrm>
              <a:custGeom>
                <a:rect b="b" l="l" r="r" t="t"/>
                <a:pathLst>
                  <a:path extrusionOk="0" h="1831" w="2659">
                    <a:moveTo>
                      <a:pt x="0" y="1"/>
                    </a:moveTo>
                    <a:lnTo>
                      <a:pt x="0" y="1351"/>
                    </a:lnTo>
                    <a:cubicBezTo>
                      <a:pt x="0" y="1424"/>
                      <a:pt x="15" y="1492"/>
                      <a:pt x="39" y="1553"/>
                    </a:cubicBezTo>
                    <a:cubicBezTo>
                      <a:pt x="106" y="1718"/>
                      <a:pt x="252" y="1830"/>
                      <a:pt x="415" y="1830"/>
                    </a:cubicBezTo>
                    <a:cubicBezTo>
                      <a:pt x="447" y="1830"/>
                      <a:pt x="479" y="1826"/>
                      <a:pt x="511" y="1817"/>
                    </a:cubicBezTo>
                    <a:lnTo>
                      <a:pt x="2356" y="1137"/>
                    </a:lnTo>
                    <a:cubicBezTo>
                      <a:pt x="2374" y="1132"/>
                      <a:pt x="2392" y="1125"/>
                      <a:pt x="2408" y="1118"/>
                    </a:cubicBezTo>
                    <a:cubicBezTo>
                      <a:pt x="2557" y="1051"/>
                      <a:pt x="2659" y="884"/>
                      <a:pt x="2659" y="694"/>
                    </a:cubicBezTo>
                    <a:lnTo>
                      <a:pt x="2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491"/>
              <p:cNvSpPr/>
              <p:nvPr/>
            </p:nvSpPr>
            <p:spPr>
              <a:xfrm>
                <a:off x="4804695" y="3330700"/>
                <a:ext cx="84582" cy="58328"/>
              </a:xfrm>
              <a:custGeom>
                <a:rect b="b" l="l" r="r" t="t"/>
                <a:pathLst>
                  <a:path extrusionOk="0" h="2490" w="3615">
                    <a:moveTo>
                      <a:pt x="0" y="1"/>
                    </a:moveTo>
                    <a:lnTo>
                      <a:pt x="0" y="1837"/>
                    </a:lnTo>
                    <a:cubicBezTo>
                      <a:pt x="0" y="2205"/>
                      <a:pt x="260" y="2489"/>
                      <a:pt x="563" y="2489"/>
                    </a:cubicBezTo>
                    <a:cubicBezTo>
                      <a:pt x="579" y="2489"/>
                      <a:pt x="596" y="2488"/>
                      <a:pt x="612" y="2487"/>
                    </a:cubicBezTo>
                    <a:cubicBezTo>
                      <a:pt x="639" y="2484"/>
                      <a:pt x="666" y="2478"/>
                      <a:pt x="692" y="2471"/>
                    </a:cubicBezTo>
                    <a:lnTo>
                      <a:pt x="3031" y="1608"/>
                    </a:lnTo>
                    <a:lnTo>
                      <a:pt x="3203" y="1545"/>
                    </a:lnTo>
                    <a:cubicBezTo>
                      <a:pt x="3213" y="1543"/>
                      <a:pt x="3223" y="1540"/>
                      <a:pt x="3233" y="1536"/>
                    </a:cubicBezTo>
                    <a:cubicBezTo>
                      <a:pt x="3458" y="1459"/>
                      <a:pt x="3614" y="1220"/>
                      <a:pt x="3614" y="944"/>
                    </a:cubicBezTo>
                    <a:lnTo>
                      <a:pt x="3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491"/>
              <p:cNvSpPr/>
              <p:nvPr/>
            </p:nvSpPr>
            <p:spPr>
              <a:xfrm>
                <a:off x="3847901" y="3349206"/>
                <a:ext cx="62214" cy="42868"/>
              </a:xfrm>
              <a:custGeom>
                <a:rect b="b" l="l" r="r" t="t"/>
                <a:pathLst>
                  <a:path extrusionOk="0" h="1830" w="2659">
                    <a:moveTo>
                      <a:pt x="0" y="0"/>
                    </a:moveTo>
                    <a:lnTo>
                      <a:pt x="0" y="694"/>
                    </a:lnTo>
                    <a:cubicBezTo>
                      <a:pt x="0" y="775"/>
                      <a:pt x="19" y="853"/>
                      <a:pt x="53" y="920"/>
                    </a:cubicBezTo>
                    <a:cubicBezTo>
                      <a:pt x="107" y="1027"/>
                      <a:pt x="195" y="1107"/>
                      <a:pt x="303" y="1136"/>
                    </a:cubicBezTo>
                    <a:lnTo>
                      <a:pt x="569" y="1235"/>
                    </a:lnTo>
                    <a:lnTo>
                      <a:pt x="2149" y="1817"/>
                    </a:lnTo>
                    <a:cubicBezTo>
                      <a:pt x="2181" y="1825"/>
                      <a:pt x="2213" y="1830"/>
                      <a:pt x="2245" y="1830"/>
                    </a:cubicBezTo>
                    <a:cubicBezTo>
                      <a:pt x="2407" y="1830"/>
                      <a:pt x="2553" y="1718"/>
                      <a:pt x="2619" y="1551"/>
                    </a:cubicBezTo>
                    <a:cubicBezTo>
                      <a:pt x="2644" y="1489"/>
                      <a:pt x="2658" y="1422"/>
                      <a:pt x="2658" y="1350"/>
                    </a:cubicBez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491"/>
              <p:cNvSpPr/>
              <p:nvPr/>
            </p:nvSpPr>
            <p:spPr>
              <a:xfrm>
                <a:off x="3838986" y="3327303"/>
                <a:ext cx="84559" cy="58305"/>
              </a:xfrm>
              <a:custGeom>
                <a:rect b="b" l="l" r="r" t="t"/>
                <a:pathLst>
                  <a:path extrusionOk="0" h="2489" w="3614">
                    <a:moveTo>
                      <a:pt x="1" y="0"/>
                    </a:moveTo>
                    <a:lnTo>
                      <a:pt x="1" y="944"/>
                    </a:lnTo>
                    <a:cubicBezTo>
                      <a:pt x="1" y="1219"/>
                      <a:pt x="159" y="1459"/>
                      <a:pt x="384" y="1536"/>
                    </a:cubicBezTo>
                    <a:cubicBezTo>
                      <a:pt x="393" y="1540"/>
                      <a:pt x="404" y="1542"/>
                      <a:pt x="413" y="1546"/>
                    </a:cubicBezTo>
                    <a:lnTo>
                      <a:pt x="902" y="1726"/>
                    </a:lnTo>
                    <a:lnTo>
                      <a:pt x="2921" y="2471"/>
                    </a:lnTo>
                    <a:cubicBezTo>
                      <a:pt x="2948" y="2479"/>
                      <a:pt x="2975" y="2484"/>
                      <a:pt x="3002" y="2486"/>
                    </a:cubicBezTo>
                    <a:cubicBezTo>
                      <a:pt x="3020" y="2488"/>
                      <a:pt x="3037" y="2489"/>
                      <a:pt x="3054" y="2489"/>
                    </a:cubicBezTo>
                    <a:cubicBezTo>
                      <a:pt x="3356" y="2489"/>
                      <a:pt x="3614" y="2205"/>
                      <a:pt x="3614" y="1838"/>
                    </a:cubicBezTo>
                    <a:lnTo>
                      <a:pt x="3614" y="1"/>
                    </a:lnTo>
                    <a:lnTo>
                      <a:pt x="3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491"/>
              <p:cNvSpPr/>
              <p:nvPr/>
            </p:nvSpPr>
            <p:spPr>
              <a:xfrm>
                <a:off x="4284802" y="3261502"/>
                <a:ext cx="155664" cy="43149"/>
              </a:xfrm>
              <a:custGeom>
                <a:rect b="b" l="l" r="r" t="t"/>
                <a:pathLst>
                  <a:path extrusionOk="0" h="1842" w="6653">
                    <a:moveTo>
                      <a:pt x="53" y="0"/>
                    </a:moveTo>
                    <a:cubicBezTo>
                      <a:pt x="24" y="0"/>
                      <a:pt x="0" y="23"/>
                      <a:pt x="0" y="52"/>
                    </a:cubicBezTo>
                    <a:lnTo>
                      <a:pt x="0" y="1842"/>
                    </a:lnTo>
                    <a:lnTo>
                      <a:pt x="6652" y="1842"/>
                    </a:lnTo>
                    <a:lnTo>
                      <a:pt x="6652" y="52"/>
                    </a:lnTo>
                    <a:cubicBezTo>
                      <a:pt x="6652" y="23"/>
                      <a:pt x="6630" y="0"/>
                      <a:pt x="660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491"/>
              <p:cNvSpPr/>
              <p:nvPr/>
            </p:nvSpPr>
            <p:spPr>
              <a:xfrm>
                <a:off x="4829566" y="3107132"/>
                <a:ext cx="184817" cy="17358"/>
              </a:xfrm>
              <a:custGeom>
                <a:rect b="b" l="l" r="r" t="t"/>
                <a:pathLst>
                  <a:path extrusionOk="0" h="741" w="7899">
                    <a:moveTo>
                      <a:pt x="144" y="1"/>
                    </a:moveTo>
                    <a:cubicBezTo>
                      <a:pt x="65" y="1"/>
                      <a:pt x="2" y="75"/>
                      <a:pt x="1" y="167"/>
                    </a:cubicBezTo>
                    <a:lnTo>
                      <a:pt x="1" y="196"/>
                    </a:lnTo>
                    <a:cubicBezTo>
                      <a:pt x="1" y="465"/>
                      <a:pt x="187" y="688"/>
                      <a:pt x="422" y="691"/>
                    </a:cubicBezTo>
                    <a:cubicBezTo>
                      <a:pt x="1277" y="707"/>
                      <a:pt x="2827" y="740"/>
                      <a:pt x="4168" y="740"/>
                    </a:cubicBezTo>
                    <a:cubicBezTo>
                      <a:pt x="5040" y="740"/>
                      <a:pt x="5824" y="726"/>
                      <a:pt x="6268" y="683"/>
                    </a:cubicBezTo>
                    <a:cubicBezTo>
                      <a:pt x="7603" y="551"/>
                      <a:pt x="7898" y="1"/>
                      <a:pt x="7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491"/>
              <p:cNvSpPr/>
              <p:nvPr/>
            </p:nvSpPr>
            <p:spPr>
              <a:xfrm>
                <a:off x="4801770" y="3142902"/>
                <a:ext cx="66168" cy="46545"/>
              </a:xfrm>
              <a:custGeom>
                <a:rect b="b" l="l" r="r" t="t"/>
                <a:pathLst>
                  <a:path extrusionOk="0" h="1987" w="2828">
                    <a:moveTo>
                      <a:pt x="264" y="1"/>
                    </a:moveTo>
                    <a:cubicBezTo>
                      <a:pt x="118" y="2"/>
                      <a:pt x="1" y="137"/>
                      <a:pt x="1" y="305"/>
                    </a:cubicBezTo>
                    <a:lnTo>
                      <a:pt x="1" y="1986"/>
                    </a:lnTo>
                    <a:lnTo>
                      <a:pt x="2827" y="1986"/>
                    </a:lnTo>
                    <a:lnTo>
                      <a:pt x="2827" y="305"/>
                    </a:lnTo>
                    <a:cubicBezTo>
                      <a:pt x="2827" y="137"/>
                      <a:pt x="2709" y="1"/>
                      <a:pt x="2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491"/>
              <p:cNvSpPr/>
              <p:nvPr/>
            </p:nvSpPr>
            <p:spPr>
              <a:xfrm>
                <a:off x="4815832" y="3142902"/>
                <a:ext cx="38044" cy="46545"/>
              </a:xfrm>
              <a:custGeom>
                <a:rect b="b" l="l" r="r" t="t"/>
                <a:pathLst>
                  <a:path extrusionOk="0" h="1987" w="1626">
                    <a:moveTo>
                      <a:pt x="153" y="1"/>
                    </a:moveTo>
                    <a:cubicBezTo>
                      <a:pt x="68" y="2"/>
                      <a:pt x="1" y="137"/>
                      <a:pt x="1" y="305"/>
                    </a:cubicBezTo>
                    <a:lnTo>
                      <a:pt x="1" y="1986"/>
                    </a:lnTo>
                    <a:lnTo>
                      <a:pt x="1625" y="1986"/>
                    </a:lnTo>
                    <a:lnTo>
                      <a:pt x="1625" y="305"/>
                    </a:lnTo>
                    <a:cubicBezTo>
                      <a:pt x="1625" y="137"/>
                      <a:pt x="1558" y="1"/>
                      <a:pt x="147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491"/>
              <p:cNvSpPr/>
              <p:nvPr/>
            </p:nvSpPr>
            <p:spPr>
              <a:xfrm>
                <a:off x="4792551" y="3183357"/>
                <a:ext cx="84582" cy="72454"/>
              </a:xfrm>
              <a:custGeom>
                <a:rect b="b" l="l" r="r" t="t"/>
                <a:pathLst>
                  <a:path extrusionOk="0" h="3093" w="3615">
                    <a:moveTo>
                      <a:pt x="338" y="1"/>
                    </a:moveTo>
                    <a:cubicBezTo>
                      <a:pt x="152" y="1"/>
                      <a:pt x="1" y="174"/>
                      <a:pt x="0" y="391"/>
                    </a:cubicBezTo>
                    <a:lnTo>
                      <a:pt x="0" y="3093"/>
                    </a:lnTo>
                    <a:lnTo>
                      <a:pt x="3614" y="2279"/>
                    </a:lnTo>
                    <a:lnTo>
                      <a:pt x="3614" y="390"/>
                    </a:lnTo>
                    <a:cubicBezTo>
                      <a:pt x="3614" y="175"/>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491"/>
              <p:cNvSpPr/>
              <p:nvPr/>
            </p:nvSpPr>
            <p:spPr>
              <a:xfrm>
                <a:off x="4811644" y="3183357"/>
                <a:ext cx="46397" cy="72454"/>
              </a:xfrm>
              <a:custGeom>
                <a:rect b="b" l="l" r="r" t="t"/>
                <a:pathLst>
                  <a:path extrusionOk="0" h="3093" w="1983">
                    <a:moveTo>
                      <a:pt x="184" y="1"/>
                    </a:moveTo>
                    <a:cubicBezTo>
                      <a:pt x="83" y="1"/>
                      <a:pt x="0" y="174"/>
                      <a:pt x="0" y="391"/>
                    </a:cubicBezTo>
                    <a:lnTo>
                      <a:pt x="0" y="3093"/>
                    </a:lnTo>
                    <a:lnTo>
                      <a:pt x="1983" y="2279"/>
                    </a:lnTo>
                    <a:lnTo>
                      <a:pt x="1983" y="390"/>
                    </a:lnTo>
                    <a:cubicBezTo>
                      <a:pt x="1983" y="175"/>
                      <a:pt x="1900" y="1"/>
                      <a:pt x="179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491"/>
              <p:cNvSpPr/>
              <p:nvPr/>
            </p:nvSpPr>
            <p:spPr>
              <a:xfrm>
                <a:off x="4775120" y="3208960"/>
                <a:ext cx="122299" cy="46827"/>
              </a:xfrm>
              <a:custGeom>
                <a:rect b="b" l="l" r="r" t="t"/>
                <a:pathLst>
                  <a:path extrusionOk="0" h="1999" w="5227">
                    <a:moveTo>
                      <a:pt x="4980" y="0"/>
                    </a:moveTo>
                    <a:cubicBezTo>
                      <a:pt x="4969" y="0"/>
                      <a:pt x="4957" y="1"/>
                      <a:pt x="4945" y="3"/>
                    </a:cubicBezTo>
                    <a:lnTo>
                      <a:pt x="4292" y="108"/>
                    </a:lnTo>
                    <a:lnTo>
                      <a:pt x="878" y="655"/>
                    </a:lnTo>
                    <a:lnTo>
                      <a:pt x="215" y="762"/>
                    </a:lnTo>
                    <a:cubicBezTo>
                      <a:pt x="92" y="781"/>
                      <a:pt x="1" y="902"/>
                      <a:pt x="1" y="1045"/>
                    </a:cubicBezTo>
                    <a:lnTo>
                      <a:pt x="1" y="1999"/>
                    </a:lnTo>
                    <a:lnTo>
                      <a:pt x="786" y="1847"/>
                    </a:lnTo>
                    <a:lnTo>
                      <a:pt x="1722" y="1668"/>
                    </a:lnTo>
                    <a:lnTo>
                      <a:pt x="5227" y="992"/>
                    </a:lnTo>
                    <a:lnTo>
                      <a:pt x="5227" y="286"/>
                    </a:lnTo>
                    <a:cubicBezTo>
                      <a:pt x="5227" y="126"/>
                      <a:pt x="5115" y="0"/>
                      <a:pt x="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491"/>
              <p:cNvSpPr/>
              <p:nvPr/>
            </p:nvSpPr>
            <p:spPr>
              <a:xfrm>
                <a:off x="4793511" y="3211865"/>
                <a:ext cx="85565" cy="40666"/>
              </a:xfrm>
              <a:custGeom>
                <a:rect b="b" l="l" r="r" t="t"/>
                <a:pathLst>
                  <a:path extrusionOk="0" h="1736" w="3657">
                    <a:moveTo>
                      <a:pt x="3408" y="1"/>
                    </a:moveTo>
                    <a:cubicBezTo>
                      <a:pt x="3397" y="1"/>
                      <a:pt x="3386" y="2"/>
                      <a:pt x="3374" y="3"/>
                    </a:cubicBezTo>
                    <a:lnTo>
                      <a:pt x="206" y="512"/>
                    </a:lnTo>
                    <a:cubicBezTo>
                      <a:pt x="92" y="530"/>
                      <a:pt x="3" y="640"/>
                      <a:pt x="1" y="778"/>
                    </a:cubicBezTo>
                    <a:lnTo>
                      <a:pt x="0" y="1724"/>
                    </a:lnTo>
                    <a:lnTo>
                      <a:pt x="0" y="1735"/>
                    </a:lnTo>
                    <a:lnTo>
                      <a:pt x="936" y="1543"/>
                    </a:lnTo>
                    <a:lnTo>
                      <a:pt x="3655" y="986"/>
                    </a:lnTo>
                    <a:lnTo>
                      <a:pt x="3656" y="278"/>
                    </a:lnTo>
                    <a:cubicBezTo>
                      <a:pt x="3656" y="276"/>
                      <a:pt x="3656" y="275"/>
                      <a:pt x="3655" y="274"/>
                    </a:cubicBezTo>
                    <a:cubicBezTo>
                      <a:pt x="3652" y="119"/>
                      <a:pt x="3538" y="1"/>
                      <a:pt x="34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491"/>
              <p:cNvSpPr/>
              <p:nvPr/>
            </p:nvSpPr>
            <p:spPr>
              <a:xfrm>
                <a:off x="4813375" y="3134867"/>
                <a:ext cx="42934" cy="8058"/>
              </a:xfrm>
              <a:custGeom>
                <a:rect b="b" l="l" r="r" t="t"/>
                <a:pathLst>
                  <a:path extrusionOk="0" h="344" w="1835">
                    <a:moveTo>
                      <a:pt x="0" y="0"/>
                    </a:moveTo>
                    <a:lnTo>
                      <a:pt x="0" y="344"/>
                    </a:lnTo>
                    <a:lnTo>
                      <a:pt x="1834" y="344"/>
                    </a:lnTo>
                    <a:lnTo>
                      <a:pt x="1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491"/>
              <p:cNvSpPr/>
              <p:nvPr/>
            </p:nvSpPr>
            <p:spPr>
              <a:xfrm>
                <a:off x="4805864" y="3098628"/>
                <a:ext cx="57956" cy="36285"/>
              </a:xfrm>
              <a:custGeom>
                <a:rect b="b" l="l" r="r" t="t"/>
                <a:pathLst>
                  <a:path extrusionOk="0" h="1549" w="2477">
                    <a:moveTo>
                      <a:pt x="1239" y="1"/>
                    </a:moveTo>
                    <a:cubicBezTo>
                      <a:pt x="555" y="1"/>
                      <a:pt x="0" y="642"/>
                      <a:pt x="1" y="1432"/>
                    </a:cubicBezTo>
                    <a:cubicBezTo>
                      <a:pt x="1" y="1497"/>
                      <a:pt x="45" y="1548"/>
                      <a:pt x="101" y="1548"/>
                    </a:cubicBezTo>
                    <a:lnTo>
                      <a:pt x="2378" y="1548"/>
                    </a:lnTo>
                    <a:cubicBezTo>
                      <a:pt x="2431" y="1548"/>
                      <a:pt x="2476" y="1497"/>
                      <a:pt x="2476" y="1432"/>
                    </a:cubicBezTo>
                    <a:cubicBezTo>
                      <a:pt x="2476" y="642"/>
                      <a:pt x="192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491"/>
              <p:cNvSpPr/>
              <p:nvPr/>
            </p:nvSpPr>
            <p:spPr>
              <a:xfrm>
                <a:off x="4809842" y="3104742"/>
                <a:ext cx="49977" cy="30195"/>
              </a:xfrm>
              <a:custGeom>
                <a:rect b="b" l="l" r="r" t="t"/>
                <a:pathLst>
                  <a:path extrusionOk="0" h="1289" w="2136">
                    <a:moveTo>
                      <a:pt x="1065" y="0"/>
                    </a:moveTo>
                    <a:cubicBezTo>
                      <a:pt x="477" y="0"/>
                      <a:pt x="1" y="475"/>
                      <a:pt x="3" y="1064"/>
                    </a:cubicBezTo>
                    <a:lnTo>
                      <a:pt x="3" y="1202"/>
                    </a:lnTo>
                    <a:cubicBezTo>
                      <a:pt x="3" y="1249"/>
                      <a:pt x="40" y="1288"/>
                      <a:pt x="87" y="1288"/>
                    </a:cubicBezTo>
                    <a:lnTo>
                      <a:pt x="2051" y="1288"/>
                    </a:lnTo>
                    <a:cubicBezTo>
                      <a:pt x="2097" y="1288"/>
                      <a:pt x="2136" y="1249"/>
                      <a:pt x="2136" y="1202"/>
                    </a:cubicBezTo>
                    <a:lnTo>
                      <a:pt x="2136" y="1064"/>
                    </a:lnTo>
                    <a:cubicBezTo>
                      <a:pt x="2136" y="475"/>
                      <a:pt x="1660"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491"/>
              <p:cNvSpPr/>
              <p:nvPr/>
            </p:nvSpPr>
            <p:spPr>
              <a:xfrm>
                <a:off x="4813422" y="3134914"/>
                <a:ext cx="42934" cy="8058"/>
              </a:xfrm>
              <a:custGeom>
                <a:rect b="b" l="l" r="r" t="t"/>
                <a:pathLst>
                  <a:path extrusionOk="0" h="344" w="1835">
                    <a:moveTo>
                      <a:pt x="0" y="0"/>
                    </a:moveTo>
                    <a:lnTo>
                      <a:pt x="0" y="344"/>
                    </a:lnTo>
                    <a:lnTo>
                      <a:pt x="244" y="344"/>
                    </a:lnTo>
                    <a:lnTo>
                      <a:pt x="244" y="294"/>
                    </a:lnTo>
                    <a:cubicBezTo>
                      <a:pt x="244" y="204"/>
                      <a:pt x="307" y="131"/>
                      <a:pt x="384" y="131"/>
                    </a:cubicBezTo>
                    <a:lnTo>
                      <a:pt x="1834" y="131"/>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491"/>
              <p:cNvSpPr/>
              <p:nvPr/>
            </p:nvSpPr>
            <p:spPr>
              <a:xfrm>
                <a:off x="4613888" y="3107132"/>
                <a:ext cx="213432" cy="17358"/>
              </a:xfrm>
              <a:custGeom>
                <a:rect b="b" l="l" r="r" t="t"/>
                <a:pathLst>
                  <a:path extrusionOk="0" h="741" w="9122">
                    <a:moveTo>
                      <a:pt x="1" y="1"/>
                    </a:moveTo>
                    <a:cubicBezTo>
                      <a:pt x="1" y="1"/>
                      <a:pt x="296" y="551"/>
                      <a:pt x="1632" y="683"/>
                    </a:cubicBezTo>
                    <a:cubicBezTo>
                      <a:pt x="2075" y="726"/>
                      <a:pt x="3048" y="740"/>
                      <a:pt x="4151" y="740"/>
                    </a:cubicBezTo>
                    <a:cubicBezTo>
                      <a:pt x="5845" y="740"/>
                      <a:pt x="7844" y="707"/>
                      <a:pt x="8699" y="691"/>
                    </a:cubicBezTo>
                    <a:cubicBezTo>
                      <a:pt x="8933" y="688"/>
                      <a:pt x="9121" y="465"/>
                      <a:pt x="9121" y="196"/>
                    </a:cubicBezTo>
                    <a:lnTo>
                      <a:pt x="9121" y="167"/>
                    </a:lnTo>
                    <a:cubicBezTo>
                      <a:pt x="9121" y="75"/>
                      <a:pt x="9057"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491"/>
              <p:cNvSpPr/>
              <p:nvPr/>
            </p:nvSpPr>
            <p:spPr>
              <a:xfrm>
                <a:off x="3710932" y="3107132"/>
                <a:ext cx="184793" cy="17358"/>
              </a:xfrm>
              <a:custGeom>
                <a:rect b="b" l="l" r="r" t="t"/>
                <a:pathLst>
                  <a:path extrusionOk="0" h="741" w="7898">
                    <a:moveTo>
                      <a:pt x="0" y="1"/>
                    </a:moveTo>
                    <a:cubicBezTo>
                      <a:pt x="0" y="1"/>
                      <a:pt x="295" y="551"/>
                      <a:pt x="1631" y="683"/>
                    </a:cubicBezTo>
                    <a:cubicBezTo>
                      <a:pt x="2074" y="726"/>
                      <a:pt x="2858" y="740"/>
                      <a:pt x="3731" y="740"/>
                    </a:cubicBezTo>
                    <a:cubicBezTo>
                      <a:pt x="5071" y="740"/>
                      <a:pt x="6622" y="707"/>
                      <a:pt x="7476" y="691"/>
                    </a:cubicBezTo>
                    <a:cubicBezTo>
                      <a:pt x="7711" y="688"/>
                      <a:pt x="7898" y="465"/>
                      <a:pt x="7898" y="196"/>
                    </a:cubicBezTo>
                    <a:lnTo>
                      <a:pt x="7898" y="167"/>
                    </a:lnTo>
                    <a:cubicBezTo>
                      <a:pt x="7898" y="74"/>
                      <a:pt x="7834" y="1"/>
                      <a:pt x="7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491"/>
              <p:cNvSpPr/>
              <p:nvPr/>
            </p:nvSpPr>
            <p:spPr>
              <a:xfrm>
                <a:off x="3857423" y="3142902"/>
                <a:ext cx="66121" cy="46545"/>
              </a:xfrm>
              <a:custGeom>
                <a:rect b="b" l="l" r="r" t="t"/>
                <a:pathLst>
                  <a:path extrusionOk="0" h="1987" w="2826">
                    <a:moveTo>
                      <a:pt x="263" y="1"/>
                    </a:moveTo>
                    <a:cubicBezTo>
                      <a:pt x="118" y="1"/>
                      <a:pt x="0" y="137"/>
                      <a:pt x="0" y="305"/>
                    </a:cubicBezTo>
                    <a:lnTo>
                      <a:pt x="0" y="1986"/>
                    </a:lnTo>
                    <a:lnTo>
                      <a:pt x="2826" y="1986"/>
                    </a:lnTo>
                    <a:lnTo>
                      <a:pt x="2826" y="305"/>
                    </a:lnTo>
                    <a:cubicBezTo>
                      <a:pt x="2826" y="137"/>
                      <a:pt x="2708" y="2"/>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491"/>
              <p:cNvSpPr/>
              <p:nvPr/>
            </p:nvSpPr>
            <p:spPr>
              <a:xfrm>
                <a:off x="3871462" y="3142902"/>
                <a:ext cx="37998" cy="46545"/>
              </a:xfrm>
              <a:custGeom>
                <a:rect b="b" l="l" r="r" t="t"/>
                <a:pathLst>
                  <a:path extrusionOk="0" h="1987" w="1624">
                    <a:moveTo>
                      <a:pt x="151" y="1"/>
                    </a:moveTo>
                    <a:cubicBezTo>
                      <a:pt x="68" y="1"/>
                      <a:pt x="0" y="137"/>
                      <a:pt x="0" y="305"/>
                    </a:cubicBezTo>
                    <a:lnTo>
                      <a:pt x="0" y="1986"/>
                    </a:lnTo>
                    <a:lnTo>
                      <a:pt x="1624" y="1986"/>
                    </a:lnTo>
                    <a:lnTo>
                      <a:pt x="1624" y="305"/>
                    </a:lnTo>
                    <a:cubicBezTo>
                      <a:pt x="1624" y="137"/>
                      <a:pt x="1556" y="2"/>
                      <a:pt x="147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491"/>
              <p:cNvSpPr/>
              <p:nvPr/>
            </p:nvSpPr>
            <p:spPr>
              <a:xfrm>
                <a:off x="3848181" y="3183357"/>
                <a:ext cx="84582" cy="72430"/>
              </a:xfrm>
              <a:custGeom>
                <a:rect b="b" l="l" r="r" t="t"/>
                <a:pathLst>
                  <a:path extrusionOk="0" h="3092" w="3615">
                    <a:moveTo>
                      <a:pt x="336" y="1"/>
                    </a:moveTo>
                    <a:cubicBezTo>
                      <a:pt x="150" y="1"/>
                      <a:pt x="0" y="175"/>
                      <a:pt x="0" y="390"/>
                    </a:cubicBezTo>
                    <a:lnTo>
                      <a:pt x="0" y="2278"/>
                    </a:lnTo>
                    <a:lnTo>
                      <a:pt x="3614" y="3092"/>
                    </a:lnTo>
                    <a:lnTo>
                      <a:pt x="3614" y="390"/>
                    </a:lnTo>
                    <a:cubicBezTo>
                      <a:pt x="3614" y="174"/>
                      <a:pt x="3464" y="1"/>
                      <a:pt x="32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491"/>
              <p:cNvSpPr/>
              <p:nvPr/>
            </p:nvSpPr>
            <p:spPr>
              <a:xfrm>
                <a:off x="3867250" y="3183357"/>
                <a:ext cx="46421" cy="72454"/>
              </a:xfrm>
              <a:custGeom>
                <a:rect b="b" l="l" r="r" t="t"/>
                <a:pathLst>
                  <a:path extrusionOk="0" h="3093" w="1984">
                    <a:moveTo>
                      <a:pt x="185" y="1"/>
                    </a:moveTo>
                    <a:cubicBezTo>
                      <a:pt x="83" y="1"/>
                      <a:pt x="1" y="175"/>
                      <a:pt x="1" y="390"/>
                    </a:cubicBezTo>
                    <a:lnTo>
                      <a:pt x="1" y="2279"/>
                    </a:lnTo>
                    <a:lnTo>
                      <a:pt x="1982" y="3093"/>
                    </a:lnTo>
                    <a:lnTo>
                      <a:pt x="1982" y="391"/>
                    </a:lnTo>
                    <a:cubicBezTo>
                      <a:pt x="1983" y="174"/>
                      <a:pt x="1900" y="1"/>
                      <a:pt x="179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491"/>
              <p:cNvSpPr/>
              <p:nvPr/>
            </p:nvSpPr>
            <p:spPr>
              <a:xfrm>
                <a:off x="3827896" y="3208960"/>
                <a:ext cx="122299" cy="46827"/>
              </a:xfrm>
              <a:custGeom>
                <a:rect b="b" l="l" r="r" t="t"/>
                <a:pathLst>
                  <a:path extrusionOk="0" h="1999" w="5227">
                    <a:moveTo>
                      <a:pt x="247" y="0"/>
                    </a:moveTo>
                    <a:cubicBezTo>
                      <a:pt x="113" y="0"/>
                      <a:pt x="1" y="126"/>
                      <a:pt x="1" y="286"/>
                    </a:cubicBezTo>
                    <a:lnTo>
                      <a:pt x="1" y="992"/>
                    </a:lnTo>
                    <a:lnTo>
                      <a:pt x="3505" y="1668"/>
                    </a:lnTo>
                    <a:lnTo>
                      <a:pt x="4441" y="1847"/>
                    </a:lnTo>
                    <a:lnTo>
                      <a:pt x="5227" y="1999"/>
                    </a:lnTo>
                    <a:lnTo>
                      <a:pt x="5227" y="1045"/>
                    </a:lnTo>
                    <a:cubicBezTo>
                      <a:pt x="5227" y="902"/>
                      <a:pt x="5136" y="781"/>
                      <a:pt x="5013" y="762"/>
                    </a:cubicBezTo>
                    <a:lnTo>
                      <a:pt x="4349" y="655"/>
                    </a:lnTo>
                    <a:lnTo>
                      <a:pt x="936" y="108"/>
                    </a:lnTo>
                    <a:lnTo>
                      <a:pt x="283" y="3"/>
                    </a:lnTo>
                    <a:cubicBezTo>
                      <a:pt x="271" y="1"/>
                      <a:pt x="259"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491"/>
              <p:cNvSpPr/>
              <p:nvPr/>
            </p:nvSpPr>
            <p:spPr>
              <a:xfrm>
                <a:off x="3846263" y="3211865"/>
                <a:ext cx="85565" cy="40666"/>
              </a:xfrm>
              <a:custGeom>
                <a:rect b="b" l="l" r="r" t="t"/>
                <a:pathLst>
                  <a:path extrusionOk="0" h="1736" w="3657">
                    <a:moveTo>
                      <a:pt x="247" y="1"/>
                    </a:moveTo>
                    <a:cubicBezTo>
                      <a:pt x="116" y="1"/>
                      <a:pt x="2" y="119"/>
                      <a:pt x="0" y="274"/>
                    </a:cubicBezTo>
                    <a:lnTo>
                      <a:pt x="0" y="278"/>
                    </a:lnTo>
                    <a:lnTo>
                      <a:pt x="1" y="986"/>
                    </a:lnTo>
                    <a:lnTo>
                      <a:pt x="2720" y="1543"/>
                    </a:lnTo>
                    <a:lnTo>
                      <a:pt x="3656" y="1735"/>
                    </a:lnTo>
                    <a:lnTo>
                      <a:pt x="3656" y="1724"/>
                    </a:lnTo>
                    <a:lnTo>
                      <a:pt x="3655" y="778"/>
                    </a:lnTo>
                    <a:cubicBezTo>
                      <a:pt x="3653" y="640"/>
                      <a:pt x="3564" y="530"/>
                      <a:pt x="3450" y="512"/>
                    </a:cubicBezTo>
                    <a:lnTo>
                      <a:pt x="281" y="3"/>
                    </a:lnTo>
                    <a:cubicBezTo>
                      <a:pt x="270" y="2"/>
                      <a:pt x="259" y="1"/>
                      <a:pt x="247"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491"/>
              <p:cNvSpPr/>
              <p:nvPr/>
            </p:nvSpPr>
            <p:spPr>
              <a:xfrm>
                <a:off x="3869029" y="3134890"/>
                <a:ext cx="42911" cy="8058"/>
              </a:xfrm>
              <a:custGeom>
                <a:rect b="b" l="l" r="r" t="t"/>
                <a:pathLst>
                  <a:path extrusionOk="0" h="344" w="1834">
                    <a:moveTo>
                      <a:pt x="1" y="0"/>
                    </a:moveTo>
                    <a:lnTo>
                      <a:pt x="1" y="344"/>
                    </a:lnTo>
                    <a:lnTo>
                      <a:pt x="1833" y="344"/>
                    </a:lnTo>
                    <a:lnTo>
                      <a:pt x="18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491"/>
              <p:cNvSpPr/>
              <p:nvPr/>
            </p:nvSpPr>
            <p:spPr>
              <a:xfrm>
                <a:off x="3861518" y="3098628"/>
                <a:ext cx="57932" cy="36285"/>
              </a:xfrm>
              <a:custGeom>
                <a:rect b="b" l="l" r="r" t="t"/>
                <a:pathLst>
                  <a:path extrusionOk="0" h="1549" w="2476">
                    <a:moveTo>
                      <a:pt x="1237" y="1"/>
                    </a:moveTo>
                    <a:cubicBezTo>
                      <a:pt x="554" y="1"/>
                      <a:pt x="1" y="642"/>
                      <a:pt x="1" y="1432"/>
                    </a:cubicBezTo>
                    <a:cubicBezTo>
                      <a:pt x="1" y="1495"/>
                      <a:pt x="46" y="1548"/>
                      <a:pt x="99" y="1548"/>
                    </a:cubicBezTo>
                    <a:lnTo>
                      <a:pt x="2376" y="1548"/>
                    </a:lnTo>
                    <a:cubicBezTo>
                      <a:pt x="2431" y="1548"/>
                      <a:pt x="2475" y="1497"/>
                      <a:pt x="2475" y="1432"/>
                    </a:cubicBezTo>
                    <a:cubicBezTo>
                      <a:pt x="2475" y="642"/>
                      <a:pt x="1920" y="1"/>
                      <a:pt x="12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491"/>
              <p:cNvSpPr/>
              <p:nvPr/>
            </p:nvSpPr>
            <p:spPr>
              <a:xfrm>
                <a:off x="3865472" y="3104742"/>
                <a:ext cx="49954" cy="30195"/>
              </a:xfrm>
              <a:custGeom>
                <a:rect b="b" l="l" r="r" t="t"/>
                <a:pathLst>
                  <a:path extrusionOk="0" h="1289" w="2135">
                    <a:moveTo>
                      <a:pt x="1072" y="0"/>
                    </a:moveTo>
                    <a:cubicBezTo>
                      <a:pt x="478" y="0"/>
                      <a:pt x="1" y="475"/>
                      <a:pt x="1" y="1064"/>
                    </a:cubicBezTo>
                    <a:lnTo>
                      <a:pt x="1" y="1202"/>
                    </a:lnTo>
                    <a:cubicBezTo>
                      <a:pt x="1" y="1249"/>
                      <a:pt x="39" y="1288"/>
                      <a:pt x="87" y="1288"/>
                    </a:cubicBezTo>
                    <a:lnTo>
                      <a:pt x="2051" y="1288"/>
                    </a:lnTo>
                    <a:cubicBezTo>
                      <a:pt x="2098" y="1288"/>
                      <a:pt x="2135" y="1249"/>
                      <a:pt x="2135" y="1202"/>
                    </a:cubicBezTo>
                    <a:lnTo>
                      <a:pt x="2135" y="1064"/>
                    </a:lnTo>
                    <a:cubicBezTo>
                      <a:pt x="2135" y="475"/>
                      <a:pt x="166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491"/>
              <p:cNvSpPr/>
              <p:nvPr/>
            </p:nvSpPr>
            <p:spPr>
              <a:xfrm>
                <a:off x="3868982" y="3134890"/>
                <a:ext cx="42934" cy="8058"/>
              </a:xfrm>
              <a:custGeom>
                <a:rect b="b" l="l" r="r" t="t"/>
                <a:pathLst>
                  <a:path extrusionOk="0" h="344" w="1835">
                    <a:moveTo>
                      <a:pt x="1" y="0"/>
                    </a:moveTo>
                    <a:lnTo>
                      <a:pt x="1" y="132"/>
                    </a:lnTo>
                    <a:lnTo>
                      <a:pt x="1451" y="132"/>
                    </a:lnTo>
                    <a:cubicBezTo>
                      <a:pt x="1528" y="132"/>
                      <a:pt x="1590" y="205"/>
                      <a:pt x="1590" y="294"/>
                    </a:cubicBezTo>
                    <a:lnTo>
                      <a:pt x="1590" y="344"/>
                    </a:lnTo>
                    <a:lnTo>
                      <a:pt x="1834" y="344"/>
                    </a:lnTo>
                    <a:lnTo>
                      <a:pt x="183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491"/>
              <p:cNvSpPr/>
              <p:nvPr/>
            </p:nvSpPr>
            <p:spPr>
              <a:xfrm>
                <a:off x="3898018" y="3107132"/>
                <a:ext cx="213409" cy="17358"/>
              </a:xfrm>
              <a:custGeom>
                <a:rect b="b" l="l" r="r" t="t"/>
                <a:pathLst>
                  <a:path extrusionOk="0" h="741" w="9121">
                    <a:moveTo>
                      <a:pt x="144" y="1"/>
                    </a:moveTo>
                    <a:cubicBezTo>
                      <a:pt x="65" y="1"/>
                      <a:pt x="0" y="74"/>
                      <a:pt x="0" y="167"/>
                    </a:cubicBezTo>
                    <a:lnTo>
                      <a:pt x="0" y="196"/>
                    </a:lnTo>
                    <a:cubicBezTo>
                      <a:pt x="0" y="465"/>
                      <a:pt x="189" y="688"/>
                      <a:pt x="423" y="691"/>
                    </a:cubicBezTo>
                    <a:cubicBezTo>
                      <a:pt x="1278" y="707"/>
                      <a:pt x="3276" y="740"/>
                      <a:pt x="4970" y="740"/>
                    </a:cubicBezTo>
                    <a:cubicBezTo>
                      <a:pt x="6073" y="740"/>
                      <a:pt x="7046" y="726"/>
                      <a:pt x="7490" y="683"/>
                    </a:cubicBezTo>
                    <a:cubicBezTo>
                      <a:pt x="8825" y="551"/>
                      <a:pt x="9121" y="1"/>
                      <a:pt x="9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491"/>
              <p:cNvSpPr/>
              <p:nvPr/>
            </p:nvSpPr>
            <p:spPr>
              <a:xfrm>
                <a:off x="3781779" y="3222640"/>
                <a:ext cx="1161686" cy="261048"/>
              </a:xfrm>
              <a:custGeom>
                <a:rect b="b" l="l" r="r" t="t"/>
                <a:pathLst>
                  <a:path extrusionOk="0" h="11144" w="49650">
                    <a:moveTo>
                      <a:pt x="1755" y="1"/>
                    </a:moveTo>
                    <a:cubicBezTo>
                      <a:pt x="1040" y="1"/>
                      <a:pt x="416" y="502"/>
                      <a:pt x="144" y="1226"/>
                    </a:cubicBezTo>
                    <a:cubicBezTo>
                      <a:pt x="98" y="1349"/>
                      <a:pt x="62" y="1480"/>
                      <a:pt x="39" y="1614"/>
                    </a:cubicBezTo>
                    <a:cubicBezTo>
                      <a:pt x="14" y="1749"/>
                      <a:pt x="1" y="1891"/>
                      <a:pt x="1" y="2034"/>
                    </a:cubicBezTo>
                    <a:cubicBezTo>
                      <a:pt x="1" y="2497"/>
                      <a:pt x="74" y="2902"/>
                      <a:pt x="209" y="3260"/>
                    </a:cubicBezTo>
                    <a:cubicBezTo>
                      <a:pt x="360" y="3661"/>
                      <a:pt x="588" y="4001"/>
                      <a:pt x="875" y="4298"/>
                    </a:cubicBezTo>
                    <a:cubicBezTo>
                      <a:pt x="1419" y="4857"/>
                      <a:pt x="2179" y="5252"/>
                      <a:pt x="3039" y="5573"/>
                    </a:cubicBezTo>
                    <a:lnTo>
                      <a:pt x="15791" y="9988"/>
                    </a:lnTo>
                    <a:lnTo>
                      <a:pt x="18358" y="10876"/>
                    </a:lnTo>
                    <a:cubicBezTo>
                      <a:pt x="19446" y="11054"/>
                      <a:pt x="20543" y="11143"/>
                      <a:pt x="21642" y="11143"/>
                    </a:cubicBezTo>
                    <a:lnTo>
                      <a:pt x="28010" y="11143"/>
                    </a:lnTo>
                    <a:cubicBezTo>
                      <a:pt x="29108" y="11143"/>
                      <a:pt x="30205" y="11054"/>
                      <a:pt x="31292" y="10876"/>
                    </a:cubicBezTo>
                    <a:lnTo>
                      <a:pt x="33860" y="9988"/>
                    </a:lnTo>
                    <a:lnTo>
                      <a:pt x="46611" y="5573"/>
                    </a:lnTo>
                    <a:cubicBezTo>
                      <a:pt x="47472" y="5252"/>
                      <a:pt x="48230" y="4857"/>
                      <a:pt x="48775" y="4298"/>
                    </a:cubicBezTo>
                    <a:cubicBezTo>
                      <a:pt x="49064" y="4003"/>
                      <a:pt x="49292" y="3661"/>
                      <a:pt x="49442" y="3260"/>
                    </a:cubicBezTo>
                    <a:cubicBezTo>
                      <a:pt x="49577" y="2902"/>
                      <a:pt x="49650" y="2497"/>
                      <a:pt x="49650" y="2034"/>
                    </a:cubicBezTo>
                    <a:cubicBezTo>
                      <a:pt x="49650" y="1890"/>
                      <a:pt x="49637" y="1749"/>
                      <a:pt x="49608" y="1614"/>
                    </a:cubicBezTo>
                    <a:cubicBezTo>
                      <a:pt x="49583" y="1480"/>
                      <a:pt x="49547" y="1349"/>
                      <a:pt x="49501" y="1226"/>
                    </a:cubicBezTo>
                    <a:cubicBezTo>
                      <a:pt x="49230" y="502"/>
                      <a:pt x="48606" y="1"/>
                      <a:pt x="47891" y="1"/>
                    </a:cubicBezTo>
                    <a:cubicBezTo>
                      <a:pt x="47836" y="1"/>
                      <a:pt x="47780" y="4"/>
                      <a:pt x="47724" y="10"/>
                    </a:cubicBezTo>
                    <a:lnTo>
                      <a:pt x="31258" y="2652"/>
                    </a:lnTo>
                    <a:cubicBezTo>
                      <a:pt x="30191" y="2824"/>
                      <a:pt x="29115" y="2910"/>
                      <a:pt x="28038" y="2910"/>
                    </a:cubicBezTo>
                    <a:lnTo>
                      <a:pt x="21607" y="2910"/>
                    </a:lnTo>
                    <a:cubicBezTo>
                      <a:pt x="20530" y="2910"/>
                      <a:pt x="19454" y="2824"/>
                      <a:pt x="18388" y="2652"/>
                    </a:cubicBezTo>
                    <a:lnTo>
                      <a:pt x="1922" y="10"/>
                    </a:lnTo>
                    <a:cubicBezTo>
                      <a:pt x="1865" y="4"/>
                      <a:pt x="1810" y="1"/>
                      <a:pt x="1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491"/>
              <p:cNvSpPr/>
              <p:nvPr/>
            </p:nvSpPr>
            <p:spPr>
              <a:xfrm>
                <a:off x="3788401" y="3273801"/>
                <a:ext cx="1148583" cy="209888"/>
              </a:xfrm>
              <a:custGeom>
                <a:rect b="b" l="l" r="r" t="t"/>
                <a:pathLst>
                  <a:path extrusionOk="0" h="8960" w="49090">
                    <a:moveTo>
                      <a:pt x="47616" y="1"/>
                    </a:moveTo>
                    <a:cubicBezTo>
                      <a:pt x="47561" y="1"/>
                      <a:pt x="47505" y="3"/>
                      <a:pt x="47449" y="9"/>
                    </a:cubicBezTo>
                    <a:lnTo>
                      <a:pt x="30983" y="2651"/>
                    </a:lnTo>
                    <a:cubicBezTo>
                      <a:pt x="29916" y="2820"/>
                      <a:pt x="28840" y="2908"/>
                      <a:pt x="27764" y="2908"/>
                    </a:cubicBezTo>
                    <a:lnTo>
                      <a:pt x="21330" y="2908"/>
                    </a:lnTo>
                    <a:cubicBezTo>
                      <a:pt x="20253" y="2908"/>
                      <a:pt x="19179" y="2821"/>
                      <a:pt x="18112" y="2651"/>
                    </a:cubicBezTo>
                    <a:lnTo>
                      <a:pt x="1644" y="9"/>
                    </a:lnTo>
                    <a:cubicBezTo>
                      <a:pt x="1589" y="4"/>
                      <a:pt x="1535" y="1"/>
                      <a:pt x="1481" y="1"/>
                    </a:cubicBezTo>
                    <a:cubicBezTo>
                      <a:pt x="1302" y="1"/>
                      <a:pt x="1128" y="32"/>
                      <a:pt x="965" y="88"/>
                    </a:cubicBezTo>
                    <a:cubicBezTo>
                      <a:pt x="211" y="357"/>
                      <a:pt x="1" y="1495"/>
                      <a:pt x="588" y="2104"/>
                    </a:cubicBezTo>
                    <a:lnTo>
                      <a:pt x="597" y="2113"/>
                    </a:lnTo>
                    <a:cubicBezTo>
                      <a:pt x="999" y="2526"/>
                      <a:pt x="1516" y="2849"/>
                      <a:pt x="2106" y="3118"/>
                    </a:cubicBezTo>
                    <a:cubicBezTo>
                      <a:pt x="2315" y="3215"/>
                      <a:pt x="2536" y="3305"/>
                      <a:pt x="2761" y="3389"/>
                    </a:cubicBezTo>
                    <a:lnTo>
                      <a:pt x="3004" y="3472"/>
                    </a:lnTo>
                    <a:lnTo>
                      <a:pt x="11910" y="6556"/>
                    </a:lnTo>
                    <a:lnTo>
                      <a:pt x="12545" y="6775"/>
                    </a:lnTo>
                    <a:lnTo>
                      <a:pt x="15513" y="7804"/>
                    </a:lnTo>
                    <a:lnTo>
                      <a:pt x="15795" y="7902"/>
                    </a:lnTo>
                    <a:lnTo>
                      <a:pt x="16646" y="8195"/>
                    </a:lnTo>
                    <a:lnTo>
                      <a:pt x="18081" y="8693"/>
                    </a:lnTo>
                    <a:cubicBezTo>
                      <a:pt x="19166" y="8870"/>
                      <a:pt x="20264" y="8959"/>
                      <a:pt x="21363" y="8959"/>
                    </a:cubicBezTo>
                    <a:lnTo>
                      <a:pt x="27729" y="8959"/>
                    </a:lnTo>
                    <a:cubicBezTo>
                      <a:pt x="28827" y="8959"/>
                      <a:pt x="29923" y="8871"/>
                      <a:pt x="31010" y="8693"/>
                    </a:cubicBezTo>
                    <a:lnTo>
                      <a:pt x="33578" y="7804"/>
                    </a:lnTo>
                    <a:lnTo>
                      <a:pt x="38029" y="6262"/>
                    </a:lnTo>
                    <a:lnTo>
                      <a:pt x="38664" y="6042"/>
                    </a:lnTo>
                    <a:lnTo>
                      <a:pt x="46328" y="3389"/>
                    </a:lnTo>
                    <a:cubicBezTo>
                      <a:pt x="46403" y="3362"/>
                      <a:pt x="46477" y="3333"/>
                      <a:pt x="46551" y="3303"/>
                    </a:cubicBezTo>
                    <a:cubicBezTo>
                      <a:pt x="46725" y="3235"/>
                      <a:pt x="46892" y="3163"/>
                      <a:pt x="47056" y="3085"/>
                    </a:cubicBezTo>
                    <a:cubicBezTo>
                      <a:pt x="47194" y="3020"/>
                      <a:pt x="47327" y="2953"/>
                      <a:pt x="47456" y="2881"/>
                    </a:cubicBezTo>
                    <a:cubicBezTo>
                      <a:pt x="47851" y="2664"/>
                      <a:pt x="48203" y="2413"/>
                      <a:pt x="48492" y="2114"/>
                    </a:cubicBezTo>
                    <a:cubicBezTo>
                      <a:pt x="48496" y="2112"/>
                      <a:pt x="48499" y="2108"/>
                      <a:pt x="48501" y="2106"/>
                    </a:cubicBezTo>
                    <a:cubicBezTo>
                      <a:pt x="49090" y="1495"/>
                      <a:pt x="48880" y="356"/>
                      <a:pt x="48128" y="88"/>
                    </a:cubicBezTo>
                    <a:cubicBezTo>
                      <a:pt x="47965" y="30"/>
                      <a:pt x="47793" y="1"/>
                      <a:pt x="4761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491"/>
              <p:cNvSpPr/>
              <p:nvPr/>
            </p:nvSpPr>
            <p:spPr>
              <a:xfrm>
                <a:off x="3923404" y="3327772"/>
                <a:ext cx="21105" cy="36754"/>
              </a:xfrm>
              <a:custGeom>
                <a:rect b="b" l="l" r="r" t="t"/>
                <a:pathLst>
                  <a:path extrusionOk="0" h="1569" w="902">
                    <a:moveTo>
                      <a:pt x="356" y="1"/>
                    </a:moveTo>
                    <a:cubicBezTo>
                      <a:pt x="150" y="1"/>
                      <a:pt x="0" y="228"/>
                      <a:pt x="55" y="458"/>
                    </a:cubicBezTo>
                    <a:lnTo>
                      <a:pt x="257" y="1304"/>
                    </a:lnTo>
                    <a:cubicBezTo>
                      <a:pt x="294" y="1460"/>
                      <a:pt x="417" y="1569"/>
                      <a:pt x="557" y="1569"/>
                    </a:cubicBezTo>
                    <a:cubicBezTo>
                      <a:pt x="599" y="1569"/>
                      <a:pt x="638" y="1560"/>
                      <a:pt x="674" y="1542"/>
                    </a:cubicBezTo>
                    <a:cubicBezTo>
                      <a:pt x="816" y="1476"/>
                      <a:pt x="902" y="1295"/>
                      <a:pt x="861" y="1111"/>
                    </a:cubicBezTo>
                    <a:lnTo>
                      <a:pt x="659" y="265"/>
                    </a:lnTo>
                    <a:cubicBezTo>
                      <a:pt x="639" y="187"/>
                      <a:pt x="599" y="121"/>
                      <a:pt x="546" y="74"/>
                    </a:cubicBezTo>
                    <a:cubicBezTo>
                      <a:pt x="524" y="55"/>
                      <a:pt x="499" y="38"/>
                      <a:pt x="473" y="26"/>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491"/>
              <p:cNvSpPr/>
              <p:nvPr/>
            </p:nvSpPr>
            <p:spPr>
              <a:xfrm>
                <a:off x="3929137" y="3328381"/>
                <a:ext cx="15372" cy="35512"/>
              </a:xfrm>
              <a:custGeom>
                <a:rect b="b" l="l" r="r" t="t"/>
                <a:pathLst>
                  <a:path extrusionOk="0" h="1516" w="657">
                    <a:moveTo>
                      <a:pt x="227" y="0"/>
                    </a:moveTo>
                    <a:cubicBezTo>
                      <a:pt x="86" y="66"/>
                      <a:pt x="1" y="248"/>
                      <a:pt x="44" y="432"/>
                    </a:cubicBezTo>
                    <a:lnTo>
                      <a:pt x="245" y="1278"/>
                    </a:lnTo>
                    <a:cubicBezTo>
                      <a:pt x="272" y="1389"/>
                      <a:pt x="341" y="1476"/>
                      <a:pt x="429" y="1516"/>
                    </a:cubicBezTo>
                    <a:cubicBezTo>
                      <a:pt x="571" y="1450"/>
                      <a:pt x="657" y="1269"/>
                      <a:pt x="614" y="1085"/>
                    </a:cubicBezTo>
                    <a:lnTo>
                      <a:pt x="413" y="239"/>
                    </a:lnTo>
                    <a:cubicBezTo>
                      <a:pt x="393" y="161"/>
                      <a:pt x="352" y="95"/>
                      <a:pt x="300" y="48"/>
                    </a:cubicBezTo>
                    <a:cubicBezTo>
                      <a:pt x="276" y="29"/>
                      <a:pt x="253" y="12"/>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491"/>
              <p:cNvSpPr/>
              <p:nvPr/>
            </p:nvSpPr>
            <p:spPr>
              <a:xfrm>
                <a:off x="3954944" y="3338500"/>
                <a:ext cx="21105" cy="36707"/>
              </a:xfrm>
              <a:custGeom>
                <a:rect b="b" l="l" r="r" t="t"/>
                <a:pathLst>
                  <a:path extrusionOk="0" h="1567" w="902">
                    <a:moveTo>
                      <a:pt x="356" y="1"/>
                    </a:moveTo>
                    <a:cubicBezTo>
                      <a:pt x="150" y="1"/>
                      <a:pt x="0" y="228"/>
                      <a:pt x="54" y="457"/>
                    </a:cubicBezTo>
                    <a:lnTo>
                      <a:pt x="256" y="1302"/>
                    </a:lnTo>
                    <a:cubicBezTo>
                      <a:pt x="293" y="1459"/>
                      <a:pt x="416" y="1567"/>
                      <a:pt x="557" y="1567"/>
                    </a:cubicBezTo>
                    <a:cubicBezTo>
                      <a:pt x="598" y="1567"/>
                      <a:pt x="638" y="1559"/>
                      <a:pt x="674" y="1540"/>
                    </a:cubicBezTo>
                    <a:cubicBezTo>
                      <a:pt x="815" y="1475"/>
                      <a:pt x="902" y="1293"/>
                      <a:pt x="859" y="1113"/>
                    </a:cubicBezTo>
                    <a:lnTo>
                      <a:pt x="658" y="267"/>
                    </a:lnTo>
                    <a:cubicBezTo>
                      <a:pt x="639" y="188"/>
                      <a:pt x="598" y="121"/>
                      <a:pt x="546" y="74"/>
                    </a:cubicBezTo>
                    <a:cubicBezTo>
                      <a:pt x="522" y="54"/>
                      <a:pt x="498" y="38"/>
                      <a:pt x="473" y="27"/>
                    </a:cubicBezTo>
                    <a:cubicBezTo>
                      <a:pt x="437" y="10"/>
                      <a:pt x="397" y="1"/>
                      <a:pt x="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491"/>
              <p:cNvSpPr/>
              <p:nvPr/>
            </p:nvSpPr>
            <p:spPr>
              <a:xfrm>
                <a:off x="3960653" y="3339110"/>
                <a:ext cx="15396" cy="35489"/>
              </a:xfrm>
              <a:custGeom>
                <a:rect b="b" l="l" r="r" t="t"/>
                <a:pathLst>
                  <a:path extrusionOk="0" h="1515" w="658">
                    <a:moveTo>
                      <a:pt x="227" y="1"/>
                    </a:moveTo>
                    <a:cubicBezTo>
                      <a:pt x="86" y="66"/>
                      <a:pt x="0" y="248"/>
                      <a:pt x="44" y="431"/>
                    </a:cubicBezTo>
                    <a:lnTo>
                      <a:pt x="245" y="1276"/>
                    </a:lnTo>
                    <a:cubicBezTo>
                      <a:pt x="272" y="1387"/>
                      <a:pt x="342" y="1474"/>
                      <a:pt x="430" y="1514"/>
                    </a:cubicBezTo>
                    <a:cubicBezTo>
                      <a:pt x="571" y="1449"/>
                      <a:pt x="658" y="1267"/>
                      <a:pt x="614" y="1087"/>
                    </a:cubicBezTo>
                    <a:lnTo>
                      <a:pt x="413" y="241"/>
                    </a:lnTo>
                    <a:cubicBezTo>
                      <a:pt x="394" y="162"/>
                      <a:pt x="353" y="95"/>
                      <a:pt x="301" y="48"/>
                    </a:cubicBezTo>
                    <a:cubicBezTo>
                      <a:pt x="277" y="28"/>
                      <a:pt x="252" y="12"/>
                      <a:pt x="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491"/>
              <p:cNvSpPr/>
              <p:nvPr/>
            </p:nvSpPr>
            <p:spPr>
              <a:xfrm>
                <a:off x="3986484" y="3349206"/>
                <a:ext cx="21105" cy="36754"/>
              </a:xfrm>
              <a:custGeom>
                <a:rect b="b" l="l" r="r" t="t"/>
                <a:pathLst>
                  <a:path extrusionOk="0" h="1569" w="902">
                    <a:moveTo>
                      <a:pt x="357" y="0"/>
                    </a:moveTo>
                    <a:cubicBezTo>
                      <a:pt x="150" y="0"/>
                      <a:pt x="1" y="227"/>
                      <a:pt x="55" y="457"/>
                    </a:cubicBezTo>
                    <a:lnTo>
                      <a:pt x="257" y="1303"/>
                    </a:lnTo>
                    <a:cubicBezTo>
                      <a:pt x="294" y="1459"/>
                      <a:pt x="417" y="1568"/>
                      <a:pt x="558" y="1568"/>
                    </a:cubicBezTo>
                    <a:cubicBezTo>
                      <a:pt x="599" y="1568"/>
                      <a:pt x="639" y="1559"/>
                      <a:pt x="674" y="1541"/>
                    </a:cubicBezTo>
                    <a:cubicBezTo>
                      <a:pt x="816" y="1476"/>
                      <a:pt x="901" y="1294"/>
                      <a:pt x="860" y="1111"/>
                    </a:cubicBezTo>
                    <a:lnTo>
                      <a:pt x="659" y="265"/>
                    </a:lnTo>
                    <a:cubicBezTo>
                      <a:pt x="640" y="187"/>
                      <a:pt x="599" y="120"/>
                      <a:pt x="546" y="73"/>
                    </a:cubicBezTo>
                    <a:cubicBezTo>
                      <a:pt x="524" y="54"/>
                      <a:pt x="499" y="37"/>
                      <a:pt x="473" y="26"/>
                    </a:cubicBezTo>
                    <a:cubicBezTo>
                      <a:pt x="438" y="9"/>
                      <a:pt x="398" y="0"/>
                      <a:pt x="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491"/>
              <p:cNvSpPr/>
              <p:nvPr/>
            </p:nvSpPr>
            <p:spPr>
              <a:xfrm>
                <a:off x="3992193" y="3349791"/>
                <a:ext cx="15396" cy="35512"/>
              </a:xfrm>
              <a:custGeom>
                <a:rect b="b" l="l" r="r" t="t"/>
                <a:pathLst>
                  <a:path extrusionOk="0" h="1516" w="658">
                    <a:moveTo>
                      <a:pt x="228" y="1"/>
                    </a:moveTo>
                    <a:cubicBezTo>
                      <a:pt x="87" y="66"/>
                      <a:pt x="1" y="248"/>
                      <a:pt x="45" y="432"/>
                    </a:cubicBezTo>
                    <a:lnTo>
                      <a:pt x="246" y="1278"/>
                    </a:lnTo>
                    <a:cubicBezTo>
                      <a:pt x="273" y="1390"/>
                      <a:pt x="342" y="1476"/>
                      <a:pt x="430" y="1516"/>
                    </a:cubicBezTo>
                    <a:cubicBezTo>
                      <a:pt x="572" y="1451"/>
                      <a:pt x="657" y="1269"/>
                      <a:pt x="615" y="1086"/>
                    </a:cubicBezTo>
                    <a:lnTo>
                      <a:pt x="414" y="240"/>
                    </a:lnTo>
                    <a:cubicBezTo>
                      <a:pt x="395" y="162"/>
                      <a:pt x="354" y="95"/>
                      <a:pt x="301" y="48"/>
                    </a:cubicBezTo>
                    <a:cubicBezTo>
                      <a:pt x="278" y="29"/>
                      <a:pt x="254" y="12"/>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491"/>
              <p:cNvSpPr/>
              <p:nvPr/>
            </p:nvSpPr>
            <p:spPr>
              <a:xfrm>
                <a:off x="3782692" y="3251359"/>
                <a:ext cx="1159908" cy="151911"/>
              </a:xfrm>
              <a:custGeom>
                <a:rect b="b" l="l" r="r" t="t"/>
                <a:pathLst>
                  <a:path extrusionOk="0" h="6485" w="49574">
                    <a:moveTo>
                      <a:pt x="107" y="0"/>
                    </a:moveTo>
                    <a:cubicBezTo>
                      <a:pt x="61" y="123"/>
                      <a:pt x="25" y="254"/>
                      <a:pt x="1" y="388"/>
                    </a:cubicBezTo>
                    <a:lnTo>
                      <a:pt x="54" y="407"/>
                    </a:lnTo>
                    <a:lnTo>
                      <a:pt x="12453" y="4877"/>
                    </a:lnTo>
                    <a:cubicBezTo>
                      <a:pt x="15412" y="5943"/>
                      <a:pt x="18482" y="6485"/>
                      <a:pt x="21580" y="6485"/>
                    </a:cubicBezTo>
                    <a:lnTo>
                      <a:pt x="27993" y="6485"/>
                    </a:lnTo>
                    <a:cubicBezTo>
                      <a:pt x="31091" y="6485"/>
                      <a:pt x="34163" y="5943"/>
                      <a:pt x="37121" y="4877"/>
                    </a:cubicBezTo>
                    <a:lnTo>
                      <a:pt x="49520" y="407"/>
                    </a:lnTo>
                    <a:lnTo>
                      <a:pt x="49574" y="388"/>
                    </a:lnTo>
                    <a:cubicBezTo>
                      <a:pt x="49548" y="254"/>
                      <a:pt x="49513" y="123"/>
                      <a:pt x="49464" y="0"/>
                    </a:cubicBezTo>
                    <a:lnTo>
                      <a:pt x="37014" y="4490"/>
                    </a:lnTo>
                    <a:cubicBezTo>
                      <a:pt x="34090" y="5543"/>
                      <a:pt x="31054" y="6079"/>
                      <a:pt x="27992" y="6079"/>
                    </a:cubicBezTo>
                    <a:lnTo>
                      <a:pt x="21579" y="6079"/>
                    </a:lnTo>
                    <a:cubicBezTo>
                      <a:pt x="18517" y="6079"/>
                      <a:pt x="15481" y="5544"/>
                      <a:pt x="12558" y="4490"/>
                    </a:cubicBez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491"/>
              <p:cNvSpPr/>
              <p:nvPr/>
            </p:nvSpPr>
            <p:spPr>
              <a:xfrm>
                <a:off x="3782762" y="3256396"/>
                <a:ext cx="1159837" cy="146875"/>
              </a:xfrm>
              <a:custGeom>
                <a:rect b="b" l="l" r="r" t="t"/>
                <a:pathLst>
                  <a:path extrusionOk="0" h="6270" w="49571">
                    <a:moveTo>
                      <a:pt x="39" y="1"/>
                    </a:moveTo>
                    <a:cubicBezTo>
                      <a:pt x="18" y="54"/>
                      <a:pt x="16" y="119"/>
                      <a:pt x="1" y="173"/>
                    </a:cubicBezTo>
                    <a:lnTo>
                      <a:pt x="12452" y="4662"/>
                    </a:lnTo>
                    <a:cubicBezTo>
                      <a:pt x="15411" y="5728"/>
                      <a:pt x="18481" y="6270"/>
                      <a:pt x="21579" y="6270"/>
                    </a:cubicBezTo>
                    <a:lnTo>
                      <a:pt x="27991" y="6270"/>
                    </a:lnTo>
                    <a:cubicBezTo>
                      <a:pt x="31090" y="6270"/>
                      <a:pt x="34162" y="5728"/>
                      <a:pt x="37119" y="4662"/>
                    </a:cubicBezTo>
                    <a:lnTo>
                      <a:pt x="49571" y="173"/>
                    </a:lnTo>
                    <a:cubicBezTo>
                      <a:pt x="49554" y="119"/>
                      <a:pt x="49551" y="52"/>
                      <a:pt x="49532" y="1"/>
                    </a:cubicBezTo>
                    <a:lnTo>
                      <a:pt x="37014" y="4522"/>
                    </a:lnTo>
                    <a:cubicBezTo>
                      <a:pt x="34090" y="5578"/>
                      <a:pt x="31055" y="6112"/>
                      <a:pt x="27991" y="6112"/>
                    </a:cubicBezTo>
                    <a:lnTo>
                      <a:pt x="21579" y="6112"/>
                    </a:lnTo>
                    <a:cubicBezTo>
                      <a:pt x="18517" y="6112"/>
                      <a:pt x="15481" y="5578"/>
                      <a:pt x="12557" y="4522"/>
                    </a:cubicBezTo>
                    <a:lnTo>
                      <a:pt x="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491"/>
              <p:cNvSpPr/>
              <p:nvPr/>
            </p:nvSpPr>
            <p:spPr>
              <a:xfrm>
                <a:off x="4780806" y="3327772"/>
                <a:ext cx="21105" cy="36754"/>
              </a:xfrm>
              <a:custGeom>
                <a:rect b="b" l="l" r="r" t="t"/>
                <a:pathLst>
                  <a:path extrusionOk="0" h="1569" w="902">
                    <a:moveTo>
                      <a:pt x="546" y="1"/>
                    </a:moveTo>
                    <a:cubicBezTo>
                      <a:pt x="505" y="1"/>
                      <a:pt x="465" y="10"/>
                      <a:pt x="429" y="26"/>
                    </a:cubicBezTo>
                    <a:cubicBezTo>
                      <a:pt x="404" y="38"/>
                      <a:pt x="379" y="55"/>
                      <a:pt x="357" y="74"/>
                    </a:cubicBezTo>
                    <a:cubicBezTo>
                      <a:pt x="303" y="121"/>
                      <a:pt x="262" y="187"/>
                      <a:pt x="245" y="265"/>
                    </a:cubicBezTo>
                    <a:lnTo>
                      <a:pt x="44" y="1111"/>
                    </a:lnTo>
                    <a:cubicBezTo>
                      <a:pt x="1" y="1295"/>
                      <a:pt x="87" y="1476"/>
                      <a:pt x="228" y="1542"/>
                    </a:cubicBezTo>
                    <a:cubicBezTo>
                      <a:pt x="264" y="1560"/>
                      <a:pt x="303" y="1569"/>
                      <a:pt x="344" y="1569"/>
                    </a:cubicBezTo>
                    <a:cubicBezTo>
                      <a:pt x="486" y="1569"/>
                      <a:pt x="609" y="1460"/>
                      <a:pt x="646" y="1304"/>
                    </a:cubicBezTo>
                    <a:lnTo>
                      <a:pt x="847" y="458"/>
                    </a:lnTo>
                    <a:cubicBezTo>
                      <a:pt x="901"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491"/>
              <p:cNvSpPr/>
              <p:nvPr/>
            </p:nvSpPr>
            <p:spPr>
              <a:xfrm>
                <a:off x="4780806" y="3328381"/>
                <a:ext cx="15372" cy="35512"/>
              </a:xfrm>
              <a:custGeom>
                <a:rect b="b" l="l" r="r" t="t"/>
                <a:pathLst>
                  <a:path extrusionOk="0" h="1516" w="657">
                    <a:moveTo>
                      <a:pt x="430" y="0"/>
                    </a:moveTo>
                    <a:cubicBezTo>
                      <a:pt x="405" y="12"/>
                      <a:pt x="380" y="29"/>
                      <a:pt x="358" y="48"/>
                    </a:cubicBezTo>
                    <a:cubicBezTo>
                      <a:pt x="305" y="95"/>
                      <a:pt x="264" y="161"/>
                      <a:pt x="246" y="239"/>
                    </a:cubicBezTo>
                    <a:lnTo>
                      <a:pt x="45" y="1085"/>
                    </a:lnTo>
                    <a:cubicBezTo>
                      <a:pt x="1" y="1269"/>
                      <a:pt x="87" y="1450"/>
                      <a:pt x="228" y="1516"/>
                    </a:cubicBezTo>
                    <a:cubicBezTo>
                      <a:pt x="317" y="1476"/>
                      <a:pt x="385" y="1389"/>
                      <a:pt x="413" y="1278"/>
                    </a:cubicBezTo>
                    <a:lnTo>
                      <a:pt x="614" y="432"/>
                    </a:lnTo>
                    <a:cubicBezTo>
                      <a:pt x="657" y="248"/>
                      <a:pt x="572" y="66"/>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491"/>
              <p:cNvSpPr/>
              <p:nvPr/>
            </p:nvSpPr>
            <p:spPr>
              <a:xfrm>
                <a:off x="4749266" y="3338500"/>
                <a:ext cx="21105" cy="36707"/>
              </a:xfrm>
              <a:custGeom>
                <a:rect b="b" l="l" r="r" t="t"/>
                <a:pathLst>
                  <a:path extrusionOk="0" h="1567" w="902">
                    <a:moveTo>
                      <a:pt x="546" y="1"/>
                    </a:moveTo>
                    <a:cubicBezTo>
                      <a:pt x="505" y="1"/>
                      <a:pt x="465" y="10"/>
                      <a:pt x="429" y="27"/>
                    </a:cubicBezTo>
                    <a:cubicBezTo>
                      <a:pt x="403" y="38"/>
                      <a:pt x="378" y="54"/>
                      <a:pt x="356" y="74"/>
                    </a:cubicBezTo>
                    <a:cubicBezTo>
                      <a:pt x="303" y="121"/>
                      <a:pt x="262" y="188"/>
                      <a:pt x="244" y="267"/>
                    </a:cubicBezTo>
                    <a:lnTo>
                      <a:pt x="42" y="1113"/>
                    </a:lnTo>
                    <a:cubicBezTo>
                      <a:pt x="0" y="1293"/>
                      <a:pt x="86" y="1475"/>
                      <a:pt x="228" y="1540"/>
                    </a:cubicBezTo>
                    <a:cubicBezTo>
                      <a:pt x="264" y="1559"/>
                      <a:pt x="303" y="1567"/>
                      <a:pt x="344" y="1567"/>
                    </a:cubicBezTo>
                    <a:cubicBezTo>
                      <a:pt x="485" y="1567"/>
                      <a:pt x="608" y="1459"/>
                      <a:pt x="645" y="1302"/>
                    </a:cubicBezTo>
                    <a:lnTo>
                      <a:pt x="846" y="457"/>
                    </a:lnTo>
                    <a:cubicBezTo>
                      <a:pt x="902" y="228"/>
                      <a:pt x="752" y="1"/>
                      <a:pt x="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491"/>
              <p:cNvSpPr/>
              <p:nvPr/>
            </p:nvSpPr>
            <p:spPr>
              <a:xfrm>
                <a:off x="4749266" y="3339110"/>
                <a:ext cx="15372" cy="35489"/>
              </a:xfrm>
              <a:custGeom>
                <a:rect b="b" l="l" r="r" t="t"/>
                <a:pathLst>
                  <a:path extrusionOk="0" h="1515" w="657">
                    <a:moveTo>
                      <a:pt x="430" y="1"/>
                    </a:moveTo>
                    <a:cubicBezTo>
                      <a:pt x="404" y="12"/>
                      <a:pt x="379" y="28"/>
                      <a:pt x="357" y="48"/>
                    </a:cubicBezTo>
                    <a:cubicBezTo>
                      <a:pt x="305" y="95"/>
                      <a:pt x="264" y="162"/>
                      <a:pt x="245" y="241"/>
                    </a:cubicBezTo>
                    <a:lnTo>
                      <a:pt x="44" y="1087"/>
                    </a:lnTo>
                    <a:cubicBezTo>
                      <a:pt x="0" y="1267"/>
                      <a:pt x="86" y="1449"/>
                      <a:pt x="228" y="1514"/>
                    </a:cubicBezTo>
                    <a:cubicBezTo>
                      <a:pt x="316" y="1474"/>
                      <a:pt x="385" y="1387"/>
                      <a:pt x="412" y="1276"/>
                    </a:cubicBezTo>
                    <a:lnTo>
                      <a:pt x="613" y="431"/>
                    </a:lnTo>
                    <a:cubicBezTo>
                      <a:pt x="656" y="248"/>
                      <a:pt x="571"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491"/>
              <p:cNvSpPr/>
              <p:nvPr/>
            </p:nvSpPr>
            <p:spPr>
              <a:xfrm>
                <a:off x="4717703" y="3349206"/>
                <a:ext cx="21105" cy="36754"/>
              </a:xfrm>
              <a:custGeom>
                <a:rect b="b" l="l" r="r" t="t"/>
                <a:pathLst>
                  <a:path extrusionOk="0" h="1569" w="902">
                    <a:moveTo>
                      <a:pt x="546" y="0"/>
                    </a:moveTo>
                    <a:cubicBezTo>
                      <a:pt x="505" y="0"/>
                      <a:pt x="465" y="9"/>
                      <a:pt x="429" y="26"/>
                    </a:cubicBezTo>
                    <a:cubicBezTo>
                      <a:pt x="403" y="37"/>
                      <a:pt x="379" y="54"/>
                      <a:pt x="356" y="73"/>
                    </a:cubicBezTo>
                    <a:cubicBezTo>
                      <a:pt x="303" y="120"/>
                      <a:pt x="262" y="187"/>
                      <a:pt x="243" y="265"/>
                    </a:cubicBezTo>
                    <a:lnTo>
                      <a:pt x="41" y="1111"/>
                    </a:lnTo>
                    <a:cubicBezTo>
                      <a:pt x="0" y="1294"/>
                      <a:pt x="87" y="1476"/>
                      <a:pt x="228" y="1541"/>
                    </a:cubicBezTo>
                    <a:cubicBezTo>
                      <a:pt x="264" y="1559"/>
                      <a:pt x="303" y="1568"/>
                      <a:pt x="344" y="1568"/>
                    </a:cubicBezTo>
                    <a:cubicBezTo>
                      <a:pt x="486" y="1568"/>
                      <a:pt x="609" y="1459"/>
                      <a:pt x="646" y="1303"/>
                    </a:cubicBezTo>
                    <a:lnTo>
                      <a:pt x="847" y="457"/>
                    </a:lnTo>
                    <a:cubicBezTo>
                      <a:pt x="902" y="227"/>
                      <a:pt x="752"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491"/>
              <p:cNvSpPr/>
              <p:nvPr/>
            </p:nvSpPr>
            <p:spPr>
              <a:xfrm>
                <a:off x="4717703" y="3349791"/>
                <a:ext cx="15372" cy="35512"/>
              </a:xfrm>
              <a:custGeom>
                <a:rect b="b" l="l" r="r" t="t"/>
                <a:pathLst>
                  <a:path extrusionOk="0" h="1516" w="657">
                    <a:moveTo>
                      <a:pt x="430" y="1"/>
                    </a:moveTo>
                    <a:cubicBezTo>
                      <a:pt x="405" y="12"/>
                      <a:pt x="380" y="29"/>
                      <a:pt x="357" y="48"/>
                    </a:cubicBezTo>
                    <a:cubicBezTo>
                      <a:pt x="305" y="95"/>
                      <a:pt x="264" y="162"/>
                      <a:pt x="245" y="240"/>
                    </a:cubicBezTo>
                    <a:lnTo>
                      <a:pt x="44" y="1086"/>
                    </a:lnTo>
                    <a:cubicBezTo>
                      <a:pt x="0" y="1269"/>
                      <a:pt x="87" y="1451"/>
                      <a:pt x="228" y="1516"/>
                    </a:cubicBezTo>
                    <a:cubicBezTo>
                      <a:pt x="316" y="1476"/>
                      <a:pt x="385" y="1390"/>
                      <a:pt x="413" y="1278"/>
                    </a:cubicBezTo>
                    <a:lnTo>
                      <a:pt x="614" y="432"/>
                    </a:lnTo>
                    <a:cubicBezTo>
                      <a:pt x="657" y="248"/>
                      <a:pt x="572" y="66"/>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491"/>
              <p:cNvSpPr/>
              <p:nvPr/>
            </p:nvSpPr>
            <p:spPr>
              <a:xfrm>
                <a:off x="3837676" y="3346816"/>
                <a:ext cx="340153" cy="367819"/>
              </a:xfrm>
              <a:custGeom>
                <a:rect b="b" l="l" r="r" t="t"/>
                <a:pathLst>
                  <a:path extrusionOk="0" h="15702" w="14538">
                    <a:moveTo>
                      <a:pt x="0" y="1"/>
                    </a:moveTo>
                    <a:lnTo>
                      <a:pt x="1608" y="14187"/>
                    </a:lnTo>
                    <a:cubicBezTo>
                      <a:pt x="1706" y="15050"/>
                      <a:pt x="2347" y="15701"/>
                      <a:pt x="3099" y="15701"/>
                    </a:cubicBezTo>
                    <a:lnTo>
                      <a:pt x="11642" y="15701"/>
                    </a:lnTo>
                    <a:cubicBezTo>
                      <a:pt x="13239" y="15701"/>
                      <a:pt x="14537" y="14198"/>
                      <a:pt x="14537" y="12350"/>
                    </a:cubicBezTo>
                    <a:lnTo>
                      <a:pt x="14537" y="5078"/>
                    </a:lnTo>
                    <a:lnTo>
                      <a:pt x="13960" y="4878"/>
                    </a:lnTo>
                    <a:lnTo>
                      <a:pt x="13689" y="4785"/>
                    </a:lnTo>
                    <a:lnTo>
                      <a:pt x="13689" y="12351"/>
                    </a:lnTo>
                    <a:cubicBezTo>
                      <a:pt x="13689" y="13656"/>
                      <a:pt x="12770" y="14718"/>
                      <a:pt x="11643" y="14718"/>
                    </a:cubicBezTo>
                    <a:lnTo>
                      <a:pt x="3100" y="14718"/>
                    </a:lnTo>
                    <a:cubicBezTo>
                      <a:pt x="2773" y="14718"/>
                      <a:pt x="2495" y="14434"/>
                      <a:pt x="2453" y="14060"/>
                    </a:cubicBezTo>
                    <a:lnTo>
                      <a:pt x="1039" y="1589"/>
                    </a:lnTo>
                    <a:lnTo>
                      <a:pt x="1010" y="1337"/>
                    </a:lnTo>
                    <a:lnTo>
                      <a:pt x="850" y="1278"/>
                    </a:lnTo>
                    <a:lnTo>
                      <a:pt x="744" y="1238"/>
                    </a:lnTo>
                    <a:cubicBezTo>
                      <a:pt x="635" y="1209"/>
                      <a:pt x="547" y="1129"/>
                      <a:pt x="494" y="1022"/>
                    </a:cubicBezTo>
                    <a:cubicBezTo>
                      <a:pt x="477" y="988"/>
                      <a:pt x="465" y="953"/>
                      <a:pt x="456" y="915"/>
                    </a:cubicBezTo>
                    <a:cubicBezTo>
                      <a:pt x="446" y="878"/>
                      <a:pt x="441" y="837"/>
                      <a:pt x="441" y="796"/>
                    </a:cubicBezTo>
                    <a:lnTo>
                      <a:pt x="441" y="703"/>
                    </a:lnTo>
                    <a:cubicBezTo>
                      <a:pt x="215" y="626"/>
                      <a:pt x="59" y="386"/>
                      <a:pt x="59" y="111"/>
                    </a:cubicBezTo>
                    <a:lnTo>
                      <a:pt x="59" y="26"/>
                    </a:lnTo>
                    <a:cubicBezTo>
                      <a:pt x="39" y="18"/>
                      <a:pt x="20" y="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491"/>
              <p:cNvSpPr/>
              <p:nvPr/>
            </p:nvSpPr>
            <p:spPr>
              <a:xfrm>
                <a:off x="3849141" y="3370757"/>
                <a:ext cx="318604" cy="332986"/>
              </a:xfrm>
              <a:custGeom>
                <a:rect b="b" l="l" r="r" t="t"/>
                <a:pathLst>
                  <a:path extrusionOk="0" h="14215" w="13617">
                    <a:moveTo>
                      <a:pt x="0" y="0"/>
                    </a:moveTo>
                    <a:lnTo>
                      <a:pt x="1449" y="12791"/>
                    </a:lnTo>
                    <a:cubicBezTo>
                      <a:pt x="1544" y="13602"/>
                      <a:pt x="2146" y="14214"/>
                      <a:pt x="2853" y="14214"/>
                    </a:cubicBezTo>
                    <a:lnTo>
                      <a:pt x="10892" y="14214"/>
                    </a:lnTo>
                    <a:cubicBezTo>
                      <a:pt x="12394" y="14214"/>
                      <a:pt x="13617" y="12801"/>
                      <a:pt x="13617" y="11061"/>
                    </a:cubicBezTo>
                    <a:lnTo>
                      <a:pt x="13617" y="3908"/>
                    </a:lnTo>
                    <a:lnTo>
                      <a:pt x="13196" y="3763"/>
                    </a:lnTo>
                    <a:lnTo>
                      <a:pt x="13196" y="11329"/>
                    </a:lnTo>
                    <a:cubicBezTo>
                      <a:pt x="13196" y="12634"/>
                      <a:pt x="12277" y="13696"/>
                      <a:pt x="11150" y="13696"/>
                    </a:cubicBezTo>
                    <a:lnTo>
                      <a:pt x="2607" y="13696"/>
                    </a:lnTo>
                    <a:cubicBezTo>
                      <a:pt x="2280" y="13696"/>
                      <a:pt x="2002" y="13412"/>
                      <a:pt x="1960" y="13038"/>
                    </a:cubicBezTo>
                    <a:lnTo>
                      <a:pt x="516" y="315"/>
                    </a:lnTo>
                    <a:lnTo>
                      <a:pt x="250" y="216"/>
                    </a:lnTo>
                    <a:cubicBezTo>
                      <a:pt x="141" y="187"/>
                      <a:pt x="53"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491"/>
              <p:cNvSpPr/>
              <p:nvPr/>
            </p:nvSpPr>
            <p:spPr>
              <a:xfrm>
                <a:off x="4558085" y="3341265"/>
                <a:ext cx="340691" cy="373371"/>
              </a:xfrm>
              <a:custGeom>
                <a:rect b="b" l="l" r="r" t="t"/>
                <a:pathLst>
                  <a:path extrusionOk="0" h="15939" w="14561">
                    <a:moveTo>
                      <a:pt x="14560" y="1"/>
                    </a:moveTo>
                    <a:cubicBezTo>
                      <a:pt x="14432" y="73"/>
                      <a:pt x="14298" y="140"/>
                      <a:pt x="14154" y="206"/>
                    </a:cubicBezTo>
                    <a:lnTo>
                      <a:pt x="14154" y="492"/>
                    </a:lnTo>
                    <a:cubicBezTo>
                      <a:pt x="14154" y="591"/>
                      <a:pt x="14134" y="687"/>
                      <a:pt x="14097" y="771"/>
                    </a:cubicBezTo>
                    <a:cubicBezTo>
                      <a:pt x="14032" y="920"/>
                      <a:pt x="13916" y="1036"/>
                      <a:pt x="13773" y="1084"/>
                    </a:cubicBezTo>
                    <a:lnTo>
                      <a:pt x="13773" y="1176"/>
                    </a:lnTo>
                    <a:cubicBezTo>
                      <a:pt x="13773" y="1365"/>
                      <a:pt x="13671" y="1531"/>
                      <a:pt x="13522" y="1600"/>
                    </a:cubicBezTo>
                    <a:lnTo>
                      <a:pt x="12087" y="14294"/>
                    </a:lnTo>
                    <a:cubicBezTo>
                      <a:pt x="12045" y="14670"/>
                      <a:pt x="11766" y="14952"/>
                      <a:pt x="11439" y="14952"/>
                    </a:cubicBezTo>
                    <a:lnTo>
                      <a:pt x="2897" y="14952"/>
                    </a:lnTo>
                    <a:cubicBezTo>
                      <a:pt x="1768" y="14952"/>
                      <a:pt x="851" y="13891"/>
                      <a:pt x="851" y="12585"/>
                    </a:cubicBezTo>
                    <a:lnTo>
                      <a:pt x="851" y="4869"/>
                    </a:lnTo>
                    <a:lnTo>
                      <a:pt x="430" y="5016"/>
                    </a:lnTo>
                    <a:lnTo>
                      <a:pt x="0" y="5165"/>
                    </a:lnTo>
                    <a:lnTo>
                      <a:pt x="0" y="12587"/>
                    </a:lnTo>
                    <a:cubicBezTo>
                      <a:pt x="0" y="14435"/>
                      <a:pt x="1299" y="15938"/>
                      <a:pt x="2897" y="15938"/>
                    </a:cubicBezTo>
                    <a:lnTo>
                      <a:pt x="11439" y="15938"/>
                    </a:lnTo>
                    <a:cubicBezTo>
                      <a:pt x="12191" y="15938"/>
                      <a:pt x="12832" y="15287"/>
                      <a:pt x="12930" y="14424"/>
                    </a:cubicBezTo>
                    <a:lnTo>
                      <a:pt x="1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491"/>
              <p:cNvSpPr/>
              <p:nvPr/>
            </p:nvSpPr>
            <p:spPr>
              <a:xfrm>
                <a:off x="4568099" y="3359349"/>
                <a:ext cx="319820" cy="344394"/>
              </a:xfrm>
              <a:custGeom>
                <a:rect b="b" l="l" r="r" t="t"/>
                <a:pathLst>
                  <a:path extrusionOk="0" h="14702" w="13669">
                    <a:moveTo>
                      <a:pt x="13669" y="0"/>
                    </a:moveTo>
                    <a:cubicBezTo>
                      <a:pt x="13603" y="149"/>
                      <a:pt x="13488" y="265"/>
                      <a:pt x="13343" y="313"/>
                    </a:cubicBezTo>
                    <a:lnTo>
                      <a:pt x="13343" y="405"/>
                    </a:lnTo>
                    <a:cubicBezTo>
                      <a:pt x="13343" y="594"/>
                      <a:pt x="13241" y="761"/>
                      <a:pt x="13092" y="829"/>
                    </a:cubicBezTo>
                    <a:lnTo>
                      <a:pt x="11657" y="13524"/>
                    </a:lnTo>
                    <a:cubicBezTo>
                      <a:pt x="11615" y="13899"/>
                      <a:pt x="11337" y="14182"/>
                      <a:pt x="11009" y="14182"/>
                    </a:cubicBezTo>
                    <a:lnTo>
                      <a:pt x="2467" y="14182"/>
                    </a:lnTo>
                    <a:cubicBezTo>
                      <a:pt x="1338" y="14182"/>
                      <a:pt x="421" y="13120"/>
                      <a:pt x="421" y="11815"/>
                    </a:cubicBezTo>
                    <a:lnTo>
                      <a:pt x="421" y="4099"/>
                    </a:lnTo>
                    <a:lnTo>
                      <a:pt x="0" y="4244"/>
                    </a:lnTo>
                    <a:lnTo>
                      <a:pt x="0" y="11548"/>
                    </a:lnTo>
                    <a:cubicBezTo>
                      <a:pt x="0" y="13288"/>
                      <a:pt x="1224" y="14701"/>
                      <a:pt x="2726" y="14701"/>
                    </a:cubicBezTo>
                    <a:lnTo>
                      <a:pt x="10763" y="14701"/>
                    </a:lnTo>
                    <a:cubicBezTo>
                      <a:pt x="11471" y="14701"/>
                      <a:pt x="12075" y="14089"/>
                      <a:pt x="12167" y="13278"/>
                    </a:cubicBezTo>
                    <a:lnTo>
                      <a:pt x="13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491"/>
              <p:cNvSpPr/>
              <p:nvPr/>
            </p:nvSpPr>
            <p:spPr>
              <a:xfrm>
                <a:off x="4889253" y="3346043"/>
                <a:ext cx="164" cy="1288"/>
              </a:xfrm>
              <a:custGeom>
                <a:rect b="b" l="l" r="r" t="t"/>
                <a:pathLst>
                  <a:path extrusionOk="0" h="55" w="7">
                    <a:moveTo>
                      <a:pt x="6" y="1"/>
                    </a:moveTo>
                    <a:lnTo>
                      <a:pt x="6" y="1"/>
                    </a:lnTo>
                    <a:cubicBezTo>
                      <a:pt x="4" y="2"/>
                      <a:pt x="3" y="2"/>
                      <a:pt x="0" y="4"/>
                    </a:cubicBezTo>
                    <a:lnTo>
                      <a:pt x="0" y="54"/>
                    </a:lnTo>
                    <a:lnTo>
                      <a:pt x="6" y="1"/>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491"/>
              <p:cNvSpPr/>
              <p:nvPr/>
            </p:nvSpPr>
            <p:spPr>
              <a:xfrm>
                <a:off x="4115638" y="3768794"/>
                <a:ext cx="35471" cy="14992"/>
              </a:xfrm>
              <a:custGeom>
                <a:rect b="b" l="l" r="r" t="t"/>
                <a:pathLst>
                  <a:path extrusionOk="0" h="640" w="1516">
                    <a:moveTo>
                      <a:pt x="10" y="1"/>
                    </a:moveTo>
                    <a:lnTo>
                      <a:pt x="4" y="283"/>
                    </a:lnTo>
                    <a:cubicBezTo>
                      <a:pt x="0" y="460"/>
                      <a:pt x="122" y="607"/>
                      <a:pt x="274" y="611"/>
                    </a:cubicBezTo>
                    <a:lnTo>
                      <a:pt x="1225" y="640"/>
                    </a:lnTo>
                    <a:cubicBezTo>
                      <a:pt x="1226" y="640"/>
                      <a:pt x="1228" y="640"/>
                      <a:pt x="1230" y="640"/>
                    </a:cubicBezTo>
                    <a:cubicBezTo>
                      <a:pt x="1381" y="640"/>
                      <a:pt x="1506" y="501"/>
                      <a:pt x="1509" y="327"/>
                    </a:cubicBezTo>
                    <a:lnTo>
                      <a:pt x="1516"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491"/>
              <p:cNvSpPr/>
              <p:nvPr/>
            </p:nvSpPr>
            <p:spPr>
              <a:xfrm>
                <a:off x="4118165" y="3535294"/>
                <a:ext cx="13851" cy="45702"/>
              </a:xfrm>
              <a:custGeom>
                <a:rect b="b" l="l" r="r" t="t"/>
                <a:pathLst>
                  <a:path extrusionOk="0" h="1951" w="592">
                    <a:moveTo>
                      <a:pt x="114" y="1"/>
                    </a:moveTo>
                    <a:cubicBezTo>
                      <a:pt x="72" y="1"/>
                      <a:pt x="34" y="38"/>
                      <a:pt x="33" y="92"/>
                    </a:cubicBezTo>
                    <a:lnTo>
                      <a:pt x="1" y="1568"/>
                    </a:lnTo>
                    <a:cubicBezTo>
                      <a:pt x="1" y="1598"/>
                      <a:pt x="14" y="1627"/>
                      <a:pt x="35" y="1645"/>
                    </a:cubicBezTo>
                    <a:lnTo>
                      <a:pt x="369" y="1932"/>
                    </a:lnTo>
                    <a:cubicBezTo>
                      <a:pt x="384" y="1945"/>
                      <a:pt x="401" y="1951"/>
                      <a:pt x="417" y="1951"/>
                    </a:cubicBezTo>
                    <a:cubicBezTo>
                      <a:pt x="455" y="1951"/>
                      <a:pt x="492" y="1919"/>
                      <a:pt x="497" y="1869"/>
                    </a:cubicBezTo>
                    <a:lnTo>
                      <a:pt x="571" y="1241"/>
                    </a:lnTo>
                    <a:lnTo>
                      <a:pt x="571" y="1231"/>
                    </a:lnTo>
                    <a:lnTo>
                      <a:pt x="591" y="362"/>
                    </a:lnTo>
                    <a:cubicBezTo>
                      <a:pt x="592" y="327"/>
                      <a:pt x="576" y="296"/>
                      <a:pt x="551" y="278"/>
                    </a:cubicBezTo>
                    <a:lnTo>
                      <a:pt x="155" y="14"/>
                    </a:lnTo>
                    <a:cubicBezTo>
                      <a:pt x="142" y="5"/>
                      <a:pt x="128" y="1"/>
                      <a:pt x="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491"/>
              <p:cNvSpPr/>
              <p:nvPr/>
            </p:nvSpPr>
            <p:spPr>
              <a:xfrm>
                <a:off x="4144230" y="3536278"/>
                <a:ext cx="13805" cy="45281"/>
              </a:xfrm>
              <a:custGeom>
                <a:rect b="b" l="l" r="r" t="t"/>
                <a:pathLst>
                  <a:path extrusionOk="0" h="1933" w="590">
                    <a:moveTo>
                      <a:pt x="507" y="0"/>
                    </a:moveTo>
                    <a:cubicBezTo>
                      <a:pt x="495" y="0"/>
                      <a:pt x="482" y="4"/>
                      <a:pt x="470" y="11"/>
                    </a:cubicBezTo>
                    <a:lnTo>
                      <a:pt x="64" y="254"/>
                    </a:lnTo>
                    <a:cubicBezTo>
                      <a:pt x="39" y="269"/>
                      <a:pt x="20" y="300"/>
                      <a:pt x="20" y="334"/>
                    </a:cubicBezTo>
                    <a:lnTo>
                      <a:pt x="1" y="1203"/>
                    </a:lnTo>
                    <a:lnTo>
                      <a:pt x="1" y="1214"/>
                    </a:lnTo>
                    <a:lnTo>
                      <a:pt x="49" y="1845"/>
                    </a:lnTo>
                    <a:cubicBezTo>
                      <a:pt x="53" y="1897"/>
                      <a:pt x="90" y="1932"/>
                      <a:pt x="130" y="1932"/>
                    </a:cubicBezTo>
                    <a:cubicBezTo>
                      <a:pt x="144" y="1932"/>
                      <a:pt x="160" y="1927"/>
                      <a:pt x="174" y="1916"/>
                    </a:cubicBezTo>
                    <a:lnTo>
                      <a:pt x="521" y="1649"/>
                    </a:lnTo>
                    <a:cubicBezTo>
                      <a:pt x="542" y="1633"/>
                      <a:pt x="557" y="1604"/>
                      <a:pt x="557" y="1574"/>
                    </a:cubicBezTo>
                    <a:lnTo>
                      <a:pt x="588" y="97"/>
                    </a:lnTo>
                    <a:cubicBezTo>
                      <a:pt x="589" y="41"/>
                      <a:pt x="550"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491"/>
              <p:cNvSpPr/>
              <p:nvPr/>
            </p:nvSpPr>
            <p:spPr>
              <a:xfrm>
                <a:off x="4096101" y="3550192"/>
                <a:ext cx="76065" cy="230713"/>
              </a:xfrm>
              <a:custGeom>
                <a:rect b="b" l="l" r="r" t="t"/>
                <a:pathLst>
                  <a:path extrusionOk="0" h="9849" w="3251">
                    <a:moveTo>
                      <a:pt x="1528" y="0"/>
                    </a:moveTo>
                    <a:cubicBezTo>
                      <a:pt x="1451" y="658"/>
                      <a:pt x="1353" y="1312"/>
                      <a:pt x="1236" y="1962"/>
                    </a:cubicBezTo>
                    <a:cubicBezTo>
                      <a:pt x="1232" y="1984"/>
                      <a:pt x="1229" y="2004"/>
                      <a:pt x="1225" y="2026"/>
                    </a:cubicBezTo>
                    <a:cubicBezTo>
                      <a:pt x="1219" y="2057"/>
                      <a:pt x="1214" y="2090"/>
                      <a:pt x="1206" y="2122"/>
                    </a:cubicBezTo>
                    <a:cubicBezTo>
                      <a:pt x="1204" y="2136"/>
                      <a:pt x="1201" y="2149"/>
                      <a:pt x="1199" y="2163"/>
                    </a:cubicBezTo>
                    <a:cubicBezTo>
                      <a:pt x="1050" y="2985"/>
                      <a:pt x="867" y="3800"/>
                      <a:pt x="658" y="4605"/>
                    </a:cubicBezTo>
                    <a:cubicBezTo>
                      <a:pt x="345" y="5804"/>
                      <a:pt x="183" y="6557"/>
                      <a:pt x="98" y="7059"/>
                    </a:cubicBezTo>
                    <a:cubicBezTo>
                      <a:pt x="87" y="7123"/>
                      <a:pt x="77" y="7182"/>
                      <a:pt x="68" y="7239"/>
                    </a:cubicBezTo>
                    <a:cubicBezTo>
                      <a:pt x="52" y="7349"/>
                      <a:pt x="39" y="7447"/>
                      <a:pt x="30" y="7533"/>
                    </a:cubicBezTo>
                    <a:cubicBezTo>
                      <a:pt x="22" y="7604"/>
                      <a:pt x="16" y="7665"/>
                      <a:pt x="12" y="7723"/>
                    </a:cubicBezTo>
                    <a:cubicBezTo>
                      <a:pt x="10" y="7757"/>
                      <a:pt x="7" y="7789"/>
                      <a:pt x="6" y="7820"/>
                    </a:cubicBezTo>
                    <a:cubicBezTo>
                      <a:pt x="5" y="7854"/>
                      <a:pt x="1" y="7887"/>
                      <a:pt x="1" y="7922"/>
                    </a:cubicBezTo>
                    <a:cubicBezTo>
                      <a:pt x="0" y="7959"/>
                      <a:pt x="0" y="7995"/>
                      <a:pt x="1" y="8033"/>
                    </a:cubicBezTo>
                    <a:cubicBezTo>
                      <a:pt x="5" y="8105"/>
                      <a:pt x="10" y="8177"/>
                      <a:pt x="19" y="8246"/>
                    </a:cubicBezTo>
                    <a:cubicBezTo>
                      <a:pt x="132" y="9134"/>
                      <a:pt x="783" y="9825"/>
                      <a:pt x="1585" y="9849"/>
                    </a:cubicBezTo>
                    <a:cubicBezTo>
                      <a:pt x="1598" y="9849"/>
                      <a:pt x="1610" y="9849"/>
                      <a:pt x="1623" y="9849"/>
                    </a:cubicBezTo>
                    <a:cubicBezTo>
                      <a:pt x="1667" y="9849"/>
                      <a:pt x="1710" y="9847"/>
                      <a:pt x="1754" y="9843"/>
                    </a:cubicBezTo>
                    <a:cubicBezTo>
                      <a:pt x="2481" y="9778"/>
                      <a:pt x="3077" y="9156"/>
                      <a:pt x="3219" y="8338"/>
                    </a:cubicBezTo>
                    <a:cubicBezTo>
                      <a:pt x="3230" y="8270"/>
                      <a:pt x="3239" y="8199"/>
                      <a:pt x="3244" y="8128"/>
                    </a:cubicBezTo>
                    <a:cubicBezTo>
                      <a:pt x="3246" y="8092"/>
                      <a:pt x="3248" y="8055"/>
                      <a:pt x="3249" y="8016"/>
                    </a:cubicBezTo>
                    <a:cubicBezTo>
                      <a:pt x="3250" y="7983"/>
                      <a:pt x="3250" y="7949"/>
                      <a:pt x="3249" y="7916"/>
                    </a:cubicBezTo>
                    <a:cubicBezTo>
                      <a:pt x="3249" y="7886"/>
                      <a:pt x="3249" y="7854"/>
                      <a:pt x="3248" y="7819"/>
                    </a:cubicBezTo>
                    <a:cubicBezTo>
                      <a:pt x="3246" y="7762"/>
                      <a:pt x="3244" y="7698"/>
                      <a:pt x="3239" y="7628"/>
                    </a:cubicBezTo>
                    <a:cubicBezTo>
                      <a:pt x="3234" y="7541"/>
                      <a:pt x="3225" y="7445"/>
                      <a:pt x="3213" y="7332"/>
                    </a:cubicBezTo>
                    <a:cubicBezTo>
                      <a:pt x="3208" y="7275"/>
                      <a:pt x="3200" y="7215"/>
                      <a:pt x="3193" y="7151"/>
                    </a:cubicBezTo>
                    <a:cubicBezTo>
                      <a:pt x="3128" y="6635"/>
                      <a:pt x="2995" y="5860"/>
                      <a:pt x="2727" y="4610"/>
                    </a:cubicBezTo>
                    <a:cubicBezTo>
                      <a:pt x="2557" y="3813"/>
                      <a:pt x="2415" y="3009"/>
                      <a:pt x="2302" y="2199"/>
                    </a:cubicBezTo>
                    <a:cubicBezTo>
                      <a:pt x="2301" y="2185"/>
                      <a:pt x="2298" y="2172"/>
                      <a:pt x="2297" y="2158"/>
                    </a:cubicBezTo>
                    <a:cubicBezTo>
                      <a:pt x="2291" y="2123"/>
                      <a:pt x="2287" y="2088"/>
                      <a:pt x="2282" y="2054"/>
                    </a:cubicBezTo>
                    <a:cubicBezTo>
                      <a:pt x="2280" y="2035"/>
                      <a:pt x="2277" y="2014"/>
                      <a:pt x="2275" y="1995"/>
                    </a:cubicBezTo>
                    <a:cubicBezTo>
                      <a:pt x="2191" y="1368"/>
                      <a:pt x="2126" y="739"/>
                      <a:pt x="2078" y="108"/>
                    </a:cubicBezTo>
                    <a:lnTo>
                      <a:pt x="2072" y="16"/>
                    </a:lnTo>
                    <a:lnTo>
                      <a:pt x="1815" y="8"/>
                    </a:lnTo>
                    <a:lnTo>
                      <a:pt x="15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491"/>
              <p:cNvSpPr/>
              <p:nvPr/>
            </p:nvSpPr>
            <p:spPr>
              <a:xfrm>
                <a:off x="4135456" y="3534216"/>
                <a:ext cx="6154" cy="52378"/>
              </a:xfrm>
              <a:custGeom>
                <a:rect b="b" l="l" r="r" t="t"/>
                <a:pathLst>
                  <a:path extrusionOk="0" h="2236" w="263">
                    <a:moveTo>
                      <a:pt x="36" y="0"/>
                    </a:moveTo>
                    <a:cubicBezTo>
                      <a:pt x="16" y="0"/>
                      <a:pt x="0" y="19"/>
                      <a:pt x="0" y="41"/>
                    </a:cubicBezTo>
                    <a:lnTo>
                      <a:pt x="45" y="2196"/>
                    </a:lnTo>
                    <a:cubicBezTo>
                      <a:pt x="45" y="2218"/>
                      <a:pt x="61" y="2235"/>
                      <a:pt x="87" y="2236"/>
                    </a:cubicBezTo>
                    <a:cubicBezTo>
                      <a:pt x="107" y="2236"/>
                      <a:pt x="122" y="2219"/>
                      <a:pt x="123"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491"/>
              <p:cNvSpPr/>
              <p:nvPr/>
            </p:nvSpPr>
            <p:spPr>
              <a:xfrm>
                <a:off x="4129583" y="3589944"/>
                <a:ext cx="2761" cy="3139"/>
              </a:xfrm>
              <a:custGeom>
                <a:rect b="b" l="l" r="r" t="t"/>
                <a:pathLst>
                  <a:path extrusionOk="0" h="134" w="118">
                    <a:moveTo>
                      <a:pt x="59" y="0"/>
                    </a:moveTo>
                    <a:cubicBezTo>
                      <a:pt x="29" y="0"/>
                      <a:pt x="3" y="30"/>
                      <a:pt x="1" y="66"/>
                    </a:cubicBezTo>
                    <a:cubicBezTo>
                      <a:pt x="0" y="102"/>
                      <a:pt x="26" y="133"/>
                      <a:pt x="57" y="134"/>
                    </a:cubicBezTo>
                    <a:cubicBezTo>
                      <a:pt x="90" y="134"/>
                      <a:pt x="116" y="105"/>
                      <a:pt x="117" y="68"/>
                    </a:cubicBezTo>
                    <a:cubicBezTo>
                      <a:pt x="118"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491"/>
              <p:cNvSpPr/>
              <p:nvPr/>
            </p:nvSpPr>
            <p:spPr>
              <a:xfrm>
                <a:off x="4130425" y="3579286"/>
                <a:ext cx="2784" cy="3139"/>
              </a:xfrm>
              <a:custGeom>
                <a:rect b="b" l="l" r="r" t="t"/>
                <a:pathLst>
                  <a:path extrusionOk="0" h="134" w="119">
                    <a:moveTo>
                      <a:pt x="60" y="0"/>
                    </a:moveTo>
                    <a:cubicBezTo>
                      <a:pt x="29" y="0"/>
                      <a:pt x="3" y="29"/>
                      <a:pt x="3" y="66"/>
                    </a:cubicBezTo>
                    <a:cubicBezTo>
                      <a:pt x="1" y="102"/>
                      <a:pt x="27" y="132"/>
                      <a:pt x="59" y="133"/>
                    </a:cubicBezTo>
                    <a:cubicBezTo>
                      <a:pt x="60" y="133"/>
                      <a:pt x="61" y="134"/>
                      <a:pt x="63" y="134"/>
                    </a:cubicBezTo>
                    <a:cubicBezTo>
                      <a:pt x="93" y="134"/>
                      <a:pt x="117" y="104"/>
                      <a:pt x="118" y="68"/>
                    </a:cubicBezTo>
                    <a:cubicBezTo>
                      <a:pt x="119" y="33"/>
                      <a:pt x="93" y="2"/>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491"/>
              <p:cNvSpPr/>
              <p:nvPr/>
            </p:nvSpPr>
            <p:spPr>
              <a:xfrm>
                <a:off x="4131291" y="3568628"/>
                <a:ext cx="2738" cy="3162"/>
              </a:xfrm>
              <a:custGeom>
                <a:rect b="b" l="l" r="r" t="t"/>
                <a:pathLst>
                  <a:path extrusionOk="0" h="135" w="117">
                    <a:moveTo>
                      <a:pt x="56" y="1"/>
                    </a:moveTo>
                    <a:cubicBezTo>
                      <a:pt x="27" y="1"/>
                      <a:pt x="2" y="30"/>
                      <a:pt x="1" y="65"/>
                    </a:cubicBezTo>
                    <a:cubicBezTo>
                      <a:pt x="1" y="101"/>
                      <a:pt x="24" y="132"/>
                      <a:pt x="56" y="134"/>
                    </a:cubicBezTo>
                    <a:cubicBezTo>
                      <a:pt x="57" y="134"/>
                      <a:pt x="57" y="134"/>
                      <a:pt x="58" y="134"/>
                    </a:cubicBezTo>
                    <a:cubicBezTo>
                      <a:pt x="90" y="134"/>
                      <a:pt x="115" y="105"/>
                      <a:pt x="116" y="68"/>
                    </a:cubicBezTo>
                    <a:cubicBezTo>
                      <a:pt x="117" y="33"/>
                      <a:pt x="91" y="2"/>
                      <a:pt x="59" y="1"/>
                    </a:cubicBezTo>
                    <a:cubicBezTo>
                      <a:pt x="58" y="1"/>
                      <a:pt x="57" y="1"/>
                      <a:pt x="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491"/>
              <p:cNvSpPr/>
              <p:nvPr/>
            </p:nvSpPr>
            <p:spPr>
              <a:xfrm>
                <a:off x="4132087" y="3557969"/>
                <a:ext cx="2784" cy="3162"/>
              </a:xfrm>
              <a:custGeom>
                <a:rect b="b" l="l" r="r" t="t"/>
                <a:pathLst>
                  <a:path extrusionOk="0" h="135" w="119">
                    <a:moveTo>
                      <a:pt x="61" y="0"/>
                    </a:moveTo>
                    <a:cubicBezTo>
                      <a:pt x="30" y="0"/>
                      <a:pt x="4" y="28"/>
                      <a:pt x="2" y="67"/>
                    </a:cubicBezTo>
                    <a:cubicBezTo>
                      <a:pt x="1" y="103"/>
                      <a:pt x="26" y="134"/>
                      <a:pt x="58" y="135"/>
                    </a:cubicBezTo>
                    <a:cubicBezTo>
                      <a:pt x="91" y="135"/>
                      <a:pt x="117" y="106"/>
                      <a:pt x="118" y="69"/>
                    </a:cubicBezTo>
                    <a:cubicBezTo>
                      <a:pt x="119" y="32"/>
                      <a:pt x="93" y="1"/>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491"/>
              <p:cNvSpPr/>
              <p:nvPr/>
            </p:nvSpPr>
            <p:spPr>
              <a:xfrm>
                <a:off x="4142288" y="3590296"/>
                <a:ext cx="2761" cy="3162"/>
              </a:xfrm>
              <a:custGeom>
                <a:rect b="b" l="l" r="r" t="t"/>
                <a:pathLst>
                  <a:path extrusionOk="0" h="135" w="118">
                    <a:moveTo>
                      <a:pt x="60" y="1"/>
                    </a:moveTo>
                    <a:cubicBezTo>
                      <a:pt x="28" y="1"/>
                      <a:pt x="2" y="30"/>
                      <a:pt x="2" y="66"/>
                    </a:cubicBezTo>
                    <a:cubicBezTo>
                      <a:pt x="1" y="103"/>
                      <a:pt x="26" y="134"/>
                      <a:pt x="58" y="134"/>
                    </a:cubicBezTo>
                    <a:cubicBezTo>
                      <a:pt x="59" y="134"/>
                      <a:pt x="59" y="134"/>
                      <a:pt x="60" y="134"/>
                    </a:cubicBezTo>
                    <a:cubicBezTo>
                      <a:pt x="92" y="134"/>
                      <a:pt x="118" y="106"/>
                      <a:pt x="118" y="68"/>
                    </a:cubicBezTo>
                    <a:cubicBezTo>
                      <a:pt x="118"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491"/>
              <p:cNvSpPr/>
              <p:nvPr/>
            </p:nvSpPr>
            <p:spPr>
              <a:xfrm>
                <a:off x="4141914" y="3579614"/>
                <a:ext cx="2761" cy="3139"/>
              </a:xfrm>
              <a:custGeom>
                <a:rect b="b" l="l" r="r" t="t"/>
                <a:pathLst>
                  <a:path extrusionOk="0" h="134" w="118">
                    <a:moveTo>
                      <a:pt x="59" y="0"/>
                    </a:moveTo>
                    <a:cubicBezTo>
                      <a:pt x="28" y="0"/>
                      <a:pt x="1" y="30"/>
                      <a:pt x="1" y="66"/>
                    </a:cubicBezTo>
                    <a:cubicBezTo>
                      <a:pt x="0" y="103"/>
                      <a:pt x="26" y="134"/>
                      <a:pt x="58" y="134"/>
                    </a:cubicBezTo>
                    <a:cubicBezTo>
                      <a:pt x="58" y="134"/>
                      <a:pt x="59" y="134"/>
                      <a:pt x="59" y="134"/>
                    </a:cubicBezTo>
                    <a:cubicBezTo>
                      <a:pt x="90" y="134"/>
                      <a:pt x="117" y="104"/>
                      <a:pt x="117" y="68"/>
                    </a:cubicBezTo>
                    <a:cubicBezTo>
                      <a:pt x="117" y="32"/>
                      <a:pt x="92"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491"/>
              <p:cNvSpPr/>
              <p:nvPr/>
            </p:nvSpPr>
            <p:spPr>
              <a:xfrm>
                <a:off x="4141516" y="3568932"/>
                <a:ext cx="2784" cy="3139"/>
              </a:xfrm>
              <a:custGeom>
                <a:rect b="b" l="l" r="r" t="t"/>
                <a:pathLst>
                  <a:path extrusionOk="0" h="134" w="119">
                    <a:moveTo>
                      <a:pt x="60" y="0"/>
                    </a:moveTo>
                    <a:cubicBezTo>
                      <a:pt x="28" y="0"/>
                      <a:pt x="2" y="29"/>
                      <a:pt x="2" y="66"/>
                    </a:cubicBezTo>
                    <a:cubicBezTo>
                      <a:pt x="1" y="103"/>
                      <a:pt x="26" y="133"/>
                      <a:pt x="58" y="133"/>
                    </a:cubicBezTo>
                    <a:cubicBezTo>
                      <a:pt x="59" y="133"/>
                      <a:pt x="59" y="133"/>
                      <a:pt x="60" y="133"/>
                    </a:cubicBezTo>
                    <a:cubicBezTo>
                      <a:pt x="91" y="133"/>
                      <a:pt x="118" y="104"/>
                      <a:pt x="118" y="68"/>
                    </a:cubicBezTo>
                    <a:cubicBezTo>
                      <a:pt x="119" y="32"/>
                      <a:pt x="93" y="1"/>
                      <a:pt x="61" y="0"/>
                    </a:cubicBezTo>
                    <a:cubicBezTo>
                      <a:pt x="61" y="0"/>
                      <a:pt x="60"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491"/>
              <p:cNvSpPr/>
              <p:nvPr/>
            </p:nvSpPr>
            <p:spPr>
              <a:xfrm>
                <a:off x="4141165" y="3558227"/>
                <a:ext cx="2761" cy="3162"/>
              </a:xfrm>
              <a:custGeom>
                <a:rect b="b" l="l" r="r" t="t"/>
                <a:pathLst>
                  <a:path extrusionOk="0" h="135" w="118">
                    <a:moveTo>
                      <a:pt x="59" y="1"/>
                    </a:moveTo>
                    <a:cubicBezTo>
                      <a:pt x="27" y="1"/>
                      <a:pt x="1" y="30"/>
                      <a:pt x="1" y="66"/>
                    </a:cubicBezTo>
                    <a:cubicBezTo>
                      <a:pt x="0" y="103"/>
                      <a:pt x="26" y="134"/>
                      <a:pt x="58" y="134"/>
                    </a:cubicBezTo>
                    <a:cubicBezTo>
                      <a:pt x="58" y="134"/>
                      <a:pt x="59" y="134"/>
                      <a:pt x="59" y="134"/>
                    </a:cubicBezTo>
                    <a:cubicBezTo>
                      <a:pt x="91" y="134"/>
                      <a:pt x="117" y="106"/>
                      <a:pt x="117" y="68"/>
                    </a:cubicBezTo>
                    <a:cubicBezTo>
                      <a:pt x="117" y="32"/>
                      <a:pt x="93" y="2"/>
                      <a:pt x="61" y="1"/>
                    </a:cubicBezTo>
                    <a:cubicBezTo>
                      <a:pt x="60" y="1"/>
                      <a:pt x="60"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491"/>
              <p:cNvSpPr/>
              <p:nvPr/>
            </p:nvSpPr>
            <p:spPr>
              <a:xfrm>
                <a:off x="4096172" y="3738389"/>
                <a:ext cx="75901" cy="13423"/>
              </a:xfrm>
              <a:custGeom>
                <a:rect b="b" l="l" r="r" t="t"/>
                <a:pathLst>
                  <a:path extrusionOk="0" h="573" w="3244">
                    <a:moveTo>
                      <a:pt x="0" y="0"/>
                    </a:moveTo>
                    <a:cubicBezTo>
                      <a:pt x="3" y="72"/>
                      <a:pt x="8" y="143"/>
                      <a:pt x="17" y="212"/>
                    </a:cubicBezTo>
                    <a:cubicBezTo>
                      <a:pt x="252" y="351"/>
                      <a:pt x="731" y="544"/>
                      <a:pt x="1611" y="570"/>
                    </a:cubicBezTo>
                    <a:cubicBezTo>
                      <a:pt x="1673" y="571"/>
                      <a:pt x="1733" y="572"/>
                      <a:pt x="1791" y="572"/>
                    </a:cubicBezTo>
                    <a:cubicBezTo>
                      <a:pt x="2557" y="572"/>
                      <a:pt x="2994" y="422"/>
                      <a:pt x="3218" y="304"/>
                    </a:cubicBezTo>
                    <a:cubicBezTo>
                      <a:pt x="3229" y="236"/>
                      <a:pt x="3238" y="165"/>
                      <a:pt x="3243" y="94"/>
                    </a:cubicBezTo>
                    <a:lnTo>
                      <a:pt x="3243" y="94"/>
                    </a:lnTo>
                    <a:cubicBezTo>
                      <a:pt x="3091" y="194"/>
                      <a:pt x="2669" y="399"/>
                      <a:pt x="1787" y="399"/>
                    </a:cubicBezTo>
                    <a:cubicBezTo>
                      <a:pt x="1731" y="399"/>
                      <a:pt x="1674" y="398"/>
                      <a:pt x="1615" y="396"/>
                    </a:cubicBezTo>
                    <a:cubicBezTo>
                      <a:pt x="616" y="366"/>
                      <a:pt x="159" y="11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491"/>
              <p:cNvSpPr/>
              <p:nvPr/>
            </p:nvSpPr>
            <p:spPr>
              <a:xfrm>
                <a:off x="4096405" y="3726700"/>
                <a:ext cx="75738" cy="13188"/>
              </a:xfrm>
              <a:custGeom>
                <a:rect b="b" l="l" r="r" t="t"/>
                <a:pathLst>
                  <a:path extrusionOk="0" h="563" w="3237">
                    <a:moveTo>
                      <a:pt x="18" y="1"/>
                    </a:moveTo>
                    <a:cubicBezTo>
                      <a:pt x="11" y="71"/>
                      <a:pt x="4" y="132"/>
                      <a:pt x="1" y="191"/>
                    </a:cubicBezTo>
                    <a:cubicBezTo>
                      <a:pt x="230" y="331"/>
                      <a:pt x="710" y="534"/>
                      <a:pt x="1612" y="560"/>
                    </a:cubicBezTo>
                    <a:cubicBezTo>
                      <a:pt x="1672" y="562"/>
                      <a:pt x="1731" y="562"/>
                      <a:pt x="1787" y="562"/>
                    </a:cubicBezTo>
                    <a:cubicBezTo>
                      <a:pt x="2577" y="562"/>
                      <a:pt x="3017" y="403"/>
                      <a:pt x="3236" y="284"/>
                    </a:cubicBezTo>
                    <a:cubicBezTo>
                      <a:pt x="3235" y="227"/>
                      <a:pt x="3232" y="163"/>
                      <a:pt x="3227" y="93"/>
                    </a:cubicBezTo>
                    <a:cubicBezTo>
                      <a:pt x="3061" y="197"/>
                      <a:pt x="2634" y="388"/>
                      <a:pt x="1777" y="388"/>
                    </a:cubicBezTo>
                    <a:cubicBezTo>
                      <a:pt x="1725" y="388"/>
                      <a:pt x="1671" y="387"/>
                      <a:pt x="1616" y="386"/>
                    </a:cubicBezTo>
                    <a:cubicBezTo>
                      <a:pt x="649" y="357"/>
                      <a:pt x="191"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491"/>
              <p:cNvSpPr/>
              <p:nvPr/>
            </p:nvSpPr>
            <p:spPr>
              <a:xfrm>
                <a:off x="4097763" y="3715573"/>
                <a:ext cx="73562" cy="12298"/>
              </a:xfrm>
              <a:custGeom>
                <a:rect b="b" l="l" r="r" t="t"/>
                <a:pathLst>
                  <a:path extrusionOk="0" h="525" w="3144">
                    <a:moveTo>
                      <a:pt x="30" y="0"/>
                    </a:moveTo>
                    <a:cubicBezTo>
                      <a:pt x="19" y="64"/>
                      <a:pt x="9" y="123"/>
                      <a:pt x="0" y="180"/>
                    </a:cubicBezTo>
                    <a:cubicBezTo>
                      <a:pt x="244" y="318"/>
                      <a:pt x="719" y="497"/>
                      <a:pt x="1565" y="522"/>
                    </a:cubicBezTo>
                    <a:cubicBezTo>
                      <a:pt x="1625" y="524"/>
                      <a:pt x="1683" y="525"/>
                      <a:pt x="1739" y="525"/>
                    </a:cubicBezTo>
                    <a:cubicBezTo>
                      <a:pt x="2477" y="525"/>
                      <a:pt x="2911" y="386"/>
                      <a:pt x="3143" y="271"/>
                    </a:cubicBezTo>
                    <a:cubicBezTo>
                      <a:pt x="3138" y="214"/>
                      <a:pt x="3131" y="154"/>
                      <a:pt x="3123" y="89"/>
                    </a:cubicBezTo>
                    <a:cubicBezTo>
                      <a:pt x="2925" y="196"/>
                      <a:pt x="2507" y="350"/>
                      <a:pt x="1745" y="350"/>
                    </a:cubicBezTo>
                    <a:cubicBezTo>
                      <a:pt x="1689" y="350"/>
                      <a:pt x="1630" y="349"/>
                      <a:pt x="1570" y="348"/>
                    </a:cubicBezTo>
                    <a:cubicBezTo>
                      <a:pt x="694" y="322"/>
                      <a:pt x="236" y="125"/>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491"/>
              <p:cNvSpPr/>
              <p:nvPr/>
            </p:nvSpPr>
            <p:spPr>
              <a:xfrm>
                <a:off x="4124178" y="3596175"/>
                <a:ext cx="25784" cy="7519"/>
              </a:xfrm>
              <a:custGeom>
                <a:rect b="b" l="l" r="r" t="t"/>
                <a:pathLst>
                  <a:path extrusionOk="0" h="321" w="1102">
                    <a:moveTo>
                      <a:pt x="38" y="0"/>
                    </a:moveTo>
                    <a:cubicBezTo>
                      <a:pt x="34" y="21"/>
                      <a:pt x="30" y="42"/>
                      <a:pt x="26" y="64"/>
                    </a:cubicBezTo>
                    <a:cubicBezTo>
                      <a:pt x="20" y="96"/>
                      <a:pt x="15" y="128"/>
                      <a:pt x="9" y="160"/>
                    </a:cubicBezTo>
                    <a:cubicBezTo>
                      <a:pt x="5" y="174"/>
                      <a:pt x="3" y="187"/>
                      <a:pt x="0" y="201"/>
                    </a:cubicBezTo>
                    <a:cubicBezTo>
                      <a:pt x="96" y="253"/>
                      <a:pt x="262" y="310"/>
                      <a:pt x="551" y="319"/>
                    </a:cubicBezTo>
                    <a:cubicBezTo>
                      <a:pt x="575" y="320"/>
                      <a:pt x="599" y="320"/>
                      <a:pt x="622" y="320"/>
                    </a:cubicBezTo>
                    <a:cubicBezTo>
                      <a:pt x="865" y="320"/>
                      <a:pt x="1014" y="277"/>
                      <a:pt x="1102" y="235"/>
                    </a:cubicBezTo>
                    <a:cubicBezTo>
                      <a:pt x="1101" y="221"/>
                      <a:pt x="1098" y="207"/>
                      <a:pt x="1097" y="194"/>
                    </a:cubicBezTo>
                    <a:cubicBezTo>
                      <a:pt x="1091" y="159"/>
                      <a:pt x="1087" y="124"/>
                      <a:pt x="1082" y="89"/>
                    </a:cubicBezTo>
                    <a:cubicBezTo>
                      <a:pt x="1080" y="71"/>
                      <a:pt x="1077" y="50"/>
                      <a:pt x="1075" y="31"/>
                    </a:cubicBezTo>
                    <a:cubicBezTo>
                      <a:pt x="1032" y="60"/>
                      <a:pt x="903" y="124"/>
                      <a:pt x="614" y="124"/>
                    </a:cubicBezTo>
                    <a:cubicBezTo>
                      <a:pt x="595" y="124"/>
                      <a:pt x="576" y="124"/>
                      <a:pt x="556" y="123"/>
                    </a:cubicBezTo>
                    <a:cubicBezTo>
                      <a:pt x="218" y="114"/>
                      <a:pt x="78" y="32"/>
                      <a:pt x="38"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491"/>
              <p:cNvSpPr/>
              <p:nvPr/>
            </p:nvSpPr>
            <p:spPr>
              <a:xfrm>
                <a:off x="4137141" y="3550380"/>
                <a:ext cx="35026" cy="230408"/>
              </a:xfrm>
              <a:custGeom>
                <a:rect b="b" l="l" r="r" t="t"/>
                <a:pathLst>
                  <a:path extrusionOk="0" h="9836" w="1497">
                    <a:moveTo>
                      <a:pt x="57" y="0"/>
                    </a:moveTo>
                    <a:lnTo>
                      <a:pt x="57" y="3501"/>
                    </a:lnTo>
                    <a:cubicBezTo>
                      <a:pt x="57" y="4157"/>
                      <a:pt x="126" y="4810"/>
                      <a:pt x="250" y="5451"/>
                    </a:cubicBezTo>
                    <a:cubicBezTo>
                      <a:pt x="684" y="7677"/>
                      <a:pt x="292" y="9133"/>
                      <a:pt x="0" y="9835"/>
                    </a:cubicBezTo>
                    <a:cubicBezTo>
                      <a:pt x="727" y="9770"/>
                      <a:pt x="1323" y="9148"/>
                      <a:pt x="1465" y="8330"/>
                    </a:cubicBezTo>
                    <a:cubicBezTo>
                      <a:pt x="1476" y="8262"/>
                      <a:pt x="1485" y="8191"/>
                      <a:pt x="1490" y="8120"/>
                    </a:cubicBezTo>
                    <a:cubicBezTo>
                      <a:pt x="1492" y="8084"/>
                      <a:pt x="1494" y="8047"/>
                      <a:pt x="1495" y="8008"/>
                    </a:cubicBezTo>
                    <a:cubicBezTo>
                      <a:pt x="1496" y="7975"/>
                      <a:pt x="1496" y="7941"/>
                      <a:pt x="1495" y="7908"/>
                    </a:cubicBezTo>
                    <a:cubicBezTo>
                      <a:pt x="1495" y="7878"/>
                      <a:pt x="1495" y="7846"/>
                      <a:pt x="1494" y="7811"/>
                    </a:cubicBezTo>
                    <a:cubicBezTo>
                      <a:pt x="1492" y="7754"/>
                      <a:pt x="1490" y="7690"/>
                      <a:pt x="1485" y="7620"/>
                    </a:cubicBezTo>
                    <a:cubicBezTo>
                      <a:pt x="1480" y="7533"/>
                      <a:pt x="1471" y="7437"/>
                      <a:pt x="1459" y="7324"/>
                    </a:cubicBezTo>
                    <a:cubicBezTo>
                      <a:pt x="1454" y="7267"/>
                      <a:pt x="1446" y="7207"/>
                      <a:pt x="1439" y="7143"/>
                    </a:cubicBezTo>
                    <a:cubicBezTo>
                      <a:pt x="1374" y="6627"/>
                      <a:pt x="1241" y="5852"/>
                      <a:pt x="973" y="4602"/>
                    </a:cubicBezTo>
                    <a:cubicBezTo>
                      <a:pt x="803" y="3805"/>
                      <a:pt x="661" y="3001"/>
                      <a:pt x="548" y="2191"/>
                    </a:cubicBezTo>
                    <a:cubicBezTo>
                      <a:pt x="547" y="2177"/>
                      <a:pt x="544" y="2164"/>
                      <a:pt x="543" y="2150"/>
                    </a:cubicBezTo>
                    <a:cubicBezTo>
                      <a:pt x="537" y="2115"/>
                      <a:pt x="533" y="2080"/>
                      <a:pt x="528" y="2046"/>
                    </a:cubicBezTo>
                    <a:cubicBezTo>
                      <a:pt x="526" y="2027"/>
                      <a:pt x="523" y="2006"/>
                      <a:pt x="521" y="1987"/>
                    </a:cubicBezTo>
                    <a:cubicBezTo>
                      <a:pt x="438" y="1360"/>
                      <a:pt x="372" y="731"/>
                      <a:pt x="325"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491"/>
              <p:cNvSpPr/>
              <p:nvPr/>
            </p:nvSpPr>
            <p:spPr>
              <a:xfrm>
                <a:off x="4586256" y="3768794"/>
                <a:ext cx="35471" cy="14992"/>
              </a:xfrm>
              <a:custGeom>
                <a:rect b="b" l="l" r="r" t="t"/>
                <a:pathLst>
                  <a:path extrusionOk="0" h="640" w="1516">
                    <a:moveTo>
                      <a:pt x="10" y="1"/>
                    </a:moveTo>
                    <a:lnTo>
                      <a:pt x="4" y="283"/>
                    </a:lnTo>
                    <a:cubicBezTo>
                      <a:pt x="0" y="460"/>
                      <a:pt x="121" y="607"/>
                      <a:pt x="274" y="611"/>
                    </a:cubicBezTo>
                    <a:lnTo>
                      <a:pt x="1224" y="640"/>
                    </a:lnTo>
                    <a:cubicBezTo>
                      <a:pt x="1226" y="640"/>
                      <a:pt x="1227" y="640"/>
                      <a:pt x="1229" y="640"/>
                    </a:cubicBezTo>
                    <a:cubicBezTo>
                      <a:pt x="1380" y="640"/>
                      <a:pt x="1505" y="501"/>
                      <a:pt x="1509" y="327"/>
                    </a:cubicBezTo>
                    <a:lnTo>
                      <a:pt x="1515" y="45"/>
                    </a:lnTo>
                    <a:lnTo>
                      <a:pt x="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491"/>
              <p:cNvSpPr/>
              <p:nvPr/>
            </p:nvSpPr>
            <p:spPr>
              <a:xfrm>
                <a:off x="4588829" y="3535294"/>
                <a:ext cx="13828" cy="45702"/>
              </a:xfrm>
              <a:custGeom>
                <a:rect b="b" l="l" r="r" t="t"/>
                <a:pathLst>
                  <a:path extrusionOk="0" h="1951" w="591">
                    <a:moveTo>
                      <a:pt x="113" y="1"/>
                    </a:moveTo>
                    <a:cubicBezTo>
                      <a:pt x="71" y="1"/>
                      <a:pt x="34" y="38"/>
                      <a:pt x="32" y="92"/>
                    </a:cubicBezTo>
                    <a:lnTo>
                      <a:pt x="0" y="1568"/>
                    </a:lnTo>
                    <a:cubicBezTo>
                      <a:pt x="0" y="1598"/>
                      <a:pt x="14" y="1627"/>
                      <a:pt x="34" y="1645"/>
                    </a:cubicBezTo>
                    <a:lnTo>
                      <a:pt x="368" y="1932"/>
                    </a:lnTo>
                    <a:cubicBezTo>
                      <a:pt x="383" y="1945"/>
                      <a:pt x="399" y="1951"/>
                      <a:pt x="415" y="1951"/>
                    </a:cubicBezTo>
                    <a:cubicBezTo>
                      <a:pt x="453" y="1951"/>
                      <a:pt x="490" y="1919"/>
                      <a:pt x="496" y="1869"/>
                    </a:cubicBezTo>
                    <a:lnTo>
                      <a:pt x="569" y="1241"/>
                    </a:lnTo>
                    <a:cubicBezTo>
                      <a:pt x="570" y="1237"/>
                      <a:pt x="570" y="1235"/>
                      <a:pt x="570" y="1231"/>
                    </a:cubicBezTo>
                    <a:lnTo>
                      <a:pt x="590" y="362"/>
                    </a:lnTo>
                    <a:cubicBezTo>
                      <a:pt x="591" y="327"/>
                      <a:pt x="576" y="296"/>
                      <a:pt x="550" y="278"/>
                    </a:cubicBezTo>
                    <a:lnTo>
                      <a:pt x="154" y="14"/>
                    </a:lnTo>
                    <a:cubicBezTo>
                      <a:pt x="141" y="5"/>
                      <a:pt x="126" y="1"/>
                      <a:pt x="1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491"/>
              <p:cNvSpPr/>
              <p:nvPr/>
            </p:nvSpPr>
            <p:spPr>
              <a:xfrm>
                <a:off x="4614871" y="3536278"/>
                <a:ext cx="13805" cy="45281"/>
              </a:xfrm>
              <a:custGeom>
                <a:rect b="b" l="l" r="r" t="t"/>
                <a:pathLst>
                  <a:path extrusionOk="0" h="1933" w="590">
                    <a:moveTo>
                      <a:pt x="507" y="0"/>
                    </a:moveTo>
                    <a:cubicBezTo>
                      <a:pt x="495" y="0"/>
                      <a:pt x="483" y="4"/>
                      <a:pt x="471" y="11"/>
                    </a:cubicBezTo>
                    <a:lnTo>
                      <a:pt x="63" y="254"/>
                    </a:lnTo>
                    <a:cubicBezTo>
                      <a:pt x="38" y="269"/>
                      <a:pt x="20" y="300"/>
                      <a:pt x="20" y="334"/>
                    </a:cubicBezTo>
                    <a:lnTo>
                      <a:pt x="1" y="1203"/>
                    </a:lnTo>
                    <a:lnTo>
                      <a:pt x="1" y="1214"/>
                    </a:lnTo>
                    <a:lnTo>
                      <a:pt x="49" y="1845"/>
                    </a:lnTo>
                    <a:cubicBezTo>
                      <a:pt x="53" y="1897"/>
                      <a:pt x="90" y="1932"/>
                      <a:pt x="130" y="1932"/>
                    </a:cubicBezTo>
                    <a:cubicBezTo>
                      <a:pt x="145" y="1932"/>
                      <a:pt x="160" y="1927"/>
                      <a:pt x="174" y="1916"/>
                    </a:cubicBezTo>
                    <a:lnTo>
                      <a:pt x="521" y="1649"/>
                    </a:lnTo>
                    <a:cubicBezTo>
                      <a:pt x="542" y="1633"/>
                      <a:pt x="557" y="1604"/>
                      <a:pt x="557" y="1574"/>
                    </a:cubicBezTo>
                    <a:lnTo>
                      <a:pt x="589" y="97"/>
                    </a:lnTo>
                    <a:cubicBezTo>
                      <a:pt x="589" y="41"/>
                      <a:pt x="551" y="0"/>
                      <a:pt x="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491"/>
              <p:cNvSpPr/>
              <p:nvPr/>
            </p:nvSpPr>
            <p:spPr>
              <a:xfrm>
                <a:off x="4566719" y="3550192"/>
                <a:ext cx="76065" cy="230713"/>
              </a:xfrm>
              <a:custGeom>
                <a:rect b="b" l="l" r="r" t="t"/>
                <a:pathLst>
                  <a:path extrusionOk="0" h="9849" w="3251">
                    <a:moveTo>
                      <a:pt x="1530" y="0"/>
                    </a:moveTo>
                    <a:cubicBezTo>
                      <a:pt x="1452" y="658"/>
                      <a:pt x="1354" y="1312"/>
                      <a:pt x="1236" y="1962"/>
                    </a:cubicBezTo>
                    <a:cubicBezTo>
                      <a:pt x="1232" y="1984"/>
                      <a:pt x="1228" y="2004"/>
                      <a:pt x="1225" y="2026"/>
                    </a:cubicBezTo>
                    <a:cubicBezTo>
                      <a:pt x="1218" y="2057"/>
                      <a:pt x="1213" y="2090"/>
                      <a:pt x="1207" y="2122"/>
                    </a:cubicBezTo>
                    <a:cubicBezTo>
                      <a:pt x="1205" y="2136"/>
                      <a:pt x="1202" y="2149"/>
                      <a:pt x="1200" y="2163"/>
                    </a:cubicBezTo>
                    <a:cubicBezTo>
                      <a:pt x="1048" y="2985"/>
                      <a:pt x="867" y="3800"/>
                      <a:pt x="658" y="4605"/>
                    </a:cubicBezTo>
                    <a:cubicBezTo>
                      <a:pt x="345" y="5804"/>
                      <a:pt x="182" y="6557"/>
                      <a:pt x="98" y="7059"/>
                    </a:cubicBezTo>
                    <a:cubicBezTo>
                      <a:pt x="87" y="7123"/>
                      <a:pt x="78" y="7182"/>
                      <a:pt x="68" y="7239"/>
                    </a:cubicBezTo>
                    <a:cubicBezTo>
                      <a:pt x="52" y="7349"/>
                      <a:pt x="39" y="7447"/>
                      <a:pt x="30" y="7533"/>
                    </a:cubicBezTo>
                    <a:cubicBezTo>
                      <a:pt x="22" y="7604"/>
                      <a:pt x="16" y="7665"/>
                      <a:pt x="12" y="7723"/>
                    </a:cubicBezTo>
                    <a:cubicBezTo>
                      <a:pt x="10" y="7757"/>
                      <a:pt x="7" y="7789"/>
                      <a:pt x="6" y="7820"/>
                    </a:cubicBezTo>
                    <a:cubicBezTo>
                      <a:pt x="5" y="7854"/>
                      <a:pt x="2" y="7887"/>
                      <a:pt x="2" y="7922"/>
                    </a:cubicBezTo>
                    <a:cubicBezTo>
                      <a:pt x="1" y="7959"/>
                      <a:pt x="1" y="7995"/>
                      <a:pt x="2" y="8033"/>
                    </a:cubicBezTo>
                    <a:cubicBezTo>
                      <a:pt x="5" y="8105"/>
                      <a:pt x="10" y="8177"/>
                      <a:pt x="18" y="8246"/>
                    </a:cubicBezTo>
                    <a:cubicBezTo>
                      <a:pt x="131" y="9134"/>
                      <a:pt x="782" y="9825"/>
                      <a:pt x="1585" y="9849"/>
                    </a:cubicBezTo>
                    <a:cubicBezTo>
                      <a:pt x="1598" y="9849"/>
                      <a:pt x="1611" y="9849"/>
                      <a:pt x="1623" y="9849"/>
                    </a:cubicBezTo>
                    <a:cubicBezTo>
                      <a:pt x="1667" y="9849"/>
                      <a:pt x="1711" y="9847"/>
                      <a:pt x="1754" y="9843"/>
                    </a:cubicBezTo>
                    <a:cubicBezTo>
                      <a:pt x="2481" y="9778"/>
                      <a:pt x="3078" y="9156"/>
                      <a:pt x="3218" y="8338"/>
                    </a:cubicBezTo>
                    <a:cubicBezTo>
                      <a:pt x="3230" y="8270"/>
                      <a:pt x="3238" y="8199"/>
                      <a:pt x="3243" y="8128"/>
                    </a:cubicBezTo>
                    <a:cubicBezTo>
                      <a:pt x="3247" y="8092"/>
                      <a:pt x="3248" y="8055"/>
                      <a:pt x="3249" y="8016"/>
                    </a:cubicBezTo>
                    <a:cubicBezTo>
                      <a:pt x="3251" y="7983"/>
                      <a:pt x="3251" y="7949"/>
                      <a:pt x="3249" y="7916"/>
                    </a:cubicBezTo>
                    <a:cubicBezTo>
                      <a:pt x="3249" y="7886"/>
                      <a:pt x="3249" y="7854"/>
                      <a:pt x="3248" y="7819"/>
                    </a:cubicBezTo>
                    <a:cubicBezTo>
                      <a:pt x="3247" y="7762"/>
                      <a:pt x="3243" y="7698"/>
                      <a:pt x="3238" y="7628"/>
                    </a:cubicBezTo>
                    <a:cubicBezTo>
                      <a:pt x="3233" y="7541"/>
                      <a:pt x="3225" y="7445"/>
                      <a:pt x="3213" y="7332"/>
                    </a:cubicBezTo>
                    <a:cubicBezTo>
                      <a:pt x="3208" y="7275"/>
                      <a:pt x="3200" y="7215"/>
                      <a:pt x="3192" y="7151"/>
                    </a:cubicBezTo>
                    <a:cubicBezTo>
                      <a:pt x="3129" y="6635"/>
                      <a:pt x="2995" y="5860"/>
                      <a:pt x="2728" y="4610"/>
                    </a:cubicBezTo>
                    <a:cubicBezTo>
                      <a:pt x="2556" y="3813"/>
                      <a:pt x="2415" y="3009"/>
                      <a:pt x="2302" y="2199"/>
                    </a:cubicBezTo>
                    <a:cubicBezTo>
                      <a:pt x="2300" y="2185"/>
                      <a:pt x="2298" y="2172"/>
                      <a:pt x="2297" y="2158"/>
                    </a:cubicBezTo>
                    <a:cubicBezTo>
                      <a:pt x="2292" y="2123"/>
                      <a:pt x="2288" y="2088"/>
                      <a:pt x="2282" y="2054"/>
                    </a:cubicBezTo>
                    <a:cubicBezTo>
                      <a:pt x="2279" y="2035"/>
                      <a:pt x="2277" y="2014"/>
                      <a:pt x="2274" y="1995"/>
                    </a:cubicBezTo>
                    <a:cubicBezTo>
                      <a:pt x="2191" y="1368"/>
                      <a:pt x="2126" y="739"/>
                      <a:pt x="2078" y="108"/>
                    </a:cubicBezTo>
                    <a:lnTo>
                      <a:pt x="2072" y="16"/>
                    </a:lnTo>
                    <a:lnTo>
                      <a:pt x="1815" y="8"/>
                    </a:lnTo>
                    <a:lnTo>
                      <a:pt x="1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491"/>
              <p:cNvSpPr/>
              <p:nvPr/>
            </p:nvSpPr>
            <p:spPr>
              <a:xfrm>
                <a:off x="4606097" y="3534216"/>
                <a:ext cx="6177" cy="52378"/>
              </a:xfrm>
              <a:custGeom>
                <a:rect b="b" l="l" r="r" t="t"/>
                <a:pathLst>
                  <a:path extrusionOk="0" h="2236" w="264">
                    <a:moveTo>
                      <a:pt x="36" y="0"/>
                    </a:moveTo>
                    <a:cubicBezTo>
                      <a:pt x="16" y="0"/>
                      <a:pt x="1" y="19"/>
                      <a:pt x="1" y="41"/>
                    </a:cubicBezTo>
                    <a:lnTo>
                      <a:pt x="46" y="2196"/>
                    </a:lnTo>
                    <a:cubicBezTo>
                      <a:pt x="46" y="2218"/>
                      <a:pt x="61" y="2235"/>
                      <a:pt x="88" y="2236"/>
                    </a:cubicBezTo>
                    <a:cubicBezTo>
                      <a:pt x="107" y="2236"/>
                      <a:pt x="123" y="2219"/>
                      <a:pt x="124" y="2199"/>
                    </a:cubicBezTo>
                    <a:lnTo>
                      <a:pt x="262" y="49"/>
                    </a:lnTo>
                    <a:cubicBezTo>
                      <a:pt x="263" y="26"/>
                      <a:pt x="248" y="6"/>
                      <a:pt x="229" y="5"/>
                    </a:cubicBezTo>
                    <a:lnTo>
                      <a:pt x="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491"/>
              <p:cNvSpPr/>
              <p:nvPr/>
            </p:nvSpPr>
            <p:spPr>
              <a:xfrm>
                <a:off x="4600224" y="3589944"/>
                <a:ext cx="2784" cy="3139"/>
              </a:xfrm>
              <a:custGeom>
                <a:rect b="b" l="l" r="r" t="t"/>
                <a:pathLst>
                  <a:path extrusionOk="0" h="134" w="119">
                    <a:moveTo>
                      <a:pt x="59" y="0"/>
                    </a:moveTo>
                    <a:cubicBezTo>
                      <a:pt x="28" y="0"/>
                      <a:pt x="3" y="30"/>
                      <a:pt x="1" y="66"/>
                    </a:cubicBezTo>
                    <a:cubicBezTo>
                      <a:pt x="0" y="102"/>
                      <a:pt x="26" y="133"/>
                      <a:pt x="58" y="134"/>
                    </a:cubicBezTo>
                    <a:cubicBezTo>
                      <a:pt x="91" y="134"/>
                      <a:pt x="116" y="105"/>
                      <a:pt x="117" y="68"/>
                    </a:cubicBezTo>
                    <a:cubicBezTo>
                      <a:pt x="118"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491"/>
              <p:cNvSpPr/>
              <p:nvPr/>
            </p:nvSpPr>
            <p:spPr>
              <a:xfrm>
                <a:off x="4601066" y="3579286"/>
                <a:ext cx="2784" cy="3139"/>
              </a:xfrm>
              <a:custGeom>
                <a:rect b="b" l="l" r="r" t="t"/>
                <a:pathLst>
                  <a:path extrusionOk="0" h="134" w="119">
                    <a:moveTo>
                      <a:pt x="59" y="0"/>
                    </a:moveTo>
                    <a:cubicBezTo>
                      <a:pt x="28" y="0"/>
                      <a:pt x="3" y="29"/>
                      <a:pt x="1" y="66"/>
                    </a:cubicBezTo>
                    <a:cubicBezTo>
                      <a:pt x="0" y="102"/>
                      <a:pt x="26" y="132"/>
                      <a:pt x="58" y="133"/>
                    </a:cubicBezTo>
                    <a:cubicBezTo>
                      <a:pt x="59" y="133"/>
                      <a:pt x="60" y="133"/>
                      <a:pt x="61" y="133"/>
                    </a:cubicBezTo>
                    <a:cubicBezTo>
                      <a:pt x="91" y="133"/>
                      <a:pt x="115" y="103"/>
                      <a:pt x="117" y="68"/>
                    </a:cubicBezTo>
                    <a:cubicBezTo>
                      <a:pt x="118" y="33"/>
                      <a:pt x="93" y="2"/>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491"/>
              <p:cNvSpPr/>
              <p:nvPr/>
            </p:nvSpPr>
            <p:spPr>
              <a:xfrm>
                <a:off x="4601908" y="3568628"/>
                <a:ext cx="2784" cy="3162"/>
              </a:xfrm>
              <a:custGeom>
                <a:rect b="b" l="l" r="r" t="t"/>
                <a:pathLst>
                  <a:path extrusionOk="0" h="135" w="119">
                    <a:moveTo>
                      <a:pt x="58" y="1"/>
                    </a:moveTo>
                    <a:cubicBezTo>
                      <a:pt x="27" y="1"/>
                      <a:pt x="3" y="30"/>
                      <a:pt x="1" y="65"/>
                    </a:cubicBezTo>
                    <a:cubicBezTo>
                      <a:pt x="0" y="101"/>
                      <a:pt x="26" y="132"/>
                      <a:pt x="58" y="134"/>
                    </a:cubicBezTo>
                    <a:cubicBezTo>
                      <a:pt x="58" y="134"/>
                      <a:pt x="59" y="134"/>
                      <a:pt x="59" y="134"/>
                    </a:cubicBezTo>
                    <a:cubicBezTo>
                      <a:pt x="91" y="134"/>
                      <a:pt x="116" y="105"/>
                      <a:pt x="117" y="68"/>
                    </a:cubicBezTo>
                    <a:cubicBezTo>
                      <a:pt x="118" y="33"/>
                      <a:pt x="92" y="2"/>
                      <a:pt x="61" y="1"/>
                    </a:cubicBezTo>
                    <a:cubicBezTo>
                      <a:pt x="60" y="1"/>
                      <a:pt x="5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491"/>
              <p:cNvSpPr/>
              <p:nvPr/>
            </p:nvSpPr>
            <p:spPr>
              <a:xfrm>
                <a:off x="4602727" y="3557969"/>
                <a:ext cx="2761" cy="3162"/>
              </a:xfrm>
              <a:custGeom>
                <a:rect b="b" l="l" r="r" t="t"/>
                <a:pathLst>
                  <a:path extrusionOk="0" h="135" w="118">
                    <a:moveTo>
                      <a:pt x="62" y="0"/>
                    </a:moveTo>
                    <a:cubicBezTo>
                      <a:pt x="30" y="0"/>
                      <a:pt x="4" y="28"/>
                      <a:pt x="2" y="67"/>
                    </a:cubicBezTo>
                    <a:cubicBezTo>
                      <a:pt x="1" y="103"/>
                      <a:pt x="27" y="134"/>
                      <a:pt x="58" y="135"/>
                    </a:cubicBezTo>
                    <a:cubicBezTo>
                      <a:pt x="91" y="135"/>
                      <a:pt x="117" y="106"/>
                      <a:pt x="118" y="69"/>
                    </a:cubicBezTo>
                    <a:cubicBezTo>
                      <a:pt x="118" y="32"/>
                      <a:pt x="93" y="1"/>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491"/>
              <p:cNvSpPr/>
              <p:nvPr/>
            </p:nvSpPr>
            <p:spPr>
              <a:xfrm>
                <a:off x="4612905" y="3590296"/>
                <a:ext cx="2784" cy="3162"/>
              </a:xfrm>
              <a:custGeom>
                <a:rect b="b" l="l" r="r" t="t"/>
                <a:pathLst>
                  <a:path extrusionOk="0" h="135" w="119">
                    <a:moveTo>
                      <a:pt x="60" y="1"/>
                    </a:moveTo>
                    <a:cubicBezTo>
                      <a:pt x="28" y="1"/>
                      <a:pt x="2" y="30"/>
                      <a:pt x="2" y="66"/>
                    </a:cubicBezTo>
                    <a:cubicBezTo>
                      <a:pt x="1" y="103"/>
                      <a:pt x="26" y="134"/>
                      <a:pt x="58" y="134"/>
                    </a:cubicBezTo>
                    <a:cubicBezTo>
                      <a:pt x="59" y="134"/>
                      <a:pt x="59" y="134"/>
                      <a:pt x="60" y="134"/>
                    </a:cubicBezTo>
                    <a:cubicBezTo>
                      <a:pt x="91" y="134"/>
                      <a:pt x="118" y="106"/>
                      <a:pt x="118" y="68"/>
                    </a:cubicBezTo>
                    <a:cubicBezTo>
                      <a:pt x="119" y="33"/>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491"/>
              <p:cNvSpPr/>
              <p:nvPr/>
            </p:nvSpPr>
            <p:spPr>
              <a:xfrm>
                <a:off x="4612554" y="3579614"/>
                <a:ext cx="2761" cy="3139"/>
              </a:xfrm>
              <a:custGeom>
                <a:rect b="b" l="l" r="r" t="t"/>
                <a:pathLst>
                  <a:path extrusionOk="0" h="134" w="118">
                    <a:moveTo>
                      <a:pt x="59" y="0"/>
                    </a:moveTo>
                    <a:cubicBezTo>
                      <a:pt x="27" y="0"/>
                      <a:pt x="1" y="30"/>
                      <a:pt x="1" y="66"/>
                    </a:cubicBezTo>
                    <a:cubicBezTo>
                      <a:pt x="0" y="103"/>
                      <a:pt x="26" y="134"/>
                      <a:pt x="58" y="134"/>
                    </a:cubicBezTo>
                    <a:cubicBezTo>
                      <a:pt x="58" y="134"/>
                      <a:pt x="59" y="134"/>
                      <a:pt x="59" y="134"/>
                    </a:cubicBezTo>
                    <a:cubicBezTo>
                      <a:pt x="91" y="134"/>
                      <a:pt x="117" y="104"/>
                      <a:pt x="117" y="68"/>
                    </a:cubicBezTo>
                    <a:cubicBezTo>
                      <a:pt x="117" y="32"/>
                      <a:pt x="93" y="1"/>
                      <a:pt x="61" y="0"/>
                    </a:cubicBezTo>
                    <a:cubicBezTo>
                      <a:pt x="60" y="0"/>
                      <a:pt x="60"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491"/>
              <p:cNvSpPr/>
              <p:nvPr/>
            </p:nvSpPr>
            <p:spPr>
              <a:xfrm>
                <a:off x="4612157" y="3568932"/>
                <a:ext cx="2784" cy="3139"/>
              </a:xfrm>
              <a:custGeom>
                <a:rect b="b" l="l" r="r" t="t"/>
                <a:pathLst>
                  <a:path extrusionOk="0" h="134" w="119">
                    <a:moveTo>
                      <a:pt x="59" y="0"/>
                    </a:moveTo>
                    <a:cubicBezTo>
                      <a:pt x="28" y="0"/>
                      <a:pt x="2" y="29"/>
                      <a:pt x="2" y="66"/>
                    </a:cubicBezTo>
                    <a:cubicBezTo>
                      <a:pt x="0" y="103"/>
                      <a:pt x="26" y="133"/>
                      <a:pt x="58" y="133"/>
                    </a:cubicBezTo>
                    <a:cubicBezTo>
                      <a:pt x="59" y="133"/>
                      <a:pt x="60" y="133"/>
                      <a:pt x="60" y="133"/>
                    </a:cubicBezTo>
                    <a:cubicBezTo>
                      <a:pt x="91" y="133"/>
                      <a:pt x="117" y="104"/>
                      <a:pt x="117" y="68"/>
                    </a:cubicBezTo>
                    <a:cubicBezTo>
                      <a:pt x="119" y="32"/>
                      <a:pt x="93" y="1"/>
                      <a:pt x="61" y="0"/>
                    </a:cubicBezTo>
                    <a:cubicBezTo>
                      <a:pt x="60" y="0"/>
                      <a:pt x="59"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491"/>
              <p:cNvSpPr/>
              <p:nvPr/>
            </p:nvSpPr>
            <p:spPr>
              <a:xfrm>
                <a:off x="4611759" y="3558227"/>
                <a:ext cx="2784" cy="3162"/>
              </a:xfrm>
              <a:custGeom>
                <a:rect b="b" l="l" r="r" t="t"/>
                <a:pathLst>
                  <a:path extrusionOk="0" h="135" w="119">
                    <a:moveTo>
                      <a:pt x="60" y="1"/>
                    </a:moveTo>
                    <a:cubicBezTo>
                      <a:pt x="28" y="1"/>
                      <a:pt x="3" y="30"/>
                      <a:pt x="3" y="66"/>
                    </a:cubicBezTo>
                    <a:cubicBezTo>
                      <a:pt x="1" y="103"/>
                      <a:pt x="26" y="134"/>
                      <a:pt x="59" y="134"/>
                    </a:cubicBezTo>
                    <a:cubicBezTo>
                      <a:pt x="60" y="134"/>
                      <a:pt x="60" y="134"/>
                      <a:pt x="61" y="134"/>
                    </a:cubicBezTo>
                    <a:cubicBezTo>
                      <a:pt x="92" y="134"/>
                      <a:pt x="118" y="106"/>
                      <a:pt x="118" y="68"/>
                    </a:cubicBezTo>
                    <a:cubicBezTo>
                      <a:pt x="119" y="32"/>
                      <a:pt x="93" y="2"/>
                      <a:pt x="61" y="1"/>
                    </a:cubicBezTo>
                    <a:cubicBezTo>
                      <a:pt x="61" y="1"/>
                      <a:pt x="60"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491"/>
              <p:cNvSpPr/>
              <p:nvPr/>
            </p:nvSpPr>
            <p:spPr>
              <a:xfrm>
                <a:off x="4566836" y="3738389"/>
                <a:ext cx="75878" cy="13423"/>
              </a:xfrm>
              <a:custGeom>
                <a:rect b="b" l="l" r="r" t="t"/>
                <a:pathLst>
                  <a:path extrusionOk="0" h="573" w="3243">
                    <a:moveTo>
                      <a:pt x="1" y="0"/>
                    </a:moveTo>
                    <a:lnTo>
                      <a:pt x="1" y="0"/>
                    </a:lnTo>
                    <a:cubicBezTo>
                      <a:pt x="3" y="72"/>
                      <a:pt x="8" y="143"/>
                      <a:pt x="17" y="212"/>
                    </a:cubicBezTo>
                    <a:cubicBezTo>
                      <a:pt x="252" y="351"/>
                      <a:pt x="731" y="544"/>
                      <a:pt x="1611" y="570"/>
                    </a:cubicBezTo>
                    <a:cubicBezTo>
                      <a:pt x="1673" y="571"/>
                      <a:pt x="1733" y="572"/>
                      <a:pt x="1791" y="572"/>
                    </a:cubicBezTo>
                    <a:cubicBezTo>
                      <a:pt x="2556" y="572"/>
                      <a:pt x="2993" y="422"/>
                      <a:pt x="3217" y="304"/>
                    </a:cubicBezTo>
                    <a:cubicBezTo>
                      <a:pt x="3228" y="236"/>
                      <a:pt x="3237" y="165"/>
                      <a:pt x="3243" y="94"/>
                    </a:cubicBezTo>
                    <a:lnTo>
                      <a:pt x="3243" y="94"/>
                    </a:lnTo>
                    <a:cubicBezTo>
                      <a:pt x="3088" y="194"/>
                      <a:pt x="2666" y="399"/>
                      <a:pt x="1787" y="399"/>
                    </a:cubicBezTo>
                    <a:cubicBezTo>
                      <a:pt x="1731" y="399"/>
                      <a:pt x="1674" y="398"/>
                      <a:pt x="1615" y="396"/>
                    </a:cubicBezTo>
                    <a:cubicBezTo>
                      <a:pt x="616" y="366"/>
                      <a:pt x="160" y="11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491"/>
              <p:cNvSpPr/>
              <p:nvPr/>
            </p:nvSpPr>
            <p:spPr>
              <a:xfrm>
                <a:off x="4567046" y="3726700"/>
                <a:ext cx="75738" cy="13188"/>
              </a:xfrm>
              <a:custGeom>
                <a:rect b="b" l="l" r="r" t="t"/>
                <a:pathLst>
                  <a:path extrusionOk="0" h="563" w="3237">
                    <a:moveTo>
                      <a:pt x="18" y="1"/>
                    </a:moveTo>
                    <a:cubicBezTo>
                      <a:pt x="10" y="71"/>
                      <a:pt x="4" y="132"/>
                      <a:pt x="1" y="191"/>
                    </a:cubicBezTo>
                    <a:cubicBezTo>
                      <a:pt x="230" y="331"/>
                      <a:pt x="711" y="534"/>
                      <a:pt x="1612" y="560"/>
                    </a:cubicBezTo>
                    <a:cubicBezTo>
                      <a:pt x="1672" y="562"/>
                      <a:pt x="1731" y="562"/>
                      <a:pt x="1787" y="562"/>
                    </a:cubicBezTo>
                    <a:cubicBezTo>
                      <a:pt x="2578" y="562"/>
                      <a:pt x="3017" y="403"/>
                      <a:pt x="3237" y="284"/>
                    </a:cubicBezTo>
                    <a:cubicBezTo>
                      <a:pt x="3235" y="227"/>
                      <a:pt x="3233" y="163"/>
                      <a:pt x="3227" y="93"/>
                    </a:cubicBezTo>
                    <a:cubicBezTo>
                      <a:pt x="3059" y="197"/>
                      <a:pt x="2634" y="388"/>
                      <a:pt x="1777" y="388"/>
                    </a:cubicBezTo>
                    <a:cubicBezTo>
                      <a:pt x="1725" y="388"/>
                      <a:pt x="1671" y="387"/>
                      <a:pt x="1616" y="386"/>
                    </a:cubicBezTo>
                    <a:cubicBezTo>
                      <a:pt x="649" y="357"/>
                      <a:pt x="192" y="121"/>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491"/>
              <p:cNvSpPr/>
              <p:nvPr/>
            </p:nvSpPr>
            <p:spPr>
              <a:xfrm>
                <a:off x="4568380" y="3715573"/>
                <a:ext cx="73562" cy="12298"/>
              </a:xfrm>
              <a:custGeom>
                <a:rect b="b" l="l" r="r" t="t"/>
                <a:pathLst>
                  <a:path extrusionOk="0" h="525" w="3144">
                    <a:moveTo>
                      <a:pt x="29" y="0"/>
                    </a:moveTo>
                    <a:cubicBezTo>
                      <a:pt x="18" y="64"/>
                      <a:pt x="9" y="123"/>
                      <a:pt x="0" y="180"/>
                    </a:cubicBezTo>
                    <a:cubicBezTo>
                      <a:pt x="243" y="318"/>
                      <a:pt x="719" y="497"/>
                      <a:pt x="1565" y="522"/>
                    </a:cubicBezTo>
                    <a:cubicBezTo>
                      <a:pt x="1625" y="524"/>
                      <a:pt x="1683" y="525"/>
                      <a:pt x="1739" y="525"/>
                    </a:cubicBezTo>
                    <a:cubicBezTo>
                      <a:pt x="2477" y="525"/>
                      <a:pt x="2911" y="386"/>
                      <a:pt x="3144" y="271"/>
                    </a:cubicBezTo>
                    <a:cubicBezTo>
                      <a:pt x="3139" y="214"/>
                      <a:pt x="3130" y="154"/>
                      <a:pt x="3123" y="89"/>
                    </a:cubicBezTo>
                    <a:cubicBezTo>
                      <a:pt x="2926" y="196"/>
                      <a:pt x="2507" y="350"/>
                      <a:pt x="1745" y="350"/>
                    </a:cubicBezTo>
                    <a:cubicBezTo>
                      <a:pt x="1689" y="350"/>
                      <a:pt x="1631" y="349"/>
                      <a:pt x="1571" y="348"/>
                    </a:cubicBezTo>
                    <a:cubicBezTo>
                      <a:pt x="695" y="322"/>
                      <a:pt x="236" y="125"/>
                      <a:pt x="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491"/>
              <p:cNvSpPr/>
              <p:nvPr/>
            </p:nvSpPr>
            <p:spPr>
              <a:xfrm>
                <a:off x="4594796" y="3596175"/>
                <a:ext cx="25784" cy="7519"/>
              </a:xfrm>
              <a:custGeom>
                <a:rect b="b" l="l" r="r" t="t"/>
                <a:pathLst>
                  <a:path extrusionOk="0" h="321" w="1102">
                    <a:moveTo>
                      <a:pt x="37" y="0"/>
                    </a:moveTo>
                    <a:cubicBezTo>
                      <a:pt x="33" y="21"/>
                      <a:pt x="30" y="42"/>
                      <a:pt x="26" y="64"/>
                    </a:cubicBezTo>
                    <a:cubicBezTo>
                      <a:pt x="20" y="96"/>
                      <a:pt x="15" y="128"/>
                      <a:pt x="8" y="160"/>
                    </a:cubicBezTo>
                    <a:cubicBezTo>
                      <a:pt x="6" y="174"/>
                      <a:pt x="3" y="187"/>
                      <a:pt x="1" y="201"/>
                    </a:cubicBezTo>
                    <a:cubicBezTo>
                      <a:pt x="95" y="253"/>
                      <a:pt x="262" y="310"/>
                      <a:pt x="550" y="319"/>
                    </a:cubicBezTo>
                    <a:cubicBezTo>
                      <a:pt x="575" y="320"/>
                      <a:pt x="598" y="320"/>
                      <a:pt x="621" y="320"/>
                    </a:cubicBezTo>
                    <a:cubicBezTo>
                      <a:pt x="865" y="320"/>
                      <a:pt x="1013" y="277"/>
                      <a:pt x="1102" y="235"/>
                    </a:cubicBezTo>
                    <a:cubicBezTo>
                      <a:pt x="1100" y="221"/>
                      <a:pt x="1098" y="207"/>
                      <a:pt x="1097" y="194"/>
                    </a:cubicBezTo>
                    <a:cubicBezTo>
                      <a:pt x="1092" y="159"/>
                      <a:pt x="1088" y="124"/>
                      <a:pt x="1082" y="89"/>
                    </a:cubicBezTo>
                    <a:cubicBezTo>
                      <a:pt x="1079" y="71"/>
                      <a:pt x="1077" y="50"/>
                      <a:pt x="1074" y="31"/>
                    </a:cubicBezTo>
                    <a:cubicBezTo>
                      <a:pt x="1031" y="60"/>
                      <a:pt x="904" y="124"/>
                      <a:pt x="614" y="124"/>
                    </a:cubicBezTo>
                    <a:cubicBezTo>
                      <a:pt x="595" y="124"/>
                      <a:pt x="575" y="124"/>
                      <a:pt x="555" y="123"/>
                    </a:cubicBezTo>
                    <a:cubicBezTo>
                      <a:pt x="217" y="114"/>
                      <a:pt x="80" y="32"/>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491"/>
              <p:cNvSpPr/>
              <p:nvPr/>
            </p:nvSpPr>
            <p:spPr>
              <a:xfrm>
                <a:off x="4607758" y="3550380"/>
                <a:ext cx="35026" cy="230408"/>
              </a:xfrm>
              <a:custGeom>
                <a:rect b="b" l="l" r="r" t="t"/>
                <a:pathLst>
                  <a:path extrusionOk="0" h="9836" w="1497">
                    <a:moveTo>
                      <a:pt x="57" y="0"/>
                    </a:moveTo>
                    <a:lnTo>
                      <a:pt x="57" y="3501"/>
                    </a:lnTo>
                    <a:cubicBezTo>
                      <a:pt x="57" y="4157"/>
                      <a:pt x="125" y="4810"/>
                      <a:pt x="251" y="5451"/>
                    </a:cubicBezTo>
                    <a:cubicBezTo>
                      <a:pt x="683" y="7677"/>
                      <a:pt x="294" y="9133"/>
                      <a:pt x="0" y="9835"/>
                    </a:cubicBezTo>
                    <a:cubicBezTo>
                      <a:pt x="727" y="9770"/>
                      <a:pt x="1324" y="9148"/>
                      <a:pt x="1464" y="8330"/>
                    </a:cubicBezTo>
                    <a:cubicBezTo>
                      <a:pt x="1476" y="8262"/>
                      <a:pt x="1484" y="8191"/>
                      <a:pt x="1489" y="8120"/>
                    </a:cubicBezTo>
                    <a:cubicBezTo>
                      <a:pt x="1493" y="8084"/>
                      <a:pt x="1494" y="8047"/>
                      <a:pt x="1495" y="8008"/>
                    </a:cubicBezTo>
                    <a:cubicBezTo>
                      <a:pt x="1497" y="7975"/>
                      <a:pt x="1497" y="7941"/>
                      <a:pt x="1495" y="7908"/>
                    </a:cubicBezTo>
                    <a:cubicBezTo>
                      <a:pt x="1495" y="7878"/>
                      <a:pt x="1495" y="7846"/>
                      <a:pt x="1494" y="7811"/>
                    </a:cubicBezTo>
                    <a:cubicBezTo>
                      <a:pt x="1493" y="7754"/>
                      <a:pt x="1489" y="7690"/>
                      <a:pt x="1484" y="7620"/>
                    </a:cubicBezTo>
                    <a:cubicBezTo>
                      <a:pt x="1479" y="7533"/>
                      <a:pt x="1471" y="7437"/>
                      <a:pt x="1459" y="7324"/>
                    </a:cubicBezTo>
                    <a:cubicBezTo>
                      <a:pt x="1454" y="7267"/>
                      <a:pt x="1446" y="7207"/>
                      <a:pt x="1438" y="7143"/>
                    </a:cubicBezTo>
                    <a:cubicBezTo>
                      <a:pt x="1375" y="6627"/>
                      <a:pt x="1241" y="5852"/>
                      <a:pt x="974" y="4602"/>
                    </a:cubicBezTo>
                    <a:cubicBezTo>
                      <a:pt x="802" y="3805"/>
                      <a:pt x="661" y="3001"/>
                      <a:pt x="548" y="2191"/>
                    </a:cubicBezTo>
                    <a:cubicBezTo>
                      <a:pt x="546" y="2177"/>
                      <a:pt x="544" y="2164"/>
                      <a:pt x="543" y="2150"/>
                    </a:cubicBezTo>
                    <a:cubicBezTo>
                      <a:pt x="538" y="2115"/>
                      <a:pt x="534" y="2080"/>
                      <a:pt x="528" y="2046"/>
                    </a:cubicBezTo>
                    <a:cubicBezTo>
                      <a:pt x="525" y="2027"/>
                      <a:pt x="523" y="2006"/>
                      <a:pt x="520" y="1987"/>
                    </a:cubicBezTo>
                    <a:cubicBezTo>
                      <a:pt x="437" y="1360"/>
                      <a:pt x="372" y="731"/>
                      <a:pt x="324" y="100"/>
                    </a:cubicBezTo>
                    <a:lnTo>
                      <a:pt x="318" y="8"/>
                    </a:lnTo>
                    <a:lnTo>
                      <a:pt x="61"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491"/>
              <p:cNvSpPr/>
              <p:nvPr/>
            </p:nvSpPr>
            <p:spPr>
              <a:xfrm>
                <a:off x="4347086" y="3791610"/>
                <a:ext cx="42841" cy="18131"/>
              </a:xfrm>
              <a:custGeom>
                <a:rect b="b" l="l" r="r" t="t"/>
                <a:pathLst>
                  <a:path extrusionOk="0" h="774" w="1831">
                    <a:moveTo>
                      <a:pt x="13" y="1"/>
                    </a:moveTo>
                    <a:lnTo>
                      <a:pt x="5" y="342"/>
                    </a:lnTo>
                    <a:cubicBezTo>
                      <a:pt x="1" y="556"/>
                      <a:pt x="147" y="734"/>
                      <a:pt x="332" y="739"/>
                    </a:cubicBezTo>
                    <a:lnTo>
                      <a:pt x="1480" y="773"/>
                    </a:lnTo>
                    <a:cubicBezTo>
                      <a:pt x="1483" y="773"/>
                      <a:pt x="1486" y="773"/>
                      <a:pt x="1489" y="773"/>
                    </a:cubicBezTo>
                    <a:cubicBezTo>
                      <a:pt x="1670" y="773"/>
                      <a:pt x="1818" y="606"/>
                      <a:pt x="1823" y="396"/>
                    </a:cubicBezTo>
                    <a:lnTo>
                      <a:pt x="1830" y="55"/>
                    </a:lnTo>
                    <a:lnTo>
                      <a:pt x="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491"/>
              <p:cNvSpPr/>
              <p:nvPr/>
            </p:nvSpPr>
            <p:spPr>
              <a:xfrm>
                <a:off x="4350198" y="3509550"/>
                <a:ext cx="16706" cy="55213"/>
              </a:xfrm>
              <a:custGeom>
                <a:rect b="b" l="l" r="r" t="t"/>
                <a:pathLst>
                  <a:path extrusionOk="0" h="2357" w="714">
                    <a:moveTo>
                      <a:pt x="136" y="0"/>
                    </a:moveTo>
                    <a:cubicBezTo>
                      <a:pt x="85" y="0"/>
                      <a:pt x="40" y="47"/>
                      <a:pt x="39" y="111"/>
                    </a:cubicBezTo>
                    <a:lnTo>
                      <a:pt x="0" y="1894"/>
                    </a:lnTo>
                    <a:cubicBezTo>
                      <a:pt x="0" y="1931"/>
                      <a:pt x="14" y="1966"/>
                      <a:pt x="40" y="1987"/>
                    </a:cubicBezTo>
                    <a:lnTo>
                      <a:pt x="444" y="2334"/>
                    </a:lnTo>
                    <a:cubicBezTo>
                      <a:pt x="462" y="2349"/>
                      <a:pt x="482" y="2357"/>
                      <a:pt x="502" y="2357"/>
                    </a:cubicBezTo>
                    <a:cubicBezTo>
                      <a:pt x="548" y="2357"/>
                      <a:pt x="592" y="2318"/>
                      <a:pt x="599" y="2258"/>
                    </a:cubicBezTo>
                    <a:lnTo>
                      <a:pt x="688" y="1499"/>
                    </a:lnTo>
                    <a:cubicBezTo>
                      <a:pt x="689" y="1495"/>
                      <a:pt x="689" y="1490"/>
                      <a:pt x="689" y="1487"/>
                    </a:cubicBezTo>
                    <a:lnTo>
                      <a:pt x="713" y="437"/>
                    </a:lnTo>
                    <a:cubicBezTo>
                      <a:pt x="714" y="396"/>
                      <a:pt x="694" y="357"/>
                      <a:pt x="664" y="336"/>
                    </a:cubicBezTo>
                    <a:lnTo>
                      <a:pt x="186" y="16"/>
                    </a:lnTo>
                    <a:cubicBezTo>
                      <a:pt x="169" y="5"/>
                      <a:pt x="152"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491"/>
              <p:cNvSpPr/>
              <p:nvPr/>
            </p:nvSpPr>
            <p:spPr>
              <a:xfrm>
                <a:off x="4381691" y="3510838"/>
                <a:ext cx="16636" cy="54627"/>
              </a:xfrm>
              <a:custGeom>
                <a:rect b="b" l="l" r="r" t="t"/>
                <a:pathLst>
                  <a:path extrusionOk="0" h="2332" w="711">
                    <a:moveTo>
                      <a:pt x="611" y="0"/>
                    </a:moveTo>
                    <a:cubicBezTo>
                      <a:pt x="596" y="0"/>
                      <a:pt x="581" y="4"/>
                      <a:pt x="567" y="13"/>
                    </a:cubicBezTo>
                    <a:lnTo>
                      <a:pt x="75" y="305"/>
                    </a:lnTo>
                    <a:cubicBezTo>
                      <a:pt x="44" y="323"/>
                      <a:pt x="23" y="361"/>
                      <a:pt x="23" y="402"/>
                    </a:cubicBezTo>
                    <a:lnTo>
                      <a:pt x="1" y="1451"/>
                    </a:lnTo>
                    <a:lnTo>
                      <a:pt x="1" y="1465"/>
                    </a:lnTo>
                    <a:lnTo>
                      <a:pt x="58" y="2228"/>
                    </a:lnTo>
                    <a:cubicBezTo>
                      <a:pt x="62" y="2290"/>
                      <a:pt x="106" y="2331"/>
                      <a:pt x="154" y="2331"/>
                    </a:cubicBezTo>
                    <a:cubicBezTo>
                      <a:pt x="172" y="2331"/>
                      <a:pt x="191" y="2325"/>
                      <a:pt x="209" y="2312"/>
                    </a:cubicBezTo>
                    <a:lnTo>
                      <a:pt x="627" y="1991"/>
                    </a:lnTo>
                    <a:cubicBezTo>
                      <a:pt x="654" y="1970"/>
                      <a:pt x="669" y="1935"/>
                      <a:pt x="670" y="1900"/>
                    </a:cubicBezTo>
                    <a:lnTo>
                      <a:pt x="709" y="116"/>
                    </a:lnTo>
                    <a:cubicBezTo>
                      <a:pt x="710" y="49"/>
                      <a:pt x="663" y="0"/>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491"/>
              <p:cNvSpPr/>
              <p:nvPr/>
            </p:nvSpPr>
            <p:spPr>
              <a:xfrm>
                <a:off x="4323548" y="3527564"/>
                <a:ext cx="91882" cy="278711"/>
              </a:xfrm>
              <a:custGeom>
                <a:rect b="b" l="l" r="r" t="t"/>
                <a:pathLst>
                  <a:path extrusionOk="0" h="11898" w="3927">
                    <a:moveTo>
                      <a:pt x="1845" y="0"/>
                    </a:moveTo>
                    <a:cubicBezTo>
                      <a:pt x="1750" y="795"/>
                      <a:pt x="1632" y="1586"/>
                      <a:pt x="1493" y="2371"/>
                    </a:cubicBezTo>
                    <a:cubicBezTo>
                      <a:pt x="1488" y="2397"/>
                      <a:pt x="1484" y="2422"/>
                      <a:pt x="1478" y="2448"/>
                    </a:cubicBezTo>
                    <a:cubicBezTo>
                      <a:pt x="1471" y="2487"/>
                      <a:pt x="1465" y="2526"/>
                      <a:pt x="1457" y="2565"/>
                    </a:cubicBezTo>
                    <a:cubicBezTo>
                      <a:pt x="1455" y="2580"/>
                      <a:pt x="1452" y="2597"/>
                      <a:pt x="1448" y="2613"/>
                    </a:cubicBezTo>
                    <a:cubicBezTo>
                      <a:pt x="1266" y="3607"/>
                      <a:pt x="1047" y="4590"/>
                      <a:pt x="794" y="5564"/>
                    </a:cubicBezTo>
                    <a:cubicBezTo>
                      <a:pt x="417" y="7012"/>
                      <a:pt x="220" y="7920"/>
                      <a:pt x="118" y="8529"/>
                    </a:cubicBezTo>
                    <a:cubicBezTo>
                      <a:pt x="104" y="8606"/>
                      <a:pt x="93" y="8677"/>
                      <a:pt x="83" y="8745"/>
                    </a:cubicBezTo>
                    <a:cubicBezTo>
                      <a:pt x="63" y="8879"/>
                      <a:pt x="48" y="8997"/>
                      <a:pt x="37" y="9102"/>
                    </a:cubicBezTo>
                    <a:cubicBezTo>
                      <a:pt x="26" y="9186"/>
                      <a:pt x="20" y="9262"/>
                      <a:pt x="15" y="9331"/>
                    </a:cubicBezTo>
                    <a:cubicBezTo>
                      <a:pt x="12" y="9372"/>
                      <a:pt x="10" y="9411"/>
                      <a:pt x="7" y="9447"/>
                    </a:cubicBezTo>
                    <a:cubicBezTo>
                      <a:pt x="5" y="9487"/>
                      <a:pt x="2" y="9529"/>
                      <a:pt x="2" y="9570"/>
                    </a:cubicBezTo>
                    <a:cubicBezTo>
                      <a:pt x="1" y="9616"/>
                      <a:pt x="1" y="9659"/>
                      <a:pt x="2" y="9704"/>
                    </a:cubicBezTo>
                    <a:cubicBezTo>
                      <a:pt x="5" y="9791"/>
                      <a:pt x="11" y="9877"/>
                      <a:pt x="22" y="9960"/>
                    </a:cubicBezTo>
                    <a:cubicBezTo>
                      <a:pt x="159" y="11033"/>
                      <a:pt x="945" y="11868"/>
                      <a:pt x="1914" y="11897"/>
                    </a:cubicBezTo>
                    <a:cubicBezTo>
                      <a:pt x="1931" y="11897"/>
                      <a:pt x="1948" y="11897"/>
                      <a:pt x="1965" y="11897"/>
                    </a:cubicBezTo>
                    <a:cubicBezTo>
                      <a:pt x="2017" y="11897"/>
                      <a:pt x="2068" y="11895"/>
                      <a:pt x="2119" y="11889"/>
                    </a:cubicBezTo>
                    <a:cubicBezTo>
                      <a:pt x="2996" y="11810"/>
                      <a:pt x="3718" y="11059"/>
                      <a:pt x="3888" y="10072"/>
                    </a:cubicBezTo>
                    <a:cubicBezTo>
                      <a:pt x="3902" y="9989"/>
                      <a:pt x="3912" y="9903"/>
                      <a:pt x="3918" y="9817"/>
                    </a:cubicBezTo>
                    <a:cubicBezTo>
                      <a:pt x="3921" y="9774"/>
                      <a:pt x="3923" y="9728"/>
                      <a:pt x="3924" y="9682"/>
                    </a:cubicBezTo>
                    <a:cubicBezTo>
                      <a:pt x="3926" y="9642"/>
                      <a:pt x="3926" y="9601"/>
                      <a:pt x="3924" y="9561"/>
                    </a:cubicBezTo>
                    <a:cubicBezTo>
                      <a:pt x="3924" y="9524"/>
                      <a:pt x="3923" y="9484"/>
                      <a:pt x="3922" y="9443"/>
                    </a:cubicBezTo>
                    <a:cubicBezTo>
                      <a:pt x="3919" y="9375"/>
                      <a:pt x="3916" y="9298"/>
                      <a:pt x="3911" y="9213"/>
                    </a:cubicBezTo>
                    <a:cubicBezTo>
                      <a:pt x="3904" y="9109"/>
                      <a:pt x="3894" y="8991"/>
                      <a:pt x="3880" y="8856"/>
                    </a:cubicBezTo>
                    <a:cubicBezTo>
                      <a:pt x="3872" y="8787"/>
                      <a:pt x="3863" y="8714"/>
                      <a:pt x="3855" y="8637"/>
                    </a:cubicBezTo>
                    <a:cubicBezTo>
                      <a:pt x="3776" y="8015"/>
                      <a:pt x="3616" y="7076"/>
                      <a:pt x="3292" y="5567"/>
                    </a:cubicBezTo>
                    <a:cubicBezTo>
                      <a:pt x="3086" y="4605"/>
                      <a:pt x="2913" y="3633"/>
                      <a:pt x="2778" y="2654"/>
                    </a:cubicBezTo>
                    <a:cubicBezTo>
                      <a:pt x="2776" y="2639"/>
                      <a:pt x="2774" y="2622"/>
                      <a:pt x="2771" y="2606"/>
                    </a:cubicBezTo>
                    <a:cubicBezTo>
                      <a:pt x="2766" y="2565"/>
                      <a:pt x="2759" y="2524"/>
                      <a:pt x="2754" y="2482"/>
                    </a:cubicBezTo>
                    <a:cubicBezTo>
                      <a:pt x="2752" y="2457"/>
                      <a:pt x="2748" y="2434"/>
                      <a:pt x="2745" y="2410"/>
                    </a:cubicBezTo>
                    <a:cubicBezTo>
                      <a:pt x="2646" y="1653"/>
                      <a:pt x="2566" y="894"/>
                      <a:pt x="2508" y="131"/>
                    </a:cubicBezTo>
                    <a:lnTo>
                      <a:pt x="2499" y="19"/>
                    </a:lnTo>
                    <a:lnTo>
                      <a:pt x="2189" y="10"/>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491"/>
              <p:cNvSpPr/>
              <p:nvPr/>
            </p:nvSpPr>
            <p:spPr>
              <a:xfrm>
                <a:off x="4371069" y="3508261"/>
                <a:ext cx="7440" cy="63271"/>
              </a:xfrm>
              <a:custGeom>
                <a:rect b="b" l="l" r="r" t="t"/>
                <a:pathLst>
                  <a:path extrusionOk="0" h="2701" w="318">
                    <a:moveTo>
                      <a:pt x="42" y="1"/>
                    </a:moveTo>
                    <a:cubicBezTo>
                      <a:pt x="20" y="1"/>
                      <a:pt x="0" y="22"/>
                      <a:pt x="0" y="51"/>
                    </a:cubicBezTo>
                    <a:lnTo>
                      <a:pt x="56" y="2653"/>
                    </a:lnTo>
                    <a:cubicBezTo>
                      <a:pt x="57" y="2678"/>
                      <a:pt x="75" y="2701"/>
                      <a:pt x="97" y="2701"/>
                    </a:cubicBezTo>
                    <a:lnTo>
                      <a:pt x="107" y="2701"/>
                    </a:lnTo>
                    <a:cubicBezTo>
                      <a:pt x="128" y="2701"/>
                      <a:pt x="148" y="2681"/>
                      <a:pt x="149" y="2656"/>
                    </a:cubicBezTo>
                    <a:lnTo>
                      <a:pt x="316" y="60"/>
                    </a:lnTo>
                    <a:cubicBezTo>
                      <a:pt x="317" y="32"/>
                      <a:pt x="299" y="9"/>
                      <a:pt x="275" y="7"/>
                    </a:cubicBezTo>
                    <a:lnTo>
                      <a:pt x="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491"/>
              <p:cNvSpPr/>
              <p:nvPr/>
            </p:nvSpPr>
            <p:spPr>
              <a:xfrm>
                <a:off x="4363956" y="3575608"/>
                <a:ext cx="3369" cy="3795"/>
              </a:xfrm>
              <a:custGeom>
                <a:rect b="b" l="l" r="r" t="t"/>
                <a:pathLst>
                  <a:path extrusionOk="0" h="162" w="144">
                    <a:moveTo>
                      <a:pt x="70" y="0"/>
                    </a:moveTo>
                    <a:cubicBezTo>
                      <a:pt x="34" y="0"/>
                      <a:pt x="3" y="34"/>
                      <a:pt x="2" y="78"/>
                    </a:cubicBezTo>
                    <a:cubicBezTo>
                      <a:pt x="1" y="123"/>
                      <a:pt x="31" y="160"/>
                      <a:pt x="69" y="161"/>
                    </a:cubicBezTo>
                    <a:cubicBezTo>
                      <a:pt x="70" y="161"/>
                      <a:pt x="71" y="161"/>
                      <a:pt x="71" y="161"/>
                    </a:cubicBezTo>
                    <a:cubicBezTo>
                      <a:pt x="109" y="161"/>
                      <a:pt x="140" y="128"/>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491"/>
              <p:cNvSpPr/>
              <p:nvPr/>
            </p:nvSpPr>
            <p:spPr>
              <a:xfrm>
                <a:off x="4364962" y="3562701"/>
                <a:ext cx="3369" cy="3818"/>
              </a:xfrm>
              <a:custGeom>
                <a:rect b="b" l="l" r="r" t="t"/>
                <a:pathLst>
                  <a:path extrusionOk="0" h="163" w="144">
                    <a:moveTo>
                      <a:pt x="73" y="0"/>
                    </a:moveTo>
                    <a:cubicBezTo>
                      <a:pt x="35" y="0"/>
                      <a:pt x="4" y="36"/>
                      <a:pt x="3" y="79"/>
                    </a:cubicBezTo>
                    <a:cubicBezTo>
                      <a:pt x="1" y="124"/>
                      <a:pt x="32" y="161"/>
                      <a:pt x="70" y="162"/>
                    </a:cubicBezTo>
                    <a:cubicBezTo>
                      <a:pt x="71" y="163"/>
                      <a:pt x="72" y="163"/>
                      <a:pt x="72" y="163"/>
                    </a:cubicBezTo>
                    <a:cubicBezTo>
                      <a:pt x="109" y="163"/>
                      <a:pt x="141" y="128"/>
                      <a:pt x="142" y="85"/>
                    </a:cubicBezTo>
                    <a:cubicBezTo>
                      <a:pt x="143" y="39"/>
                      <a:pt x="113" y="2"/>
                      <a:pt x="75" y="0"/>
                    </a:cubicBezTo>
                    <a:cubicBezTo>
                      <a:pt x="74" y="0"/>
                      <a:pt x="7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491"/>
              <p:cNvSpPr/>
              <p:nvPr/>
            </p:nvSpPr>
            <p:spPr>
              <a:xfrm>
                <a:off x="4365968" y="3549817"/>
                <a:ext cx="3346" cy="3818"/>
              </a:xfrm>
              <a:custGeom>
                <a:rect b="b" l="l" r="r" t="t"/>
                <a:pathLst>
                  <a:path extrusionOk="0" h="163" w="143">
                    <a:moveTo>
                      <a:pt x="74" y="1"/>
                    </a:moveTo>
                    <a:cubicBezTo>
                      <a:pt x="35" y="1"/>
                      <a:pt x="3" y="36"/>
                      <a:pt x="2" y="79"/>
                    </a:cubicBezTo>
                    <a:cubicBezTo>
                      <a:pt x="1" y="124"/>
                      <a:pt x="32" y="161"/>
                      <a:pt x="70" y="163"/>
                    </a:cubicBezTo>
                    <a:cubicBezTo>
                      <a:pt x="70" y="163"/>
                      <a:pt x="71" y="163"/>
                      <a:pt x="71" y="163"/>
                    </a:cubicBezTo>
                    <a:cubicBezTo>
                      <a:pt x="109" y="163"/>
                      <a:pt x="140" y="128"/>
                      <a:pt x="141" y="84"/>
                    </a:cubicBezTo>
                    <a:cubicBezTo>
                      <a:pt x="142" y="40"/>
                      <a:pt x="112" y="2"/>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491"/>
              <p:cNvSpPr/>
              <p:nvPr/>
            </p:nvSpPr>
            <p:spPr>
              <a:xfrm>
                <a:off x="4366974" y="3536980"/>
                <a:ext cx="3369" cy="3818"/>
              </a:xfrm>
              <a:custGeom>
                <a:rect b="b" l="l" r="r" t="t"/>
                <a:pathLst>
                  <a:path extrusionOk="0" h="163" w="144">
                    <a:moveTo>
                      <a:pt x="72" y="0"/>
                    </a:moveTo>
                    <a:cubicBezTo>
                      <a:pt x="35" y="0"/>
                      <a:pt x="4" y="36"/>
                      <a:pt x="2" y="78"/>
                    </a:cubicBezTo>
                    <a:cubicBezTo>
                      <a:pt x="1" y="123"/>
                      <a:pt x="32" y="160"/>
                      <a:pt x="70" y="162"/>
                    </a:cubicBezTo>
                    <a:cubicBezTo>
                      <a:pt x="70" y="162"/>
                      <a:pt x="71" y="162"/>
                      <a:pt x="71" y="162"/>
                    </a:cubicBezTo>
                    <a:cubicBezTo>
                      <a:pt x="109" y="162"/>
                      <a:pt x="140" y="128"/>
                      <a:pt x="142" y="83"/>
                    </a:cubicBezTo>
                    <a:cubicBezTo>
                      <a:pt x="143" y="39"/>
                      <a:pt x="113" y="1"/>
                      <a:pt x="74" y="0"/>
                    </a:cubicBezTo>
                    <a:cubicBezTo>
                      <a:pt x="73" y="0"/>
                      <a:pt x="73"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491"/>
              <p:cNvSpPr/>
              <p:nvPr/>
            </p:nvSpPr>
            <p:spPr>
              <a:xfrm>
                <a:off x="4379305" y="3576007"/>
                <a:ext cx="3322" cy="3818"/>
              </a:xfrm>
              <a:custGeom>
                <a:rect b="b" l="l" r="r" t="t"/>
                <a:pathLst>
                  <a:path extrusionOk="0" h="163" w="142">
                    <a:moveTo>
                      <a:pt x="71" y="1"/>
                    </a:moveTo>
                    <a:cubicBezTo>
                      <a:pt x="33" y="1"/>
                      <a:pt x="2" y="36"/>
                      <a:pt x="1" y="79"/>
                    </a:cubicBezTo>
                    <a:cubicBezTo>
                      <a:pt x="0" y="124"/>
                      <a:pt x="30" y="161"/>
                      <a:pt x="69" y="163"/>
                    </a:cubicBezTo>
                    <a:cubicBezTo>
                      <a:pt x="69" y="163"/>
                      <a:pt x="70" y="163"/>
                      <a:pt x="70" y="163"/>
                    </a:cubicBezTo>
                    <a:cubicBezTo>
                      <a:pt x="108" y="163"/>
                      <a:pt x="140" y="127"/>
                      <a:pt x="141" y="84"/>
                    </a:cubicBezTo>
                    <a:cubicBezTo>
                      <a:pt x="142" y="40"/>
                      <a:pt x="111" y="2"/>
                      <a:pt x="73" y="1"/>
                    </a:cubicBezTo>
                    <a:cubicBezTo>
                      <a:pt x="72" y="1"/>
                      <a:pt x="72"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491"/>
              <p:cNvSpPr/>
              <p:nvPr/>
            </p:nvSpPr>
            <p:spPr>
              <a:xfrm>
                <a:off x="4378837" y="3563123"/>
                <a:ext cx="3322" cy="3795"/>
              </a:xfrm>
              <a:custGeom>
                <a:rect b="b" l="l" r="r" t="t"/>
                <a:pathLst>
                  <a:path extrusionOk="0" h="162" w="142">
                    <a:moveTo>
                      <a:pt x="72" y="1"/>
                    </a:moveTo>
                    <a:cubicBezTo>
                      <a:pt x="34" y="1"/>
                      <a:pt x="3" y="36"/>
                      <a:pt x="2" y="79"/>
                    </a:cubicBezTo>
                    <a:cubicBezTo>
                      <a:pt x="1" y="124"/>
                      <a:pt x="31" y="161"/>
                      <a:pt x="69" y="162"/>
                    </a:cubicBezTo>
                    <a:cubicBezTo>
                      <a:pt x="70" y="162"/>
                      <a:pt x="71" y="162"/>
                      <a:pt x="72" y="162"/>
                    </a:cubicBezTo>
                    <a:cubicBezTo>
                      <a:pt x="110" y="162"/>
                      <a:pt x="140" y="127"/>
                      <a:pt x="141" y="84"/>
                    </a:cubicBezTo>
                    <a:cubicBezTo>
                      <a:pt x="141" y="38"/>
                      <a:pt x="112" y="1"/>
                      <a:pt x="73" y="1"/>
                    </a:cubicBezTo>
                    <a:cubicBezTo>
                      <a:pt x="73" y="1"/>
                      <a:pt x="72"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491"/>
              <p:cNvSpPr/>
              <p:nvPr/>
            </p:nvSpPr>
            <p:spPr>
              <a:xfrm>
                <a:off x="4378369" y="3550192"/>
                <a:ext cx="3346" cy="3818"/>
              </a:xfrm>
              <a:custGeom>
                <a:rect b="b" l="l" r="r" t="t"/>
                <a:pathLst>
                  <a:path extrusionOk="0" h="163" w="143">
                    <a:moveTo>
                      <a:pt x="71" y="0"/>
                    </a:moveTo>
                    <a:cubicBezTo>
                      <a:pt x="34" y="0"/>
                      <a:pt x="2" y="36"/>
                      <a:pt x="1" y="78"/>
                    </a:cubicBezTo>
                    <a:cubicBezTo>
                      <a:pt x="0" y="123"/>
                      <a:pt x="31" y="160"/>
                      <a:pt x="69" y="162"/>
                    </a:cubicBezTo>
                    <a:cubicBezTo>
                      <a:pt x="69" y="162"/>
                      <a:pt x="70" y="162"/>
                      <a:pt x="70" y="162"/>
                    </a:cubicBezTo>
                    <a:cubicBezTo>
                      <a:pt x="109" y="162"/>
                      <a:pt x="140" y="127"/>
                      <a:pt x="141" y="83"/>
                    </a:cubicBezTo>
                    <a:cubicBezTo>
                      <a:pt x="143" y="39"/>
                      <a:pt x="112" y="1"/>
                      <a:pt x="73" y="0"/>
                    </a:cubicBezTo>
                    <a:cubicBezTo>
                      <a:pt x="72" y="0"/>
                      <a:pt x="72"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491"/>
              <p:cNvSpPr/>
              <p:nvPr/>
            </p:nvSpPr>
            <p:spPr>
              <a:xfrm>
                <a:off x="4377901" y="3537285"/>
                <a:ext cx="3369" cy="3795"/>
              </a:xfrm>
              <a:custGeom>
                <a:rect b="b" l="l" r="r" t="t"/>
                <a:pathLst>
                  <a:path extrusionOk="0" h="162" w="144">
                    <a:moveTo>
                      <a:pt x="70" y="0"/>
                    </a:moveTo>
                    <a:cubicBezTo>
                      <a:pt x="34" y="0"/>
                      <a:pt x="4" y="35"/>
                      <a:pt x="2" y="78"/>
                    </a:cubicBezTo>
                    <a:cubicBezTo>
                      <a:pt x="1" y="123"/>
                      <a:pt x="31" y="160"/>
                      <a:pt x="69" y="161"/>
                    </a:cubicBezTo>
                    <a:cubicBezTo>
                      <a:pt x="70" y="161"/>
                      <a:pt x="70" y="161"/>
                      <a:pt x="71" y="161"/>
                    </a:cubicBezTo>
                    <a:cubicBezTo>
                      <a:pt x="109" y="161"/>
                      <a:pt x="140" y="126"/>
                      <a:pt x="141" y="83"/>
                    </a:cubicBezTo>
                    <a:cubicBezTo>
                      <a:pt x="143" y="38"/>
                      <a:pt x="112" y="1"/>
                      <a:pt x="73" y="0"/>
                    </a:cubicBezTo>
                    <a:cubicBezTo>
                      <a:pt x="72" y="0"/>
                      <a:pt x="71"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491"/>
              <p:cNvSpPr/>
              <p:nvPr/>
            </p:nvSpPr>
            <p:spPr>
              <a:xfrm>
                <a:off x="4323619" y="3754833"/>
                <a:ext cx="91648" cy="16257"/>
              </a:xfrm>
              <a:custGeom>
                <a:rect b="b" l="l" r="r" t="t"/>
                <a:pathLst>
                  <a:path extrusionOk="0" h="694" w="3917">
                    <a:moveTo>
                      <a:pt x="1" y="1"/>
                    </a:moveTo>
                    <a:lnTo>
                      <a:pt x="1" y="1"/>
                    </a:lnTo>
                    <a:cubicBezTo>
                      <a:pt x="3" y="88"/>
                      <a:pt x="11" y="174"/>
                      <a:pt x="21" y="257"/>
                    </a:cubicBezTo>
                    <a:cubicBezTo>
                      <a:pt x="304" y="427"/>
                      <a:pt x="884" y="659"/>
                      <a:pt x="1945" y="690"/>
                    </a:cubicBezTo>
                    <a:cubicBezTo>
                      <a:pt x="2019" y="692"/>
                      <a:pt x="2091" y="693"/>
                      <a:pt x="2161" y="693"/>
                    </a:cubicBezTo>
                    <a:cubicBezTo>
                      <a:pt x="3087" y="693"/>
                      <a:pt x="3616" y="511"/>
                      <a:pt x="3886" y="370"/>
                    </a:cubicBezTo>
                    <a:cubicBezTo>
                      <a:pt x="3900" y="287"/>
                      <a:pt x="3910" y="201"/>
                      <a:pt x="3916" y="115"/>
                    </a:cubicBezTo>
                    <a:lnTo>
                      <a:pt x="3916" y="115"/>
                    </a:lnTo>
                    <a:cubicBezTo>
                      <a:pt x="3731" y="236"/>
                      <a:pt x="3223" y="482"/>
                      <a:pt x="2165" y="482"/>
                    </a:cubicBezTo>
                    <a:cubicBezTo>
                      <a:pt x="2096" y="482"/>
                      <a:pt x="2024" y="481"/>
                      <a:pt x="1950" y="479"/>
                    </a:cubicBezTo>
                    <a:cubicBezTo>
                      <a:pt x="742" y="444"/>
                      <a:pt x="191" y="14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491"/>
              <p:cNvSpPr/>
              <p:nvPr/>
            </p:nvSpPr>
            <p:spPr>
              <a:xfrm>
                <a:off x="4323899" y="3740755"/>
                <a:ext cx="91461" cy="15882"/>
              </a:xfrm>
              <a:custGeom>
                <a:rect b="b" l="l" r="r" t="t"/>
                <a:pathLst>
                  <a:path extrusionOk="0" h="678" w="3909">
                    <a:moveTo>
                      <a:pt x="21" y="1"/>
                    </a:moveTo>
                    <a:cubicBezTo>
                      <a:pt x="11" y="85"/>
                      <a:pt x="5" y="161"/>
                      <a:pt x="0" y="230"/>
                    </a:cubicBezTo>
                    <a:cubicBezTo>
                      <a:pt x="276" y="399"/>
                      <a:pt x="857" y="643"/>
                      <a:pt x="1945" y="675"/>
                    </a:cubicBezTo>
                    <a:cubicBezTo>
                      <a:pt x="2020" y="677"/>
                      <a:pt x="2093" y="678"/>
                      <a:pt x="2163" y="678"/>
                    </a:cubicBezTo>
                    <a:cubicBezTo>
                      <a:pt x="3114" y="678"/>
                      <a:pt x="3645" y="486"/>
                      <a:pt x="3908" y="342"/>
                    </a:cubicBezTo>
                    <a:cubicBezTo>
                      <a:pt x="3906" y="274"/>
                      <a:pt x="3903" y="197"/>
                      <a:pt x="3897" y="112"/>
                    </a:cubicBezTo>
                    <a:cubicBezTo>
                      <a:pt x="3696" y="237"/>
                      <a:pt x="3186" y="468"/>
                      <a:pt x="2159" y="468"/>
                    </a:cubicBezTo>
                    <a:cubicBezTo>
                      <a:pt x="2091" y="468"/>
                      <a:pt x="2022" y="467"/>
                      <a:pt x="1950" y="464"/>
                    </a:cubicBezTo>
                    <a:cubicBezTo>
                      <a:pt x="784" y="432"/>
                      <a:pt x="228" y="145"/>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491"/>
              <p:cNvSpPr/>
              <p:nvPr/>
            </p:nvSpPr>
            <p:spPr>
              <a:xfrm>
                <a:off x="4325490" y="3727332"/>
                <a:ext cx="88887" cy="14851"/>
              </a:xfrm>
              <a:custGeom>
                <a:rect b="b" l="l" r="r" t="t"/>
                <a:pathLst>
                  <a:path extrusionOk="0" h="634" w="3799">
                    <a:moveTo>
                      <a:pt x="36" y="1"/>
                    </a:moveTo>
                    <a:cubicBezTo>
                      <a:pt x="23" y="78"/>
                      <a:pt x="11" y="149"/>
                      <a:pt x="1" y="217"/>
                    </a:cubicBezTo>
                    <a:cubicBezTo>
                      <a:pt x="296" y="384"/>
                      <a:pt x="870" y="601"/>
                      <a:pt x="1892" y="630"/>
                    </a:cubicBezTo>
                    <a:cubicBezTo>
                      <a:pt x="1968" y="633"/>
                      <a:pt x="2043" y="634"/>
                      <a:pt x="2114" y="634"/>
                    </a:cubicBezTo>
                    <a:cubicBezTo>
                      <a:pt x="2999" y="634"/>
                      <a:pt x="3519" y="466"/>
                      <a:pt x="3798" y="328"/>
                    </a:cubicBezTo>
                    <a:cubicBezTo>
                      <a:pt x="3790" y="258"/>
                      <a:pt x="3783" y="186"/>
                      <a:pt x="3773" y="108"/>
                    </a:cubicBezTo>
                    <a:cubicBezTo>
                      <a:pt x="3534" y="237"/>
                      <a:pt x="3028" y="423"/>
                      <a:pt x="2106" y="423"/>
                    </a:cubicBezTo>
                    <a:cubicBezTo>
                      <a:pt x="2038" y="423"/>
                      <a:pt x="1968" y="422"/>
                      <a:pt x="1896" y="420"/>
                    </a:cubicBezTo>
                    <a:cubicBezTo>
                      <a:pt x="840" y="389"/>
                      <a:pt x="286" y="15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491"/>
              <p:cNvSpPr/>
              <p:nvPr/>
            </p:nvSpPr>
            <p:spPr>
              <a:xfrm>
                <a:off x="4357405" y="3583081"/>
                <a:ext cx="31142" cy="9089"/>
              </a:xfrm>
              <a:custGeom>
                <a:rect b="b" l="l" r="r" t="t"/>
                <a:pathLst>
                  <a:path extrusionOk="0" h="388" w="1331">
                    <a:moveTo>
                      <a:pt x="45" y="0"/>
                    </a:moveTo>
                    <a:cubicBezTo>
                      <a:pt x="40" y="27"/>
                      <a:pt x="36" y="52"/>
                      <a:pt x="30" y="78"/>
                    </a:cubicBezTo>
                    <a:cubicBezTo>
                      <a:pt x="24" y="117"/>
                      <a:pt x="18" y="155"/>
                      <a:pt x="10" y="195"/>
                    </a:cubicBezTo>
                    <a:cubicBezTo>
                      <a:pt x="8" y="211"/>
                      <a:pt x="4" y="228"/>
                      <a:pt x="1" y="245"/>
                    </a:cubicBezTo>
                    <a:cubicBezTo>
                      <a:pt x="116" y="308"/>
                      <a:pt x="317" y="376"/>
                      <a:pt x="665" y="387"/>
                    </a:cubicBezTo>
                    <a:cubicBezTo>
                      <a:pt x="693" y="388"/>
                      <a:pt x="720" y="388"/>
                      <a:pt x="745" y="388"/>
                    </a:cubicBezTo>
                    <a:cubicBezTo>
                      <a:pt x="1042" y="388"/>
                      <a:pt x="1223" y="336"/>
                      <a:pt x="1331" y="284"/>
                    </a:cubicBezTo>
                    <a:cubicBezTo>
                      <a:pt x="1328" y="268"/>
                      <a:pt x="1327" y="251"/>
                      <a:pt x="1324" y="235"/>
                    </a:cubicBezTo>
                    <a:cubicBezTo>
                      <a:pt x="1319" y="194"/>
                      <a:pt x="1312" y="151"/>
                      <a:pt x="1307" y="110"/>
                    </a:cubicBezTo>
                    <a:cubicBezTo>
                      <a:pt x="1305" y="86"/>
                      <a:pt x="1302" y="63"/>
                      <a:pt x="1298" y="38"/>
                    </a:cubicBezTo>
                    <a:cubicBezTo>
                      <a:pt x="1247" y="75"/>
                      <a:pt x="1092" y="151"/>
                      <a:pt x="743" y="151"/>
                    </a:cubicBezTo>
                    <a:cubicBezTo>
                      <a:pt x="720" y="151"/>
                      <a:pt x="696" y="151"/>
                      <a:pt x="671" y="150"/>
                    </a:cubicBezTo>
                    <a:cubicBezTo>
                      <a:pt x="262" y="139"/>
                      <a:pt x="96" y="4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491"/>
              <p:cNvSpPr/>
              <p:nvPr/>
            </p:nvSpPr>
            <p:spPr>
              <a:xfrm>
                <a:off x="4373128" y="3527751"/>
                <a:ext cx="42303" cy="278312"/>
              </a:xfrm>
              <a:custGeom>
                <a:rect b="b" l="l" r="r" t="t"/>
                <a:pathLst>
                  <a:path extrusionOk="0" h="11881" w="1808">
                    <a:moveTo>
                      <a:pt x="69" y="0"/>
                    </a:moveTo>
                    <a:lnTo>
                      <a:pt x="69" y="4230"/>
                    </a:lnTo>
                    <a:cubicBezTo>
                      <a:pt x="69" y="5022"/>
                      <a:pt x="152" y="5812"/>
                      <a:pt x="302" y="6584"/>
                    </a:cubicBezTo>
                    <a:cubicBezTo>
                      <a:pt x="825" y="9273"/>
                      <a:pt x="354" y="11032"/>
                      <a:pt x="0" y="11880"/>
                    </a:cubicBezTo>
                    <a:cubicBezTo>
                      <a:pt x="877" y="11801"/>
                      <a:pt x="1599" y="11050"/>
                      <a:pt x="1769" y="10063"/>
                    </a:cubicBezTo>
                    <a:cubicBezTo>
                      <a:pt x="1783" y="9979"/>
                      <a:pt x="1793" y="9894"/>
                      <a:pt x="1799" y="9808"/>
                    </a:cubicBezTo>
                    <a:cubicBezTo>
                      <a:pt x="1802" y="9764"/>
                      <a:pt x="1804" y="9719"/>
                      <a:pt x="1805" y="9673"/>
                    </a:cubicBezTo>
                    <a:cubicBezTo>
                      <a:pt x="1807" y="9633"/>
                      <a:pt x="1807" y="9592"/>
                      <a:pt x="1805" y="9552"/>
                    </a:cubicBezTo>
                    <a:cubicBezTo>
                      <a:pt x="1805" y="9515"/>
                      <a:pt x="1804" y="9475"/>
                      <a:pt x="1803" y="9434"/>
                    </a:cubicBezTo>
                    <a:cubicBezTo>
                      <a:pt x="1800" y="9366"/>
                      <a:pt x="1797" y="9289"/>
                      <a:pt x="1792" y="9204"/>
                    </a:cubicBezTo>
                    <a:cubicBezTo>
                      <a:pt x="1785" y="9100"/>
                      <a:pt x="1775" y="8982"/>
                      <a:pt x="1761" y="8846"/>
                    </a:cubicBezTo>
                    <a:cubicBezTo>
                      <a:pt x="1753" y="8778"/>
                      <a:pt x="1744" y="8705"/>
                      <a:pt x="1736" y="8628"/>
                    </a:cubicBezTo>
                    <a:cubicBezTo>
                      <a:pt x="1657" y="8005"/>
                      <a:pt x="1497" y="7066"/>
                      <a:pt x="1173" y="5558"/>
                    </a:cubicBezTo>
                    <a:cubicBezTo>
                      <a:pt x="967" y="4595"/>
                      <a:pt x="794" y="3624"/>
                      <a:pt x="659" y="2645"/>
                    </a:cubicBezTo>
                    <a:cubicBezTo>
                      <a:pt x="657" y="2630"/>
                      <a:pt x="655" y="2613"/>
                      <a:pt x="652" y="2597"/>
                    </a:cubicBezTo>
                    <a:cubicBezTo>
                      <a:pt x="647" y="2556"/>
                      <a:pt x="640" y="2515"/>
                      <a:pt x="635" y="2472"/>
                    </a:cubicBezTo>
                    <a:cubicBezTo>
                      <a:pt x="633" y="2448"/>
                      <a:pt x="629" y="2425"/>
                      <a:pt x="626" y="2400"/>
                    </a:cubicBezTo>
                    <a:cubicBezTo>
                      <a:pt x="527" y="1644"/>
                      <a:pt x="447" y="885"/>
                      <a:pt x="389" y="122"/>
                    </a:cubicBezTo>
                    <a:lnTo>
                      <a:pt x="380" y="9"/>
                    </a:lnTo>
                    <a:lnTo>
                      <a:pt x="70" y="0"/>
                    </a:lnTo>
                    <a:close/>
                  </a:path>
                </a:pathLst>
              </a:custGeom>
              <a:solidFill>
                <a:srgbClr val="EC9836">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491"/>
              <p:cNvSpPr/>
              <p:nvPr/>
            </p:nvSpPr>
            <p:spPr>
              <a:xfrm>
                <a:off x="4067018" y="3415311"/>
                <a:ext cx="626000" cy="197028"/>
              </a:xfrm>
              <a:custGeom>
                <a:rect b="b" l="l" r="r" t="t"/>
                <a:pathLst>
                  <a:path extrusionOk="0" h="8411" w="26755">
                    <a:moveTo>
                      <a:pt x="26754" y="1"/>
                    </a:moveTo>
                    <a:lnTo>
                      <a:pt x="26119" y="221"/>
                    </a:lnTo>
                    <a:lnTo>
                      <a:pt x="26119" y="7013"/>
                    </a:lnTo>
                    <a:cubicBezTo>
                      <a:pt x="26119" y="7380"/>
                      <a:pt x="25865" y="7676"/>
                      <a:pt x="25549" y="7676"/>
                    </a:cubicBezTo>
                    <a:lnTo>
                      <a:pt x="1208" y="7676"/>
                    </a:lnTo>
                    <a:cubicBezTo>
                      <a:pt x="891" y="7676"/>
                      <a:pt x="634" y="7379"/>
                      <a:pt x="634" y="7013"/>
                    </a:cubicBezTo>
                    <a:lnTo>
                      <a:pt x="634" y="734"/>
                    </a:lnTo>
                    <a:lnTo>
                      <a:pt x="0" y="515"/>
                    </a:lnTo>
                    <a:lnTo>
                      <a:pt x="0" y="7013"/>
                    </a:lnTo>
                    <a:cubicBezTo>
                      <a:pt x="0" y="7784"/>
                      <a:pt x="541" y="8410"/>
                      <a:pt x="1208" y="8410"/>
                    </a:cubicBezTo>
                    <a:lnTo>
                      <a:pt x="25548" y="8410"/>
                    </a:lnTo>
                    <a:cubicBezTo>
                      <a:pt x="26214" y="8410"/>
                      <a:pt x="26754" y="7783"/>
                      <a:pt x="26754" y="7013"/>
                    </a:cubicBezTo>
                    <a:lnTo>
                      <a:pt x="267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38" name="Google Shape;20638;p491"/>
          <p:cNvGrpSpPr/>
          <p:nvPr/>
        </p:nvGrpSpPr>
        <p:grpSpPr>
          <a:xfrm flipH="1">
            <a:off x="-646237" y="3632730"/>
            <a:ext cx="10436575" cy="1242270"/>
            <a:chOff x="-12" y="3708930"/>
            <a:chExt cx="10436575" cy="1242270"/>
          </a:xfrm>
        </p:grpSpPr>
        <p:grpSp>
          <p:nvGrpSpPr>
            <p:cNvPr id="20639" name="Google Shape;20639;p491"/>
            <p:cNvGrpSpPr/>
            <p:nvPr/>
          </p:nvGrpSpPr>
          <p:grpSpPr>
            <a:xfrm>
              <a:off x="-12" y="4147734"/>
              <a:ext cx="10436575" cy="803466"/>
              <a:chOff x="0" y="4340034"/>
              <a:chExt cx="10436575" cy="803466"/>
            </a:xfrm>
          </p:grpSpPr>
          <p:sp>
            <p:nvSpPr>
              <p:cNvPr id="20640" name="Google Shape;20640;p491"/>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491"/>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491"/>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491"/>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491"/>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491"/>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6" name="Google Shape;20646;p491"/>
            <p:cNvGrpSpPr/>
            <p:nvPr/>
          </p:nvGrpSpPr>
          <p:grpSpPr>
            <a:xfrm>
              <a:off x="6221512" y="3708930"/>
              <a:ext cx="1307895" cy="575273"/>
              <a:chOff x="2161713" y="3315239"/>
              <a:chExt cx="607984" cy="267420"/>
            </a:xfrm>
          </p:grpSpPr>
          <p:sp>
            <p:nvSpPr>
              <p:cNvPr id="20647" name="Google Shape;20647;p4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4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4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4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4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2" name="Google Shape;20652;p491"/>
            <p:cNvGrpSpPr/>
            <p:nvPr/>
          </p:nvGrpSpPr>
          <p:grpSpPr>
            <a:xfrm>
              <a:off x="2631902" y="3737325"/>
              <a:ext cx="767639" cy="575285"/>
              <a:chOff x="1286413" y="3306853"/>
              <a:chExt cx="450519" cy="337648"/>
            </a:xfrm>
          </p:grpSpPr>
          <p:sp>
            <p:nvSpPr>
              <p:cNvPr id="20653" name="Google Shape;20653;p4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4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4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656" name="Google Shape;20656;p491"/>
          <p:cNvSpPr txBox="1"/>
          <p:nvPr>
            <p:ph type="title"/>
          </p:nvPr>
        </p:nvSpPr>
        <p:spPr>
          <a:xfrm>
            <a:off x="2335375" y="1833625"/>
            <a:ext cx="3687000" cy="7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Study 2</a:t>
            </a:r>
            <a:endParaRPr/>
          </a:p>
        </p:txBody>
      </p:sp>
      <p:sp>
        <p:nvSpPr>
          <p:cNvPr id="20657" name="Google Shape;20657;p491"/>
          <p:cNvSpPr txBox="1"/>
          <p:nvPr>
            <p:ph idx="2" type="title"/>
          </p:nvPr>
        </p:nvSpPr>
        <p:spPr>
          <a:xfrm>
            <a:off x="1193575" y="1734150"/>
            <a:ext cx="1065600" cy="10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658" name="Google Shape;20658;p491"/>
          <p:cNvSpPr txBox="1"/>
          <p:nvPr>
            <p:ph idx="1" type="subTitle"/>
          </p:nvPr>
        </p:nvSpPr>
        <p:spPr>
          <a:xfrm>
            <a:off x="2487775" y="2361275"/>
            <a:ext cx="2952000" cy="6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Detection</a:t>
            </a:r>
            <a:endParaRPr/>
          </a:p>
        </p:txBody>
      </p:sp>
      <p:grpSp>
        <p:nvGrpSpPr>
          <p:cNvPr id="20659" name="Google Shape;20659;p491"/>
          <p:cNvGrpSpPr/>
          <p:nvPr/>
        </p:nvGrpSpPr>
        <p:grpSpPr>
          <a:xfrm>
            <a:off x="6672234" y="614851"/>
            <a:ext cx="3423695" cy="3913780"/>
            <a:chOff x="1634550" y="-170011"/>
            <a:chExt cx="4580806" cy="5236526"/>
          </a:xfrm>
        </p:grpSpPr>
        <p:grpSp>
          <p:nvGrpSpPr>
            <p:cNvPr id="20660" name="Google Shape;20660;p491"/>
            <p:cNvGrpSpPr/>
            <p:nvPr/>
          </p:nvGrpSpPr>
          <p:grpSpPr>
            <a:xfrm>
              <a:off x="1634550" y="-170011"/>
              <a:ext cx="4580806" cy="5236526"/>
              <a:chOff x="5036915" y="454813"/>
              <a:chExt cx="1005180" cy="1149067"/>
            </a:xfrm>
          </p:grpSpPr>
          <p:sp>
            <p:nvSpPr>
              <p:cNvPr id="20661" name="Google Shape;20661;p491"/>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491"/>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491"/>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491"/>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491"/>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491"/>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491"/>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491"/>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491"/>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491"/>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491"/>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491"/>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491"/>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491"/>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491"/>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491"/>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491"/>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491"/>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491"/>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491"/>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491"/>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491"/>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491"/>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491"/>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491"/>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491"/>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491"/>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491"/>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491"/>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491"/>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491"/>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491"/>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491"/>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491"/>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491"/>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491"/>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491"/>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491"/>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491"/>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491"/>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01" name="Google Shape;20701;p491"/>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491"/>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3" name="Google Shape;20703;p491"/>
          <p:cNvGrpSpPr/>
          <p:nvPr/>
        </p:nvGrpSpPr>
        <p:grpSpPr>
          <a:xfrm flipH="1">
            <a:off x="-12" y="3973194"/>
            <a:ext cx="10436575" cy="1197200"/>
            <a:chOff x="-646237" y="3946300"/>
            <a:chExt cx="10436575" cy="1197200"/>
          </a:xfrm>
        </p:grpSpPr>
        <p:grpSp>
          <p:nvGrpSpPr>
            <p:cNvPr id="20704" name="Google Shape;20704;p491"/>
            <p:cNvGrpSpPr/>
            <p:nvPr/>
          </p:nvGrpSpPr>
          <p:grpSpPr>
            <a:xfrm>
              <a:off x="-646237" y="4340034"/>
              <a:ext cx="10436575" cy="803466"/>
              <a:chOff x="0" y="4340034"/>
              <a:chExt cx="10436575" cy="803466"/>
            </a:xfrm>
          </p:grpSpPr>
          <p:sp>
            <p:nvSpPr>
              <p:cNvPr id="20705" name="Google Shape;20705;p491"/>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491"/>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491"/>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491"/>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491"/>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491"/>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1" name="Google Shape;20711;p491"/>
            <p:cNvGrpSpPr/>
            <p:nvPr/>
          </p:nvGrpSpPr>
          <p:grpSpPr>
            <a:xfrm>
              <a:off x="3964812" y="4033230"/>
              <a:ext cx="1307895" cy="575273"/>
              <a:chOff x="2161713" y="3315239"/>
              <a:chExt cx="607984" cy="267420"/>
            </a:xfrm>
          </p:grpSpPr>
          <p:sp>
            <p:nvSpPr>
              <p:cNvPr id="20712" name="Google Shape;20712;p491"/>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491"/>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491"/>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491"/>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491"/>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7" name="Google Shape;20717;p491"/>
            <p:cNvGrpSpPr/>
            <p:nvPr/>
          </p:nvGrpSpPr>
          <p:grpSpPr>
            <a:xfrm>
              <a:off x="218815" y="3946300"/>
              <a:ext cx="767639" cy="575285"/>
              <a:chOff x="1286413" y="3306853"/>
              <a:chExt cx="450519" cy="337648"/>
            </a:xfrm>
          </p:grpSpPr>
          <p:sp>
            <p:nvSpPr>
              <p:cNvPr id="20718" name="Google Shape;20718;p4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4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4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1" name="Google Shape;20721;p491"/>
            <p:cNvGrpSpPr/>
            <p:nvPr/>
          </p:nvGrpSpPr>
          <p:grpSpPr>
            <a:xfrm>
              <a:off x="8251040" y="3946300"/>
              <a:ext cx="767639" cy="575285"/>
              <a:chOff x="1286413" y="3306853"/>
              <a:chExt cx="450519" cy="337648"/>
            </a:xfrm>
          </p:grpSpPr>
          <p:sp>
            <p:nvSpPr>
              <p:cNvPr id="20722" name="Google Shape;20722;p491"/>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491"/>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491"/>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28" name="Shape 20728"/>
        <p:cNvGrpSpPr/>
        <p:nvPr/>
      </p:nvGrpSpPr>
      <p:grpSpPr>
        <a:xfrm>
          <a:off x="0" y="0"/>
          <a:ext cx="0" cy="0"/>
          <a:chOff x="0" y="0"/>
          <a:chExt cx="0" cy="0"/>
        </a:xfrm>
      </p:grpSpPr>
      <p:sp>
        <p:nvSpPr>
          <p:cNvPr id="20729" name="Google Shape;20729;p492"/>
          <p:cNvSpPr txBox="1"/>
          <p:nvPr>
            <p:ph idx="2" type="subTitle"/>
          </p:nvPr>
        </p:nvSpPr>
        <p:spPr>
          <a:xfrm>
            <a:off x="4572050" y="1276800"/>
            <a:ext cx="4267200" cy="28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000">
                <a:latin typeface="Arial"/>
                <a:ea typeface="Arial"/>
                <a:cs typeface="Arial"/>
                <a:sym typeface="Arial"/>
              </a:rPr>
              <a:t>Key Points:</a:t>
            </a:r>
            <a:endParaRPr b="1" sz="1000">
              <a:latin typeface="Arial"/>
              <a:ea typeface="Arial"/>
              <a:cs typeface="Arial"/>
              <a:sym typeface="Arial"/>
            </a:endParaRPr>
          </a:p>
          <a:p>
            <a:pPr indent="-273050" lvl="0" marL="457200" rtl="0" algn="l">
              <a:spcBef>
                <a:spcPts val="0"/>
              </a:spcBef>
              <a:spcAft>
                <a:spcPts val="0"/>
              </a:spcAft>
              <a:buSzPts val="700"/>
              <a:buFont typeface="Arial"/>
              <a:buAutoNum type="arabicPeriod"/>
            </a:pPr>
            <a:r>
              <a:rPr b="1" lang="en" sz="700">
                <a:latin typeface="Arial"/>
                <a:ea typeface="Arial"/>
                <a:cs typeface="Arial"/>
                <a:sym typeface="Arial"/>
              </a:rPr>
              <a:t>Objective:</a:t>
            </a:r>
            <a:endParaRPr b="1"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Monitor the progression of downy mildew (Plasmopara viticola) in vineyards using multi-temporal UAV multispectral data.</a:t>
            </a:r>
            <a:endParaRPr sz="700">
              <a:latin typeface="Arial"/>
              <a:ea typeface="Arial"/>
              <a:cs typeface="Arial"/>
              <a:sym typeface="Arial"/>
            </a:endParaRPr>
          </a:p>
          <a:p>
            <a:pPr indent="-273050" lvl="0" marL="457200" rtl="0" algn="l">
              <a:spcBef>
                <a:spcPts val="0"/>
              </a:spcBef>
              <a:spcAft>
                <a:spcPts val="0"/>
              </a:spcAft>
              <a:buSzPts val="700"/>
              <a:buFont typeface="Arial"/>
              <a:buAutoNum type="arabicPeriod"/>
            </a:pPr>
            <a:r>
              <a:rPr b="1" lang="en" sz="700">
                <a:latin typeface="Arial"/>
                <a:ea typeface="Arial"/>
                <a:cs typeface="Arial"/>
                <a:sym typeface="Arial"/>
              </a:rPr>
              <a:t>Methodology</a:t>
            </a:r>
            <a:r>
              <a:rPr lang="en" sz="700">
                <a:latin typeface="Arial"/>
                <a:ea typeface="Arial"/>
                <a:cs typeface="Arial"/>
                <a:sym typeface="Arial"/>
              </a:rPr>
              <a:t>:</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Study Area: Vinho Verde region, Portugal (84 grapevines: 42 treated, 42 untreated).</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Data Collection:</a:t>
            </a:r>
            <a:endParaRPr sz="700">
              <a:latin typeface="Arial"/>
              <a:ea typeface="Arial"/>
              <a:cs typeface="Arial"/>
              <a:sym typeface="Arial"/>
            </a:endParaRPr>
          </a:p>
          <a:p>
            <a:pPr indent="-273050" lvl="2" marL="1371600" rtl="0" algn="l">
              <a:lnSpc>
                <a:spcPct val="115000"/>
              </a:lnSpc>
              <a:spcBef>
                <a:spcPts val="0"/>
              </a:spcBef>
              <a:spcAft>
                <a:spcPts val="0"/>
              </a:spcAft>
              <a:buSzPts val="700"/>
              <a:buFont typeface="Arial"/>
              <a:buChar char="■"/>
            </a:pPr>
            <a:r>
              <a:rPr lang="en" sz="700">
                <a:latin typeface="Arial"/>
                <a:ea typeface="Arial"/>
                <a:cs typeface="Arial"/>
                <a:sym typeface="Arial"/>
              </a:rPr>
              <a:t>7 UAV flights (May–August 2023) at 100m altitude.</a:t>
            </a:r>
            <a:endParaRPr sz="700">
              <a:latin typeface="Arial"/>
              <a:ea typeface="Arial"/>
              <a:cs typeface="Arial"/>
              <a:sym typeface="Arial"/>
            </a:endParaRPr>
          </a:p>
          <a:p>
            <a:pPr indent="-273050" lvl="2" marL="1371600" rtl="0" algn="l">
              <a:lnSpc>
                <a:spcPct val="115000"/>
              </a:lnSpc>
              <a:spcBef>
                <a:spcPts val="0"/>
              </a:spcBef>
              <a:spcAft>
                <a:spcPts val="0"/>
              </a:spcAft>
              <a:buSzPts val="700"/>
              <a:buFont typeface="Arial"/>
              <a:buChar char="■"/>
            </a:pPr>
            <a:r>
              <a:rPr lang="en" sz="700">
                <a:latin typeface="Arial"/>
                <a:ea typeface="Arial"/>
                <a:cs typeface="Arial"/>
                <a:sym typeface="Arial"/>
              </a:rPr>
              <a:t>Multispectral sensors (5 bands: blue, green, red, red-edge, NIR).</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Analysis: Spectral reflectance, vegetation indices (VIs), and morphometric parameters (canopy area, height, volume).</a:t>
            </a:r>
            <a:endParaRPr sz="700">
              <a:latin typeface="Arial"/>
              <a:ea typeface="Arial"/>
              <a:cs typeface="Arial"/>
              <a:sym typeface="Arial"/>
            </a:endParaRPr>
          </a:p>
          <a:p>
            <a:pPr indent="-273050" lvl="0" marL="457200" rtl="0" algn="l">
              <a:spcBef>
                <a:spcPts val="0"/>
              </a:spcBef>
              <a:spcAft>
                <a:spcPts val="0"/>
              </a:spcAft>
              <a:buSzPts val="700"/>
              <a:buFont typeface="Arial"/>
              <a:buAutoNum type="arabicPeriod"/>
            </a:pPr>
            <a:r>
              <a:rPr b="1" lang="en" sz="700">
                <a:latin typeface="Arial"/>
                <a:ea typeface="Arial"/>
                <a:cs typeface="Arial"/>
                <a:sym typeface="Arial"/>
              </a:rPr>
              <a:t>Findings:</a:t>
            </a:r>
            <a:endParaRPr b="1"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Early Detection: VIs (e.g., NDVI, NDRE) identified infection before visible symptoms.</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Spectral Changes: Infected vines showed higher reflectance in visible/red-edge bands and declining NIR reflectance.</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Structural Impact: Untreated vines had reduced canopy area (↓30%), height, and volume.</a:t>
            </a:r>
            <a:endParaRPr sz="700">
              <a:latin typeface="Arial"/>
              <a:ea typeface="Arial"/>
              <a:cs typeface="Arial"/>
              <a:sym typeface="Arial"/>
            </a:endParaRPr>
          </a:p>
          <a:p>
            <a:pPr indent="-273050" lvl="0" marL="457200" rtl="0" algn="l">
              <a:spcBef>
                <a:spcPts val="0"/>
              </a:spcBef>
              <a:spcAft>
                <a:spcPts val="0"/>
              </a:spcAft>
              <a:buSzPts val="700"/>
              <a:buFont typeface="Arial"/>
              <a:buAutoNum type="arabicPeriod"/>
            </a:pPr>
            <a:r>
              <a:rPr b="1" lang="en" sz="700">
                <a:latin typeface="Arial"/>
                <a:ea typeface="Arial"/>
                <a:cs typeface="Arial"/>
                <a:sym typeface="Arial"/>
              </a:rPr>
              <a:t>Benefits:</a:t>
            </a:r>
            <a:endParaRPr b="1"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Enables precision viticulture by optimizing phytosanitary treatments.</a:t>
            </a:r>
            <a:endParaRPr sz="700">
              <a:latin typeface="Arial"/>
              <a:ea typeface="Arial"/>
              <a:cs typeface="Arial"/>
              <a:sym typeface="Arial"/>
            </a:endParaRPr>
          </a:p>
          <a:p>
            <a:pPr indent="-273050" lvl="1" marL="914400" rtl="0" algn="l">
              <a:lnSpc>
                <a:spcPct val="115000"/>
              </a:lnSpc>
              <a:spcBef>
                <a:spcPts val="0"/>
              </a:spcBef>
              <a:spcAft>
                <a:spcPts val="0"/>
              </a:spcAft>
              <a:buSzPts val="700"/>
              <a:buFont typeface="Arial"/>
              <a:buChar char="○"/>
            </a:pPr>
            <a:r>
              <a:rPr lang="en" sz="700">
                <a:latin typeface="Arial"/>
                <a:ea typeface="Arial"/>
                <a:cs typeface="Arial"/>
                <a:sym typeface="Arial"/>
              </a:rPr>
              <a:t>Reduces agrochemical use and economic losses through early intervention.</a:t>
            </a:r>
            <a:endParaRPr sz="700">
              <a:latin typeface="Arial"/>
              <a:ea typeface="Arial"/>
              <a:cs typeface="Arial"/>
              <a:sym typeface="Arial"/>
            </a:endParaRPr>
          </a:p>
          <a:p>
            <a:pPr indent="0" lvl="0" marL="457200" rtl="0" algn="l">
              <a:spcBef>
                <a:spcPts val="0"/>
              </a:spcBef>
              <a:spcAft>
                <a:spcPts val="0"/>
              </a:spcAft>
              <a:buNone/>
            </a:pPr>
            <a:r>
              <a:t/>
            </a:r>
            <a:endParaRPr sz="700">
              <a:latin typeface="Arial"/>
              <a:ea typeface="Arial"/>
              <a:cs typeface="Arial"/>
              <a:sym typeface="Arial"/>
            </a:endParaRPr>
          </a:p>
          <a:p>
            <a:pPr indent="0" lvl="0" marL="0" rtl="0" algn="l">
              <a:lnSpc>
                <a:spcPct val="100000"/>
              </a:lnSpc>
              <a:spcBef>
                <a:spcPts val="0"/>
              </a:spcBef>
              <a:spcAft>
                <a:spcPts val="0"/>
              </a:spcAft>
              <a:buNone/>
            </a:pPr>
            <a:r>
              <a:t/>
            </a:r>
            <a:endParaRPr b="1" sz="700">
              <a:latin typeface="Arial"/>
              <a:ea typeface="Arial"/>
              <a:cs typeface="Arial"/>
              <a:sym typeface="Arial"/>
            </a:endParaRPr>
          </a:p>
          <a:p>
            <a:pPr indent="0" lvl="0" marL="0" rtl="0" algn="l">
              <a:lnSpc>
                <a:spcPct val="100000"/>
              </a:lnSpc>
              <a:spcBef>
                <a:spcPts val="0"/>
              </a:spcBef>
              <a:spcAft>
                <a:spcPts val="0"/>
              </a:spcAft>
              <a:buNone/>
            </a:pPr>
            <a:r>
              <a:t/>
            </a:r>
            <a:endParaRPr sz="700"/>
          </a:p>
        </p:txBody>
      </p:sp>
      <p:sp>
        <p:nvSpPr>
          <p:cNvPr id="20730" name="Google Shape;20730;p49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Detecting Grape Diseases with Drones &amp; AI</a:t>
            </a:r>
            <a:endParaRPr sz="3300"/>
          </a:p>
        </p:txBody>
      </p:sp>
      <p:pic>
        <p:nvPicPr>
          <p:cNvPr id="20731" name="Google Shape;20731;p492" title="Screenshot 2025-05-02 at 7.16.48 PM.png"/>
          <p:cNvPicPr preferRelativeResize="0"/>
          <p:nvPr/>
        </p:nvPicPr>
        <p:blipFill>
          <a:blip r:embed="rId3">
            <a:alphaModFix/>
          </a:blip>
          <a:stretch>
            <a:fillRect/>
          </a:stretch>
        </p:blipFill>
        <p:spPr>
          <a:xfrm>
            <a:off x="304800" y="1260038"/>
            <a:ext cx="4267251" cy="3017870"/>
          </a:xfrm>
          <a:prstGeom prst="rect">
            <a:avLst/>
          </a:prstGeom>
          <a:noFill/>
          <a:ln>
            <a:noFill/>
          </a:ln>
        </p:spPr>
      </p:pic>
      <p:sp>
        <p:nvSpPr>
          <p:cNvPr id="20732" name="Google Shape;20732;p492"/>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F8FAFF"/>
                </a:solidFill>
                <a:highlight>
                  <a:srgbClr val="292A2D"/>
                </a:highlight>
                <a:latin typeface="Roboto"/>
                <a:ea typeface="Roboto"/>
                <a:cs typeface="Roboto"/>
                <a:sym typeface="Roboto"/>
              </a:rPr>
              <a:t>Source: Portela et al., 2025 | Agronomy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36" name="Shape 20736"/>
        <p:cNvGrpSpPr/>
        <p:nvPr/>
      </p:nvGrpSpPr>
      <p:grpSpPr>
        <a:xfrm>
          <a:off x="0" y="0"/>
          <a:ext cx="0" cy="0"/>
          <a:chOff x="0" y="0"/>
          <a:chExt cx="0" cy="0"/>
        </a:xfrm>
      </p:grpSpPr>
      <p:grpSp>
        <p:nvGrpSpPr>
          <p:cNvPr id="20737" name="Google Shape;20737;p493"/>
          <p:cNvGrpSpPr/>
          <p:nvPr/>
        </p:nvGrpSpPr>
        <p:grpSpPr>
          <a:xfrm flipH="1">
            <a:off x="-646237" y="3632730"/>
            <a:ext cx="10436575" cy="1242270"/>
            <a:chOff x="-12" y="3708930"/>
            <a:chExt cx="10436575" cy="1242270"/>
          </a:xfrm>
        </p:grpSpPr>
        <p:grpSp>
          <p:nvGrpSpPr>
            <p:cNvPr id="20738" name="Google Shape;20738;p493"/>
            <p:cNvGrpSpPr/>
            <p:nvPr/>
          </p:nvGrpSpPr>
          <p:grpSpPr>
            <a:xfrm>
              <a:off x="-12" y="4147734"/>
              <a:ext cx="10436575" cy="803466"/>
              <a:chOff x="0" y="4340034"/>
              <a:chExt cx="10436575" cy="803466"/>
            </a:xfrm>
          </p:grpSpPr>
          <p:sp>
            <p:nvSpPr>
              <p:cNvPr id="20739" name="Google Shape;20739;p49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493"/>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49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49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49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49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5" name="Google Shape;20745;p493"/>
            <p:cNvGrpSpPr/>
            <p:nvPr/>
          </p:nvGrpSpPr>
          <p:grpSpPr>
            <a:xfrm>
              <a:off x="6221512" y="3708930"/>
              <a:ext cx="1307895" cy="575273"/>
              <a:chOff x="2161713" y="3315239"/>
              <a:chExt cx="607984" cy="267420"/>
            </a:xfrm>
          </p:grpSpPr>
          <p:sp>
            <p:nvSpPr>
              <p:cNvPr id="20746" name="Google Shape;20746;p4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4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4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4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4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1" name="Google Shape;20751;p493"/>
            <p:cNvGrpSpPr/>
            <p:nvPr/>
          </p:nvGrpSpPr>
          <p:grpSpPr>
            <a:xfrm>
              <a:off x="2631902" y="3737325"/>
              <a:ext cx="767639" cy="575285"/>
              <a:chOff x="1286413" y="3306853"/>
              <a:chExt cx="450519" cy="337648"/>
            </a:xfrm>
          </p:grpSpPr>
          <p:sp>
            <p:nvSpPr>
              <p:cNvPr id="20752" name="Google Shape;20752;p4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4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4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755" name="Google Shape;20755;p493"/>
          <p:cNvSpPr txBox="1"/>
          <p:nvPr>
            <p:ph type="title"/>
          </p:nvPr>
        </p:nvSpPr>
        <p:spPr>
          <a:xfrm>
            <a:off x="2335375" y="1833625"/>
            <a:ext cx="3707400" cy="7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Study 3</a:t>
            </a:r>
            <a:endParaRPr/>
          </a:p>
        </p:txBody>
      </p:sp>
      <p:sp>
        <p:nvSpPr>
          <p:cNvPr id="20756" name="Google Shape;20756;p493"/>
          <p:cNvSpPr txBox="1"/>
          <p:nvPr>
            <p:ph idx="2" type="title"/>
          </p:nvPr>
        </p:nvSpPr>
        <p:spPr>
          <a:xfrm>
            <a:off x="1193575" y="1734150"/>
            <a:ext cx="1065600" cy="1065600"/>
          </a:xfrm>
          <a:prstGeom prst="rect">
            <a:avLst/>
          </a:prstGeom>
          <a:solidFill>
            <a:schemeClr val="accen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757" name="Google Shape;20757;p493"/>
          <p:cNvSpPr txBox="1"/>
          <p:nvPr>
            <p:ph idx="1" type="subTitle"/>
          </p:nvPr>
        </p:nvSpPr>
        <p:spPr>
          <a:xfrm>
            <a:off x="2487775" y="2361275"/>
            <a:ext cx="2952000" cy="6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Water Stress Mapping</a:t>
            </a:r>
            <a:endParaRPr/>
          </a:p>
        </p:txBody>
      </p:sp>
      <p:grpSp>
        <p:nvGrpSpPr>
          <p:cNvPr id="20758" name="Google Shape;20758;p493"/>
          <p:cNvGrpSpPr/>
          <p:nvPr/>
        </p:nvGrpSpPr>
        <p:grpSpPr>
          <a:xfrm flipH="1">
            <a:off x="-12" y="3973194"/>
            <a:ext cx="10436575" cy="1197200"/>
            <a:chOff x="-646237" y="3946300"/>
            <a:chExt cx="10436575" cy="1197200"/>
          </a:xfrm>
        </p:grpSpPr>
        <p:grpSp>
          <p:nvGrpSpPr>
            <p:cNvPr id="20759" name="Google Shape;20759;p493"/>
            <p:cNvGrpSpPr/>
            <p:nvPr/>
          </p:nvGrpSpPr>
          <p:grpSpPr>
            <a:xfrm>
              <a:off x="-646237" y="4340034"/>
              <a:ext cx="10436575" cy="803466"/>
              <a:chOff x="0" y="4340034"/>
              <a:chExt cx="10436575" cy="803466"/>
            </a:xfrm>
          </p:grpSpPr>
          <p:sp>
            <p:nvSpPr>
              <p:cNvPr id="20760" name="Google Shape;20760;p49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49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49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49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49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49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6" name="Google Shape;20766;p493"/>
            <p:cNvGrpSpPr/>
            <p:nvPr/>
          </p:nvGrpSpPr>
          <p:grpSpPr>
            <a:xfrm>
              <a:off x="3964812" y="4033230"/>
              <a:ext cx="1307895" cy="575273"/>
              <a:chOff x="2161713" y="3315239"/>
              <a:chExt cx="607984" cy="267420"/>
            </a:xfrm>
          </p:grpSpPr>
          <p:sp>
            <p:nvSpPr>
              <p:cNvPr id="20767" name="Google Shape;20767;p49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49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49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49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49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2" name="Google Shape;20772;p493"/>
            <p:cNvGrpSpPr/>
            <p:nvPr/>
          </p:nvGrpSpPr>
          <p:grpSpPr>
            <a:xfrm>
              <a:off x="218815" y="3946300"/>
              <a:ext cx="767639" cy="575285"/>
              <a:chOff x="1286413" y="3306853"/>
              <a:chExt cx="450519" cy="337648"/>
            </a:xfrm>
          </p:grpSpPr>
          <p:sp>
            <p:nvSpPr>
              <p:cNvPr id="20773" name="Google Shape;20773;p4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4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4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6" name="Google Shape;20776;p493"/>
            <p:cNvGrpSpPr/>
            <p:nvPr/>
          </p:nvGrpSpPr>
          <p:grpSpPr>
            <a:xfrm>
              <a:off x="8251040" y="3946300"/>
              <a:ext cx="767639" cy="575285"/>
              <a:chOff x="1286413" y="3306853"/>
              <a:chExt cx="450519" cy="337648"/>
            </a:xfrm>
          </p:grpSpPr>
          <p:sp>
            <p:nvSpPr>
              <p:cNvPr id="20777" name="Google Shape;20777;p49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49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49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80" name="Google Shape;20780;p493"/>
          <p:cNvGrpSpPr/>
          <p:nvPr/>
        </p:nvGrpSpPr>
        <p:grpSpPr>
          <a:xfrm rot="-670088">
            <a:off x="248006" y="304868"/>
            <a:ext cx="3239103" cy="931993"/>
            <a:chOff x="-477279" y="-3095714"/>
            <a:chExt cx="9505725" cy="2735100"/>
          </a:xfrm>
        </p:grpSpPr>
        <p:sp>
          <p:nvSpPr>
            <p:cNvPr id="20781" name="Google Shape;20781;p493"/>
            <p:cNvSpPr/>
            <p:nvPr/>
          </p:nvSpPr>
          <p:spPr>
            <a:xfrm>
              <a:off x="118871" y="-1409557"/>
              <a:ext cx="242052" cy="274785"/>
            </a:xfrm>
            <a:custGeom>
              <a:rect b="b" l="l" r="r" t="t"/>
              <a:pathLst>
                <a:path extrusionOk="0" h="2261" w="1994">
                  <a:moveTo>
                    <a:pt x="942" y="0"/>
                  </a:moveTo>
                  <a:lnTo>
                    <a:pt x="0" y="2261"/>
                  </a:lnTo>
                  <a:lnTo>
                    <a:pt x="238" y="2261"/>
                  </a:lnTo>
                  <a:lnTo>
                    <a:pt x="199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493"/>
            <p:cNvSpPr/>
            <p:nvPr/>
          </p:nvSpPr>
          <p:spPr>
            <a:xfrm>
              <a:off x="29892" y="-1208054"/>
              <a:ext cx="178079" cy="209279"/>
            </a:xfrm>
            <a:custGeom>
              <a:rect b="b" l="l" r="r" t="t"/>
              <a:pathLst>
                <a:path extrusionOk="0" h="1722" w="1467">
                  <a:moveTo>
                    <a:pt x="733" y="1"/>
                  </a:moveTo>
                  <a:cubicBezTo>
                    <a:pt x="328" y="1"/>
                    <a:pt x="0" y="386"/>
                    <a:pt x="0" y="861"/>
                  </a:cubicBezTo>
                  <a:cubicBezTo>
                    <a:pt x="0" y="1336"/>
                    <a:pt x="328" y="1722"/>
                    <a:pt x="733" y="1722"/>
                  </a:cubicBezTo>
                  <a:cubicBezTo>
                    <a:pt x="1137" y="1722"/>
                    <a:pt x="1467" y="1336"/>
                    <a:pt x="1467" y="861"/>
                  </a:cubicBezTo>
                  <a:cubicBezTo>
                    <a:pt x="1467" y="386"/>
                    <a:pt x="1137" y="1"/>
                    <a:pt x="733"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493"/>
            <p:cNvSpPr/>
            <p:nvPr/>
          </p:nvSpPr>
          <p:spPr>
            <a:xfrm>
              <a:off x="61696" y="-1208054"/>
              <a:ext cx="178201" cy="209279"/>
            </a:xfrm>
            <a:custGeom>
              <a:rect b="b" l="l" r="r" t="t"/>
              <a:pathLst>
                <a:path extrusionOk="0" h="1722" w="1468">
                  <a:moveTo>
                    <a:pt x="734" y="1"/>
                  </a:moveTo>
                  <a:cubicBezTo>
                    <a:pt x="329" y="1"/>
                    <a:pt x="1" y="386"/>
                    <a:pt x="1" y="861"/>
                  </a:cubicBezTo>
                  <a:cubicBezTo>
                    <a:pt x="1" y="1336"/>
                    <a:pt x="329" y="1722"/>
                    <a:pt x="734" y="1722"/>
                  </a:cubicBezTo>
                  <a:cubicBezTo>
                    <a:pt x="1139" y="1722"/>
                    <a:pt x="1467" y="1336"/>
                    <a:pt x="1467" y="861"/>
                  </a:cubicBezTo>
                  <a:cubicBezTo>
                    <a:pt x="1467" y="386"/>
                    <a:pt x="1139" y="1"/>
                    <a:pt x="7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493"/>
            <p:cNvSpPr/>
            <p:nvPr/>
          </p:nvSpPr>
          <p:spPr>
            <a:xfrm>
              <a:off x="635026" y="-1409557"/>
              <a:ext cx="242052" cy="274785"/>
            </a:xfrm>
            <a:custGeom>
              <a:rect b="b" l="l" r="r" t="t"/>
              <a:pathLst>
                <a:path extrusionOk="0" h="2261" w="1994">
                  <a:moveTo>
                    <a:pt x="0" y="0"/>
                  </a:moveTo>
                  <a:lnTo>
                    <a:pt x="1755" y="2261"/>
                  </a:lnTo>
                  <a:lnTo>
                    <a:pt x="1994" y="2261"/>
                  </a:lnTo>
                  <a:lnTo>
                    <a:pt x="105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493"/>
            <p:cNvSpPr/>
            <p:nvPr/>
          </p:nvSpPr>
          <p:spPr>
            <a:xfrm>
              <a:off x="772683" y="-1208176"/>
              <a:ext cx="158171" cy="209279"/>
            </a:xfrm>
            <a:custGeom>
              <a:rect b="b" l="l" r="r" t="t"/>
              <a:pathLst>
                <a:path extrusionOk="0" h="1722" w="1303">
                  <a:moveTo>
                    <a:pt x="734" y="1"/>
                  </a:moveTo>
                  <a:cubicBezTo>
                    <a:pt x="329" y="1"/>
                    <a:pt x="1" y="386"/>
                    <a:pt x="1" y="861"/>
                  </a:cubicBezTo>
                  <a:cubicBezTo>
                    <a:pt x="1" y="1335"/>
                    <a:pt x="329" y="1722"/>
                    <a:pt x="734" y="1722"/>
                  </a:cubicBezTo>
                  <a:lnTo>
                    <a:pt x="985" y="1722"/>
                  </a:lnTo>
                  <a:lnTo>
                    <a:pt x="985" y="1569"/>
                  </a:lnTo>
                  <a:cubicBezTo>
                    <a:pt x="1176" y="1414"/>
                    <a:pt x="1302" y="1154"/>
                    <a:pt x="1302" y="861"/>
                  </a:cubicBezTo>
                  <a:cubicBezTo>
                    <a:pt x="1302" y="568"/>
                    <a:pt x="1176" y="308"/>
                    <a:pt x="985" y="153"/>
                  </a:cubicBezTo>
                  <a:lnTo>
                    <a:pt x="985"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493"/>
            <p:cNvSpPr/>
            <p:nvPr/>
          </p:nvSpPr>
          <p:spPr>
            <a:xfrm>
              <a:off x="803152" y="-1208054"/>
              <a:ext cx="178201" cy="209279"/>
            </a:xfrm>
            <a:custGeom>
              <a:rect b="b" l="l" r="r" t="t"/>
              <a:pathLst>
                <a:path extrusionOk="0" h="1722" w="1468">
                  <a:moveTo>
                    <a:pt x="733" y="1"/>
                  </a:moveTo>
                  <a:cubicBezTo>
                    <a:pt x="328" y="1"/>
                    <a:pt x="1" y="386"/>
                    <a:pt x="1" y="861"/>
                  </a:cubicBezTo>
                  <a:cubicBezTo>
                    <a:pt x="1" y="1337"/>
                    <a:pt x="329" y="1722"/>
                    <a:pt x="734" y="1722"/>
                  </a:cubicBezTo>
                  <a:cubicBezTo>
                    <a:pt x="1139" y="1722"/>
                    <a:pt x="1467" y="1336"/>
                    <a:pt x="1467" y="861"/>
                  </a:cubicBezTo>
                  <a:cubicBezTo>
                    <a:pt x="1467" y="385"/>
                    <a:pt x="1139" y="1"/>
                    <a:pt x="734" y="1"/>
                  </a:cubicBezTo>
                  <a:cubicBezTo>
                    <a:pt x="734" y="1"/>
                    <a:pt x="733" y="1"/>
                    <a:pt x="7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493"/>
            <p:cNvSpPr/>
            <p:nvPr/>
          </p:nvSpPr>
          <p:spPr>
            <a:xfrm>
              <a:off x="833742" y="-1172202"/>
              <a:ext cx="117263" cy="137575"/>
            </a:xfrm>
            <a:custGeom>
              <a:rect b="b" l="l" r="r" t="t"/>
              <a:pathLst>
                <a:path extrusionOk="0" h="1132" w="966">
                  <a:moveTo>
                    <a:pt x="483" y="0"/>
                  </a:moveTo>
                  <a:cubicBezTo>
                    <a:pt x="455" y="0"/>
                    <a:pt x="429" y="2"/>
                    <a:pt x="400" y="8"/>
                  </a:cubicBezTo>
                  <a:cubicBezTo>
                    <a:pt x="173" y="54"/>
                    <a:pt x="0" y="287"/>
                    <a:pt x="0" y="565"/>
                  </a:cubicBezTo>
                  <a:cubicBezTo>
                    <a:pt x="0" y="844"/>
                    <a:pt x="173" y="1077"/>
                    <a:pt x="400" y="1123"/>
                  </a:cubicBezTo>
                  <a:cubicBezTo>
                    <a:pt x="427" y="1128"/>
                    <a:pt x="454" y="1131"/>
                    <a:pt x="483" y="1131"/>
                  </a:cubicBezTo>
                  <a:cubicBezTo>
                    <a:pt x="750" y="1131"/>
                    <a:pt x="965" y="878"/>
                    <a:pt x="965" y="565"/>
                  </a:cubicBezTo>
                  <a:cubicBezTo>
                    <a:pt x="965" y="252"/>
                    <a:pt x="750" y="0"/>
                    <a:pt x="48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493"/>
            <p:cNvSpPr/>
            <p:nvPr/>
          </p:nvSpPr>
          <p:spPr>
            <a:xfrm>
              <a:off x="833742" y="-1171351"/>
              <a:ext cx="97233" cy="135752"/>
            </a:xfrm>
            <a:custGeom>
              <a:rect b="b" l="l" r="r" t="t"/>
              <a:pathLst>
                <a:path extrusionOk="0" h="1117" w="801">
                  <a:moveTo>
                    <a:pt x="400" y="0"/>
                  </a:moveTo>
                  <a:cubicBezTo>
                    <a:pt x="173" y="47"/>
                    <a:pt x="0" y="280"/>
                    <a:pt x="0" y="558"/>
                  </a:cubicBezTo>
                  <a:cubicBezTo>
                    <a:pt x="0" y="837"/>
                    <a:pt x="173" y="1070"/>
                    <a:pt x="400" y="1116"/>
                  </a:cubicBezTo>
                  <a:cubicBezTo>
                    <a:pt x="627" y="1070"/>
                    <a:pt x="800" y="837"/>
                    <a:pt x="800" y="558"/>
                  </a:cubicBezTo>
                  <a:cubicBezTo>
                    <a:pt x="800" y="278"/>
                    <a:pt x="627" y="46"/>
                    <a:pt x="400"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493"/>
            <p:cNvSpPr/>
            <p:nvPr/>
          </p:nvSpPr>
          <p:spPr>
            <a:xfrm>
              <a:off x="3827242" y="-2368457"/>
              <a:ext cx="4392254" cy="217300"/>
            </a:xfrm>
            <a:custGeom>
              <a:rect b="b" l="l" r="r" t="t"/>
              <a:pathLst>
                <a:path extrusionOk="0" h="1788" w="36183">
                  <a:moveTo>
                    <a:pt x="1" y="1"/>
                  </a:moveTo>
                  <a:lnTo>
                    <a:pt x="1" y="1787"/>
                  </a:lnTo>
                  <a:lnTo>
                    <a:pt x="1623" y="1765"/>
                  </a:lnTo>
                  <a:lnTo>
                    <a:pt x="35790" y="1292"/>
                  </a:lnTo>
                  <a:cubicBezTo>
                    <a:pt x="35899" y="1291"/>
                    <a:pt x="35997" y="1246"/>
                    <a:pt x="36068" y="1174"/>
                  </a:cubicBezTo>
                  <a:cubicBezTo>
                    <a:pt x="36139" y="1102"/>
                    <a:pt x="36182" y="1004"/>
                    <a:pt x="36182" y="894"/>
                  </a:cubicBezTo>
                  <a:cubicBezTo>
                    <a:pt x="36182" y="677"/>
                    <a:pt x="36008" y="499"/>
                    <a:pt x="35790" y="497"/>
                  </a:cubicBezTo>
                  <a:lnTo>
                    <a:pt x="7384" y="103"/>
                  </a:lnTo>
                  <a:lnTo>
                    <a:pt x="1286" y="19"/>
                  </a:lnTo>
                  <a:lnTo>
                    <a:pt x="1"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493"/>
            <p:cNvSpPr/>
            <p:nvPr/>
          </p:nvSpPr>
          <p:spPr>
            <a:xfrm>
              <a:off x="3983351" y="-2366148"/>
              <a:ext cx="4236390" cy="212196"/>
            </a:xfrm>
            <a:custGeom>
              <a:rect b="b" l="l" r="r" t="t"/>
              <a:pathLst>
                <a:path extrusionOk="0" h="1746" w="34899">
                  <a:moveTo>
                    <a:pt x="1" y="0"/>
                  </a:moveTo>
                  <a:lnTo>
                    <a:pt x="338" y="1746"/>
                  </a:lnTo>
                  <a:lnTo>
                    <a:pt x="34506" y="1273"/>
                  </a:lnTo>
                  <a:cubicBezTo>
                    <a:pt x="34614" y="1272"/>
                    <a:pt x="34712" y="1227"/>
                    <a:pt x="34783" y="1155"/>
                  </a:cubicBezTo>
                  <a:cubicBezTo>
                    <a:pt x="34854" y="1083"/>
                    <a:pt x="34898" y="985"/>
                    <a:pt x="34898" y="875"/>
                  </a:cubicBezTo>
                  <a:lnTo>
                    <a:pt x="7928" y="875"/>
                  </a:lnTo>
                  <a:cubicBezTo>
                    <a:pt x="7236" y="875"/>
                    <a:pt x="6573" y="590"/>
                    <a:pt x="6099" y="84"/>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493"/>
            <p:cNvSpPr/>
            <p:nvPr/>
          </p:nvSpPr>
          <p:spPr>
            <a:xfrm>
              <a:off x="5231492" y="-2504575"/>
              <a:ext cx="94563" cy="664540"/>
            </a:xfrm>
            <a:custGeom>
              <a:rect b="b" l="l" r="r" t="t"/>
              <a:pathLst>
                <a:path extrusionOk="0" h="5468" w="779">
                  <a:moveTo>
                    <a:pt x="61" y="1"/>
                  </a:moveTo>
                  <a:cubicBezTo>
                    <a:pt x="30" y="1"/>
                    <a:pt x="3" y="27"/>
                    <a:pt x="3" y="59"/>
                  </a:cubicBezTo>
                  <a:lnTo>
                    <a:pt x="3" y="5408"/>
                  </a:lnTo>
                  <a:cubicBezTo>
                    <a:pt x="1" y="5441"/>
                    <a:pt x="29" y="5467"/>
                    <a:pt x="60" y="5467"/>
                  </a:cubicBezTo>
                  <a:lnTo>
                    <a:pt x="188" y="5467"/>
                  </a:lnTo>
                  <a:cubicBezTo>
                    <a:pt x="213" y="5467"/>
                    <a:pt x="236" y="5451"/>
                    <a:pt x="244" y="5426"/>
                  </a:cubicBezTo>
                  <a:lnTo>
                    <a:pt x="393" y="4952"/>
                  </a:lnTo>
                  <a:cubicBezTo>
                    <a:pt x="705" y="3956"/>
                    <a:pt x="778" y="2901"/>
                    <a:pt x="603" y="1873"/>
                  </a:cubicBezTo>
                  <a:lnTo>
                    <a:pt x="321" y="220"/>
                  </a:lnTo>
                  <a:cubicBezTo>
                    <a:pt x="298" y="93"/>
                    <a:pt x="190" y="1"/>
                    <a:pt x="61"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493"/>
            <p:cNvSpPr/>
            <p:nvPr/>
          </p:nvSpPr>
          <p:spPr>
            <a:xfrm>
              <a:off x="5231492" y="-1786554"/>
              <a:ext cx="94563" cy="664418"/>
            </a:xfrm>
            <a:custGeom>
              <a:rect b="b" l="l" r="r" t="t"/>
              <a:pathLst>
                <a:path extrusionOk="0" h="5467" w="779">
                  <a:moveTo>
                    <a:pt x="61" y="0"/>
                  </a:moveTo>
                  <a:cubicBezTo>
                    <a:pt x="30" y="0"/>
                    <a:pt x="3" y="26"/>
                    <a:pt x="3" y="59"/>
                  </a:cubicBezTo>
                  <a:lnTo>
                    <a:pt x="3" y="5407"/>
                  </a:lnTo>
                  <a:cubicBezTo>
                    <a:pt x="1" y="5440"/>
                    <a:pt x="29" y="5466"/>
                    <a:pt x="60" y="5466"/>
                  </a:cubicBezTo>
                  <a:lnTo>
                    <a:pt x="188" y="5466"/>
                  </a:lnTo>
                  <a:cubicBezTo>
                    <a:pt x="213" y="5466"/>
                    <a:pt x="236" y="5450"/>
                    <a:pt x="244" y="5425"/>
                  </a:cubicBezTo>
                  <a:lnTo>
                    <a:pt x="393" y="4952"/>
                  </a:lnTo>
                  <a:cubicBezTo>
                    <a:pt x="705" y="3956"/>
                    <a:pt x="778" y="2901"/>
                    <a:pt x="603" y="1872"/>
                  </a:cubicBezTo>
                  <a:lnTo>
                    <a:pt x="321" y="219"/>
                  </a:lnTo>
                  <a:cubicBezTo>
                    <a:pt x="298" y="92"/>
                    <a:pt x="190" y="0"/>
                    <a:pt x="61"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493"/>
            <p:cNvSpPr/>
            <p:nvPr/>
          </p:nvSpPr>
          <p:spPr>
            <a:xfrm>
              <a:off x="4855545" y="-1951111"/>
              <a:ext cx="500612" cy="327409"/>
            </a:xfrm>
            <a:custGeom>
              <a:rect b="b" l="l" r="r" t="t"/>
              <a:pathLst>
                <a:path extrusionOk="0" h="2694" w="4124">
                  <a:moveTo>
                    <a:pt x="1" y="0"/>
                  </a:moveTo>
                  <a:lnTo>
                    <a:pt x="1" y="2693"/>
                  </a:lnTo>
                  <a:lnTo>
                    <a:pt x="2901" y="2693"/>
                  </a:lnTo>
                  <a:cubicBezTo>
                    <a:pt x="3516" y="2693"/>
                    <a:pt x="4025" y="2239"/>
                    <a:pt x="4111" y="1647"/>
                  </a:cubicBezTo>
                  <a:cubicBezTo>
                    <a:pt x="4119" y="1590"/>
                    <a:pt x="4123" y="1530"/>
                    <a:pt x="4123" y="1471"/>
                  </a:cubicBezTo>
                  <a:lnTo>
                    <a:pt x="4123" y="1223"/>
                  </a:lnTo>
                  <a:cubicBezTo>
                    <a:pt x="4123" y="548"/>
                    <a:pt x="3577" y="0"/>
                    <a:pt x="29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493"/>
            <p:cNvSpPr/>
            <p:nvPr/>
          </p:nvSpPr>
          <p:spPr>
            <a:xfrm>
              <a:off x="4696037" y="-1514684"/>
              <a:ext cx="4332409" cy="217300"/>
            </a:xfrm>
            <a:custGeom>
              <a:rect b="b" l="l" r="r" t="t"/>
              <a:pathLst>
                <a:path extrusionOk="0" h="1788" w="35690">
                  <a:moveTo>
                    <a:pt x="1" y="1"/>
                  </a:moveTo>
                  <a:lnTo>
                    <a:pt x="1" y="1787"/>
                  </a:lnTo>
                  <a:lnTo>
                    <a:pt x="35297" y="1291"/>
                  </a:lnTo>
                  <a:cubicBezTo>
                    <a:pt x="35515" y="1288"/>
                    <a:pt x="35689" y="1112"/>
                    <a:pt x="35688" y="895"/>
                  </a:cubicBezTo>
                  <a:cubicBezTo>
                    <a:pt x="35688" y="677"/>
                    <a:pt x="35513" y="500"/>
                    <a:pt x="35295" y="497"/>
                  </a:cubicBezTo>
                  <a:lnTo>
                    <a:pt x="1"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493"/>
            <p:cNvSpPr/>
            <p:nvPr/>
          </p:nvSpPr>
          <p:spPr>
            <a:xfrm>
              <a:off x="4791936" y="-1512253"/>
              <a:ext cx="4236390" cy="212317"/>
            </a:xfrm>
            <a:custGeom>
              <a:rect b="b" l="l" r="r" t="t"/>
              <a:pathLst>
                <a:path extrusionOk="0" h="1747" w="34899">
                  <a:moveTo>
                    <a:pt x="1" y="0"/>
                  </a:moveTo>
                  <a:lnTo>
                    <a:pt x="338" y="1747"/>
                  </a:lnTo>
                  <a:lnTo>
                    <a:pt x="34505" y="1273"/>
                  </a:lnTo>
                  <a:cubicBezTo>
                    <a:pt x="34614" y="1272"/>
                    <a:pt x="34712" y="1227"/>
                    <a:pt x="34783" y="1155"/>
                  </a:cubicBezTo>
                  <a:cubicBezTo>
                    <a:pt x="34854" y="1083"/>
                    <a:pt x="34898" y="985"/>
                    <a:pt x="34898" y="876"/>
                  </a:cubicBezTo>
                  <a:lnTo>
                    <a:pt x="7929" y="876"/>
                  </a:lnTo>
                  <a:cubicBezTo>
                    <a:pt x="7237" y="876"/>
                    <a:pt x="6574" y="590"/>
                    <a:pt x="6101" y="85"/>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493"/>
            <p:cNvSpPr/>
            <p:nvPr/>
          </p:nvSpPr>
          <p:spPr>
            <a:xfrm>
              <a:off x="4855545" y="-1878069"/>
              <a:ext cx="499156" cy="254368"/>
            </a:xfrm>
            <a:custGeom>
              <a:rect b="b" l="l" r="r" t="t"/>
              <a:pathLst>
                <a:path extrusionOk="0" h="2093" w="4112">
                  <a:moveTo>
                    <a:pt x="1" y="0"/>
                  </a:moveTo>
                  <a:lnTo>
                    <a:pt x="1" y="2092"/>
                  </a:lnTo>
                  <a:lnTo>
                    <a:pt x="2901" y="2092"/>
                  </a:lnTo>
                  <a:cubicBezTo>
                    <a:pt x="3516" y="2092"/>
                    <a:pt x="4025" y="1638"/>
                    <a:pt x="4111" y="1046"/>
                  </a:cubicBezTo>
                  <a:cubicBezTo>
                    <a:pt x="4025" y="455"/>
                    <a:pt x="3516" y="0"/>
                    <a:pt x="2901"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493"/>
            <p:cNvSpPr/>
            <p:nvPr/>
          </p:nvSpPr>
          <p:spPr>
            <a:xfrm>
              <a:off x="3344713" y="-2270136"/>
              <a:ext cx="1843307" cy="994136"/>
            </a:xfrm>
            <a:custGeom>
              <a:rect b="b" l="l" r="r" t="t"/>
              <a:pathLst>
                <a:path extrusionOk="0" h="8180" w="15185">
                  <a:moveTo>
                    <a:pt x="1" y="1"/>
                  </a:moveTo>
                  <a:lnTo>
                    <a:pt x="1" y="8180"/>
                  </a:lnTo>
                  <a:lnTo>
                    <a:pt x="15084" y="8180"/>
                  </a:lnTo>
                  <a:cubicBezTo>
                    <a:pt x="15141" y="8180"/>
                    <a:pt x="15185" y="8135"/>
                    <a:pt x="15185" y="8078"/>
                  </a:cubicBezTo>
                  <a:lnTo>
                    <a:pt x="15185" y="170"/>
                  </a:lnTo>
                  <a:cubicBezTo>
                    <a:pt x="15185" y="77"/>
                    <a:pt x="15110" y="1"/>
                    <a:pt x="15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493"/>
            <p:cNvSpPr/>
            <p:nvPr/>
          </p:nvSpPr>
          <p:spPr>
            <a:xfrm>
              <a:off x="-477279" y="-2459486"/>
              <a:ext cx="5382068" cy="1392155"/>
            </a:xfrm>
            <a:custGeom>
              <a:rect b="b" l="l" r="r" t="t"/>
              <a:pathLst>
                <a:path extrusionOk="0" h="11455" w="44337">
                  <a:moveTo>
                    <a:pt x="21461" y="0"/>
                  </a:moveTo>
                  <a:cubicBezTo>
                    <a:pt x="21276" y="0"/>
                    <a:pt x="21091" y="1"/>
                    <a:pt x="20906" y="4"/>
                  </a:cubicBezTo>
                  <a:cubicBezTo>
                    <a:pt x="20511" y="9"/>
                    <a:pt x="20116" y="19"/>
                    <a:pt x="19722" y="34"/>
                  </a:cubicBezTo>
                  <a:cubicBezTo>
                    <a:pt x="19568" y="40"/>
                    <a:pt x="19411" y="46"/>
                    <a:pt x="19256" y="54"/>
                  </a:cubicBezTo>
                  <a:cubicBezTo>
                    <a:pt x="13954" y="311"/>
                    <a:pt x="8732" y="1491"/>
                    <a:pt x="3825" y="3547"/>
                  </a:cubicBezTo>
                  <a:lnTo>
                    <a:pt x="2433" y="4131"/>
                  </a:lnTo>
                  <a:lnTo>
                    <a:pt x="2022" y="4302"/>
                  </a:lnTo>
                  <a:lnTo>
                    <a:pt x="1409" y="4562"/>
                  </a:lnTo>
                  <a:cubicBezTo>
                    <a:pt x="1400" y="4565"/>
                    <a:pt x="1392" y="4569"/>
                    <a:pt x="1383" y="4572"/>
                  </a:cubicBezTo>
                  <a:cubicBezTo>
                    <a:pt x="537" y="4933"/>
                    <a:pt x="91" y="5697"/>
                    <a:pt x="48" y="6482"/>
                  </a:cubicBezTo>
                  <a:cubicBezTo>
                    <a:pt x="1" y="7337"/>
                    <a:pt x="433" y="8215"/>
                    <a:pt x="1349" y="8625"/>
                  </a:cubicBezTo>
                  <a:cubicBezTo>
                    <a:pt x="1954" y="8896"/>
                    <a:pt x="2724" y="9080"/>
                    <a:pt x="3702" y="9081"/>
                  </a:cubicBezTo>
                  <a:lnTo>
                    <a:pt x="3714" y="9081"/>
                  </a:lnTo>
                  <a:cubicBezTo>
                    <a:pt x="9029" y="9075"/>
                    <a:pt x="16618" y="9071"/>
                    <a:pt x="16618" y="9071"/>
                  </a:cubicBezTo>
                  <a:cubicBezTo>
                    <a:pt x="17127" y="9071"/>
                    <a:pt x="17724" y="9251"/>
                    <a:pt x="18323" y="9510"/>
                  </a:cubicBezTo>
                  <a:cubicBezTo>
                    <a:pt x="21281" y="10794"/>
                    <a:pt x="24474" y="11455"/>
                    <a:pt x="27700" y="11455"/>
                  </a:cubicBezTo>
                  <a:lnTo>
                    <a:pt x="41498" y="11455"/>
                  </a:lnTo>
                  <a:cubicBezTo>
                    <a:pt x="42282" y="11455"/>
                    <a:pt x="42991" y="11137"/>
                    <a:pt x="43505" y="10623"/>
                  </a:cubicBezTo>
                  <a:cubicBezTo>
                    <a:pt x="44019" y="10108"/>
                    <a:pt x="44337" y="9398"/>
                    <a:pt x="44337" y="8615"/>
                  </a:cubicBezTo>
                  <a:cubicBezTo>
                    <a:pt x="44337" y="8500"/>
                    <a:pt x="44335" y="8384"/>
                    <a:pt x="44331" y="8269"/>
                  </a:cubicBezTo>
                  <a:cubicBezTo>
                    <a:pt x="44311" y="7787"/>
                    <a:pt x="44253" y="7313"/>
                    <a:pt x="44157" y="6855"/>
                  </a:cubicBezTo>
                  <a:cubicBezTo>
                    <a:pt x="43737" y="4825"/>
                    <a:pt x="42602" y="3057"/>
                    <a:pt x="41027" y="1826"/>
                  </a:cubicBezTo>
                  <a:cubicBezTo>
                    <a:pt x="39565" y="682"/>
                    <a:pt x="37724" y="0"/>
                    <a:pt x="35724"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493"/>
            <p:cNvSpPr/>
            <p:nvPr/>
          </p:nvSpPr>
          <p:spPr>
            <a:xfrm>
              <a:off x="-477279" y="-1671827"/>
              <a:ext cx="5382068" cy="604503"/>
            </a:xfrm>
            <a:custGeom>
              <a:rect b="b" l="l" r="r" t="t"/>
              <a:pathLst>
                <a:path extrusionOk="0" h="4974" w="44337">
                  <a:moveTo>
                    <a:pt x="48" y="1"/>
                  </a:moveTo>
                  <a:lnTo>
                    <a:pt x="48" y="1"/>
                  </a:lnTo>
                  <a:cubicBezTo>
                    <a:pt x="1" y="856"/>
                    <a:pt x="433" y="1734"/>
                    <a:pt x="1349" y="2144"/>
                  </a:cubicBezTo>
                  <a:cubicBezTo>
                    <a:pt x="1954" y="2415"/>
                    <a:pt x="2724" y="2599"/>
                    <a:pt x="3702" y="2600"/>
                  </a:cubicBezTo>
                  <a:lnTo>
                    <a:pt x="3714" y="2600"/>
                  </a:lnTo>
                  <a:cubicBezTo>
                    <a:pt x="9029" y="2594"/>
                    <a:pt x="16618" y="2590"/>
                    <a:pt x="16618" y="2590"/>
                  </a:cubicBezTo>
                  <a:cubicBezTo>
                    <a:pt x="17127" y="2590"/>
                    <a:pt x="17724" y="2770"/>
                    <a:pt x="18323" y="3029"/>
                  </a:cubicBezTo>
                  <a:cubicBezTo>
                    <a:pt x="21281" y="4313"/>
                    <a:pt x="24474" y="4974"/>
                    <a:pt x="27700" y="4974"/>
                  </a:cubicBezTo>
                  <a:lnTo>
                    <a:pt x="41498" y="4974"/>
                  </a:lnTo>
                  <a:cubicBezTo>
                    <a:pt x="42282" y="4974"/>
                    <a:pt x="42991" y="4656"/>
                    <a:pt x="43505" y="4142"/>
                  </a:cubicBezTo>
                  <a:cubicBezTo>
                    <a:pt x="44019" y="3627"/>
                    <a:pt x="44337" y="2917"/>
                    <a:pt x="44337" y="2134"/>
                  </a:cubicBezTo>
                  <a:cubicBezTo>
                    <a:pt x="44337" y="2019"/>
                    <a:pt x="44335" y="1903"/>
                    <a:pt x="44331" y="1788"/>
                  </a:cubicBezTo>
                  <a:lnTo>
                    <a:pt x="28591" y="1788"/>
                  </a:lnTo>
                  <a:cubicBezTo>
                    <a:pt x="27033" y="1788"/>
                    <a:pt x="25479" y="1626"/>
                    <a:pt x="23954" y="1306"/>
                  </a:cubicBezTo>
                  <a:cubicBezTo>
                    <a:pt x="22041" y="903"/>
                    <a:pt x="18852" y="394"/>
                    <a:pt x="14939" y="394"/>
                  </a:cubicBezTo>
                  <a:cubicBezTo>
                    <a:pt x="10991" y="394"/>
                    <a:pt x="6376" y="965"/>
                    <a:pt x="3341" y="965"/>
                  </a:cubicBezTo>
                  <a:cubicBezTo>
                    <a:pt x="1429" y="965"/>
                    <a:pt x="144" y="738"/>
                    <a:pt x="48"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493"/>
            <p:cNvSpPr/>
            <p:nvPr/>
          </p:nvSpPr>
          <p:spPr>
            <a:xfrm>
              <a:off x="3299920" y="-1363010"/>
              <a:ext cx="1920511" cy="367514"/>
            </a:xfrm>
            <a:custGeom>
              <a:rect b="b" l="l" r="r" t="t"/>
              <a:pathLst>
                <a:path extrusionOk="0" h="3024" w="15821">
                  <a:moveTo>
                    <a:pt x="1512" y="1"/>
                  </a:moveTo>
                  <a:cubicBezTo>
                    <a:pt x="677" y="2"/>
                    <a:pt x="0" y="678"/>
                    <a:pt x="0" y="1512"/>
                  </a:cubicBezTo>
                  <a:cubicBezTo>
                    <a:pt x="0" y="1930"/>
                    <a:pt x="170" y="2306"/>
                    <a:pt x="442" y="2581"/>
                  </a:cubicBezTo>
                  <a:cubicBezTo>
                    <a:pt x="716" y="2854"/>
                    <a:pt x="1094" y="3023"/>
                    <a:pt x="1512" y="3023"/>
                  </a:cubicBezTo>
                  <a:lnTo>
                    <a:pt x="15821" y="3023"/>
                  </a:lnTo>
                  <a:lnTo>
                    <a:pt x="158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493"/>
            <p:cNvSpPr/>
            <p:nvPr/>
          </p:nvSpPr>
          <p:spPr>
            <a:xfrm>
              <a:off x="3299920" y="-1362888"/>
              <a:ext cx="542371" cy="367514"/>
            </a:xfrm>
            <a:custGeom>
              <a:rect b="b" l="l" r="r" t="t"/>
              <a:pathLst>
                <a:path extrusionOk="0" h="3024" w="4468">
                  <a:moveTo>
                    <a:pt x="1511" y="1"/>
                  </a:moveTo>
                  <a:cubicBezTo>
                    <a:pt x="927" y="1"/>
                    <a:pt x="422" y="331"/>
                    <a:pt x="170" y="815"/>
                  </a:cubicBezTo>
                  <a:cubicBezTo>
                    <a:pt x="62" y="1022"/>
                    <a:pt x="0" y="1259"/>
                    <a:pt x="0" y="1513"/>
                  </a:cubicBezTo>
                  <a:cubicBezTo>
                    <a:pt x="0" y="1611"/>
                    <a:pt x="11" y="1707"/>
                    <a:pt x="27" y="1801"/>
                  </a:cubicBezTo>
                  <a:cubicBezTo>
                    <a:pt x="85" y="2102"/>
                    <a:pt x="234" y="2372"/>
                    <a:pt x="441" y="2581"/>
                  </a:cubicBezTo>
                  <a:cubicBezTo>
                    <a:pt x="716" y="2854"/>
                    <a:pt x="1093" y="3023"/>
                    <a:pt x="1511" y="3023"/>
                  </a:cubicBezTo>
                  <a:lnTo>
                    <a:pt x="3707" y="3023"/>
                  </a:lnTo>
                  <a:cubicBezTo>
                    <a:pt x="4468" y="1653"/>
                    <a:pt x="3707" y="1"/>
                    <a:pt x="3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493"/>
            <p:cNvSpPr/>
            <p:nvPr/>
          </p:nvSpPr>
          <p:spPr>
            <a:xfrm>
              <a:off x="3299920" y="-1179372"/>
              <a:ext cx="1920511" cy="183879"/>
            </a:xfrm>
            <a:custGeom>
              <a:rect b="b" l="l" r="r" t="t"/>
              <a:pathLst>
                <a:path extrusionOk="0" h="1513" w="15821">
                  <a:moveTo>
                    <a:pt x="0" y="1"/>
                  </a:moveTo>
                  <a:cubicBezTo>
                    <a:pt x="0" y="375"/>
                    <a:pt x="137" y="718"/>
                    <a:pt x="362" y="983"/>
                  </a:cubicBezTo>
                  <a:cubicBezTo>
                    <a:pt x="388" y="1013"/>
                    <a:pt x="415" y="1042"/>
                    <a:pt x="442" y="1070"/>
                  </a:cubicBezTo>
                  <a:cubicBezTo>
                    <a:pt x="716" y="1343"/>
                    <a:pt x="1094" y="1512"/>
                    <a:pt x="1512" y="1512"/>
                  </a:cubicBezTo>
                  <a:lnTo>
                    <a:pt x="15821" y="1512"/>
                  </a:lnTo>
                  <a:lnTo>
                    <a:pt x="15821"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493"/>
            <p:cNvSpPr/>
            <p:nvPr/>
          </p:nvSpPr>
          <p:spPr>
            <a:xfrm>
              <a:off x="3343985" y="-1059905"/>
              <a:ext cx="1876689" cy="64412"/>
            </a:xfrm>
            <a:custGeom>
              <a:rect b="b" l="l" r="r" t="t"/>
              <a:pathLst>
                <a:path extrusionOk="0" h="530" w="15460">
                  <a:moveTo>
                    <a:pt x="0" y="0"/>
                  </a:moveTo>
                  <a:cubicBezTo>
                    <a:pt x="26" y="30"/>
                    <a:pt x="53" y="59"/>
                    <a:pt x="81" y="87"/>
                  </a:cubicBezTo>
                  <a:cubicBezTo>
                    <a:pt x="354" y="360"/>
                    <a:pt x="733" y="529"/>
                    <a:pt x="1150" y="529"/>
                  </a:cubicBezTo>
                  <a:lnTo>
                    <a:pt x="15460" y="529"/>
                  </a:lnTo>
                  <a:lnTo>
                    <a:pt x="1546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493"/>
            <p:cNvSpPr/>
            <p:nvPr/>
          </p:nvSpPr>
          <p:spPr>
            <a:xfrm>
              <a:off x="3750038" y="-1363010"/>
              <a:ext cx="145182" cy="367514"/>
            </a:xfrm>
            <a:custGeom>
              <a:rect b="b" l="l" r="r" t="t"/>
              <a:pathLst>
                <a:path extrusionOk="0" h="3024" w="1196">
                  <a:moveTo>
                    <a:pt x="1" y="1"/>
                  </a:moveTo>
                  <a:cubicBezTo>
                    <a:pt x="1" y="2"/>
                    <a:pt x="763" y="1653"/>
                    <a:pt x="1" y="3023"/>
                  </a:cubicBezTo>
                  <a:lnTo>
                    <a:pt x="433" y="3023"/>
                  </a:lnTo>
                  <a:cubicBezTo>
                    <a:pt x="1196" y="1653"/>
                    <a:pt x="433" y="1"/>
                    <a:pt x="433"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493"/>
            <p:cNvSpPr/>
            <p:nvPr/>
          </p:nvSpPr>
          <p:spPr>
            <a:xfrm>
              <a:off x="3750038" y="-1363010"/>
              <a:ext cx="128431" cy="367514"/>
            </a:xfrm>
            <a:custGeom>
              <a:rect b="b" l="l" r="r" t="t"/>
              <a:pathLst>
                <a:path extrusionOk="0" h="3024" w="1058">
                  <a:moveTo>
                    <a:pt x="1" y="1"/>
                  </a:moveTo>
                  <a:cubicBezTo>
                    <a:pt x="1" y="2"/>
                    <a:pt x="763" y="1653"/>
                    <a:pt x="1" y="3023"/>
                  </a:cubicBezTo>
                  <a:lnTo>
                    <a:pt x="295" y="3023"/>
                  </a:lnTo>
                  <a:cubicBezTo>
                    <a:pt x="1057" y="1653"/>
                    <a:pt x="295" y="1"/>
                    <a:pt x="2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493"/>
            <p:cNvSpPr/>
            <p:nvPr/>
          </p:nvSpPr>
          <p:spPr>
            <a:xfrm>
              <a:off x="3298949" y="-1301878"/>
              <a:ext cx="161085" cy="270167"/>
            </a:xfrm>
            <a:custGeom>
              <a:rect b="b" l="l" r="r" t="t"/>
              <a:pathLst>
                <a:path extrusionOk="0" h="2223" w="1327">
                  <a:moveTo>
                    <a:pt x="664" y="0"/>
                  </a:moveTo>
                  <a:cubicBezTo>
                    <a:pt x="298" y="0"/>
                    <a:pt x="0" y="498"/>
                    <a:pt x="0" y="1111"/>
                  </a:cubicBezTo>
                  <a:cubicBezTo>
                    <a:pt x="0" y="1725"/>
                    <a:pt x="298" y="2223"/>
                    <a:pt x="664" y="2223"/>
                  </a:cubicBezTo>
                  <a:cubicBezTo>
                    <a:pt x="1030" y="2223"/>
                    <a:pt x="1326" y="1725"/>
                    <a:pt x="1326" y="1111"/>
                  </a:cubicBezTo>
                  <a:cubicBezTo>
                    <a:pt x="1326" y="498"/>
                    <a:pt x="1030" y="0"/>
                    <a:pt x="6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493"/>
            <p:cNvSpPr/>
            <p:nvPr/>
          </p:nvSpPr>
          <p:spPr>
            <a:xfrm>
              <a:off x="3291059" y="-1301757"/>
              <a:ext cx="160963" cy="270045"/>
            </a:xfrm>
            <a:custGeom>
              <a:rect b="b" l="l" r="r" t="t"/>
              <a:pathLst>
                <a:path extrusionOk="0" h="2222" w="1326">
                  <a:moveTo>
                    <a:pt x="663" y="0"/>
                  </a:moveTo>
                  <a:cubicBezTo>
                    <a:pt x="556" y="0"/>
                    <a:pt x="457" y="43"/>
                    <a:pt x="368" y="117"/>
                  </a:cubicBezTo>
                  <a:cubicBezTo>
                    <a:pt x="149" y="298"/>
                    <a:pt x="1" y="674"/>
                    <a:pt x="1" y="1110"/>
                  </a:cubicBezTo>
                  <a:cubicBezTo>
                    <a:pt x="1" y="1166"/>
                    <a:pt x="3" y="1221"/>
                    <a:pt x="8" y="1274"/>
                  </a:cubicBezTo>
                  <a:cubicBezTo>
                    <a:pt x="41" y="1638"/>
                    <a:pt x="177" y="1946"/>
                    <a:pt x="367" y="2105"/>
                  </a:cubicBezTo>
                  <a:cubicBezTo>
                    <a:pt x="456" y="2180"/>
                    <a:pt x="556" y="2222"/>
                    <a:pt x="663" y="2222"/>
                  </a:cubicBezTo>
                  <a:cubicBezTo>
                    <a:pt x="1028" y="2222"/>
                    <a:pt x="1326" y="1724"/>
                    <a:pt x="1326" y="1112"/>
                  </a:cubicBezTo>
                  <a:cubicBezTo>
                    <a:pt x="1326" y="498"/>
                    <a:pt x="1029" y="0"/>
                    <a:pt x="6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493"/>
            <p:cNvSpPr/>
            <p:nvPr/>
          </p:nvSpPr>
          <p:spPr>
            <a:xfrm>
              <a:off x="3288024" y="-1223246"/>
              <a:ext cx="33139" cy="100143"/>
            </a:xfrm>
            <a:custGeom>
              <a:rect b="b" l="l" r="r" t="t"/>
              <a:pathLst>
                <a:path extrusionOk="0" h="824" w="273">
                  <a:moveTo>
                    <a:pt x="137" y="1"/>
                  </a:moveTo>
                  <a:cubicBezTo>
                    <a:pt x="61" y="1"/>
                    <a:pt x="1" y="185"/>
                    <a:pt x="1" y="412"/>
                  </a:cubicBezTo>
                  <a:cubicBezTo>
                    <a:pt x="1" y="638"/>
                    <a:pt x="61" y="823"/>
                    <a:pt x="137" y="823"/>
                  </a:cubicBezTo>
                  <a:cubicBezTo>
                    <a:pt x="211" y="823"/>
                    <a:pt x="273" y="638"/>
                    <a:pt x="273" y="412"/>
                  </a:cubicBezTo>
                  <a:cubicBezTo>
                    <a:pt x="273" y="185"/>
                    <a:pt x="212" y="1"/>
                    <a:pt x="137" y="1"/>
                  </a:cubicBezTo>
                  <a:cubicBezTo>
                    <a:pt x="137" y="1"/>
                    <a:pt x="137" y="1"/>
                    <a:pt x="1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493"/>
            <p:cNvSpPr/>
            <p:nvPr/>
          </p:nvSpPr>
          <p:spPr>
            <a:xfrm>
              <a:off x="3741904" y="-1127721"/>
              <a:ext cx="1920511" cy="367514"/>
            </a:xfrm>
            <a:custGeom>
              <a:rect b="b" l="l" r="r" t="t"/>
              <a:pathLst>
                <a:path extrusionOk="0" h="3024" w="15821">
                  <a:moveTo>
                    <a:pt x="1512" y="0"/>
                  </a:moveTo>
                  <a:cubicBezTo>
                    <a:pt x="677" y="0"/>
                    <a:pt x="0" y="676"/>
                    <a:pt x="0" y="1512"/>
                  </a:cubicBezTo>
                  <a:cubicBezTo>
                    <a:pt x="0" y="1929"/>
                    <a:pt x="169" y="2307"/>
                    <a:pt x="442" y="2580"/>
                  </a:cubicBezTo>
                  <a:cubicBezTo>
                    <a:pt x="716" y="2854"/>
                    <a:pt x="1093" y="3024"/>
                    <a:pt x="1512" y="3024"/>
                  </a:cubicBezTo>
                  <a:lnTo>
                    <a:pt x="15820" y="3024"/>
                  </a:lnTo>
                  <a:lnTo>
                    <a:pt x="158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493"/>
            <p:cNvSpPr/>
            <p:nvPr/>
          </p:nvSpPr>
          <p:spPr>
            <a:xfrm>
              <a:off x="3741904" y="-1127721"/>
              <a:ext cx="542371" cy="367514"/>
            </a:xfrm>
            <a:custGeom>
              <a:rect b="b" l="l" r="r" t="t"/>
              <a:pathLst>
                <a:path extrusionOk="0" h="3024" w="4468">
                  <a:moveTo>
                    <a:pt x="1511" y="0"/>
                  </a:moveTo>
                  <a:cubicBezTo>
                    <a:pt x="927" y="0"/>
                    <a:pt x="422" y="331"/>
                    <a:pt x="169" y="814"/>
                  </a:cubicBezTo>
                  <a:cubicBezTo>
                    <a:pt x="62" y="1022"/>
                    <a:pt x="0" y="1260"/>
                    <a:pt x="0" y="1512"/>
                  </a:cubicBezTo>
                  <a:cubicBezTo>
                    <a:pt x="0" y="1610"/>
                    <a:pt x="10" y="1707"/>
                    <a:pt x="27" y="1800"/>
                  </a:cubicBezTo>
                  <a:cubicBezTo>
                    <a:pt x="85" y="2102"/>
                    <a:pt x="234" y="2372"/>
                    <a:pt x="441" y="2580"/>
                  </a:cubicBezTo>
                  <a:cubicBezTo>
                    <a:pt x="716" y="2854"/>
                    <a:pt x="1092" y="3024"/>
                    <a:pt x="1511" y="3024"/>
                  </a:cubicBezTo>
                  <a:lnTo>
                    <a:pt x="3706" y="3024"/>
                  </a:lnTo>
                  <a:cubicBezTo>
                    <a:pt x="4467" y="1652"/>
                    <a:pt x="3706" y="0"/>
                    <a:pt x="37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493"/>
            <p:cNvSpPr/>
            <p:nvPr/>
          </p:nvSpPr>
          <p:spPr>
            <a:xfrm>
              <a:off x="3741904" y="-944083"/>
              <a:ext cx="1920511" cy="183879"/>
            </a:xfrm>
            <a:custGeom>
              <a:rect b="b" l="l" r="r" t="t"/>
              <a:pathLst>
                <a:path extrusionOk="0" h="1513" w="15821">
                  <a:moveTo>
                    <a:pt x="0" y="1"/>
                  </a:moveTo>
                  <a:cubicBezTo>
                    <a:pt x="0" y="375"/>
                    <a:pt x="136" y="719"/>
                    <a:pt x="362" y="982"/>
                  </a:cubicBezTo>
                  <a:cubicBezTo>
                    <a:pt x="388" y="1012"/>
                    <a:pt x="414" y="1042"/>
                    <a:pt x="442" y="1069"/>
                  </a:cubicBezTo>
                  <a:cubicBezTo>
                    <a:pt x="716" y="1343"/>
                    <a:pt x="1093" y="1513"/>
                    <a:pt x="1512" y="1513"/>
                  </a:cubicBezTo>
                  <a:lnTo>
                    <a:pt x="15820" y="1513"/>
                  </a:lnTo>
                  <a:lnTo>
                    <a:pt x="15820"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493"/>
            <p:cNvSpPr/>
            <p:nvPr/>
          </p:nvSpPr>
          <p:spPr>
            <a:xfrm>
              <a:off x="3785969" y="-824859"/>
              <a:ext cx="1876689" cy="64412"/>
            </a:xfrm>
            <a:custGeom>
              <a:rect b="b" l="l" r="r" t="t"/>
              <a:pathLst>
                <a:path extrusionOk="0" h="530" w="15460">
                  <a:moveTo>
                    <a:pt x="0" y="0"/>
                  </a:moveTo>
                  <a:cubicBezTo>
                    <a:pt x="26" y="30"/>
                    <a:pt x="52" y="60"/>
                    <a:pt x="81" y="87"/>
                  </a:cubicBezTo>
                  <a:cubicBezTo>
                    <a:pt x="354" y="360"/>
                    <a:pt x="732" y="529"/>
                    <a:pt x="1150" y="529"/>
                  </a:cubicBezTo>
                  <a:lnTo>
                    <a:pt x="15459" y="529"/>
                  </a:lnTo>
                  <a:lnTo>
                    <a:pt x="15459"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493"/>
            <p:cNvSpPr/>
            <p:nvPr/>
          </p:nvSpPr>
          <p:spPr>
            <a:xfrm>
              <a:off x="4191901" y="-1127842"/>
              <a:ext cx="145182" cy="367393"/>
            </a:xfrm>
            <a:custGeom>
              <a:rect b="b" l="l" r="r" t="t"/>
              <a:pathLst>
                <a:path extrusionOk="0" h="3023" w="1196">
                  <a:moveTo>
                    <a:pt x="0" y="0"/>
                  </a:moveTo>
                  <a:cubicBezTo>
                    <a:pt x="0" y="1"/>
                    <a:pt x="763" y="1652"/>
                    <a:pt x="0" y="3022"/>
                  </a:cubicBezTo>
                  <a:lnTo>
                    <a:pt x="432" y="3022"/>
                  </a:lnTo>
                  <a:cubicBezTo>
                    <a:pt x="1195" y="1652"/>
                    <a:pt x="432" y="0"/>
                    <a:pt x="432"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493"/>
            <p:cNvSpPr/>
            <p:nvPr/>
          </p:nvSpPr>
          <p:spPr>
            <a:xfrm>
              <a:off x="4191901" y="-1127842"/>
              <a:ext cx="128309" cy="367393"/>
            </a:xfrm>
            <a:custGeom>
              <a:rect b="b" l="l" r="r" t="t"/>
              <a:pathLst>
                <a:path extrusionOk="0" h="3023" w="1057">
                  <a:moveTo>
                    <a:pt x="0" y="0"/>
                  </a:moveTo>
                  <a:cubicBezTo>
                    <a:pt x="0" y="1"/>
                    <a:pt x="763" y="1652"/>
                    <a:pt x="0" y="3022"/>
                  </a:cubicBezTo>
                  <a:lnTo>
                    <a:pt x="294" y="3022"/>
                  </a:lnTo>
                  <a:cubicBezTo>
                    <a:pt x="1057" y="1652"/>
                    <a:pt x="294" y="0"/>
                    <a:pt x="2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493"/>
            <p:cNvSpPr/>
            <p:nvPr/>
          </p:nvSpPr>
          <p:spPr>
            <a:xfrm>
              <a:off x="3740933" y="-1066832"/>
              <a:ext cx="160963" cy="270288"/>
            </a:xfrm>
            <a:custGeom>
              <a:rect b="b" l="l" r="r" t="t"/>
              <a:pathLst>
                <a:path extrusionOk="0" h="2224" w="1326">
                  <a:moveTo>
                    <a:pt x="663" y="1"/>
                  </a:moveTo>
                  <a:cubicBezTo>
                    <a:pt x="298" y="2"/>
                    <a:pt x="1" y="498"/>
                    <a:pt x="1" y="1112"/>
                  </a:cubicBezTo>
                  <a:cubicBezTo>
                    <a:pt x="1" y="1726"/>
                    <a:pt x="296" y="2223"/>
                    <a:pt x="663" y="2223"/>
                  </a:cubicBezTo>
                  <a:cubicBezTo>
                    <a:pt x="1029" y="2223"/>
                    <a:pt x="1326" y="1726"/>
                    <a:pt x="1326" y="1112"/>
                  </a:cubicBezTo>
                  <a:cubicBezTo>
                    <a:pt x="1326" y="498"/>
                    <a:pt x="1030" y="1"/>
                    <a:pt x="6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493"/>
            <p:cNvSpPr/>
            <p:nvPr/>
          </p:nvSpPr>
          <p:spPr>
            <a:xfrm>
              <a:off x="3733043" y="-1066711"/>
              <a:ext cx="160963" cy="270167"/>
            </a:xfrm>
            <a:custGeom>
              <a:rect b="b" l="l" r="r" t="t"/>
              <a:pathLst>
                <a:path extrusionOk="0" h="2223" w="1326">
                  <a:moveTo>
                    <a:pt x="663" y="1"/>
                  </a:moveTo>
                  <a:cubicBezTo>
                    <a:pt x="556" y="1"/>
                    <a:pt x="457" y="43"/>
                    <a:pt x="367" y="118"/>
                  </a:cubicBezTo>
                  <a:cubicBezTo>
                    <a:pt x="149" y="299"/>
                    <a:pt x="0" y="677"/>
                    <a:pt x="0" y="1111"/>
                  </a:cubicBezTo>
                  <a:cubicBezTo>
                    <a:pt x="0" y="1166"/>
                    <a:pt x="2" y="1221"/>
                    <a:pt x="7" y="1275"/>
                  </a:cubicBezTo>
                  <a:cubicBezTo>
                    <a:pt x="40" y="1640"/>
                    <a:pt x="177" y="1947"/>
                    <a:pt x="366" y="2106"/>
                  </a:cubicBezTo>
                  <a:cubicBezTo>
                    <a:pt x="456" y="2180"/>
                    <a:pt x="556" y="2222"/>
                    <a:pt x="663" y="2222"/>
                  </a:cubicBezTo>
                  <a:cubicBezTo>
                    <a:pt x="1028" y="2222"/>
                    <a:pt x="1325" y="1725"/>
                    <a:pt x="1325" y="1112"/>
                  </a:cubicBezTo>
                  <a:cubicBezTo>
                    <a:pt x="1325" y="498"/>
                    <a:pt x="1029" y="1"/>
                    <a:pt x="6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493"/>
            <p:cNvSpPr/>
            <p:nvPr/>
          </p:nvSpPr>
          <p:spPr>
            <a:xfrm>
              <a:off x="3730008" y="-988200"/>
              <a:ext cx="33139" cy="100264"/>
            </a:xfrm>
            <a:custGeom>
              <a:rect b="b" l="l" r="r" t="t"/>
              <a:pathLst>
                <a:path extrusionOk="0" h="825" w="273">
                  <a:moveTo>
                    <a:pt x="137" y="1"/>
                  </a:moveTo>
                  <a:cubicBezTo>
                    <a:pt x="61" y="1"/>
                    <a:pt x="1" y="185"/>
                    <a:pt x="1" y="412"/>
                  </a:cubicBezTo>
                  <a:cubicBezTo>
                    <a:pt x="1" y="640"/>
                    <a:pt x="61" y="824"/>
                    <a:pt x="137" y="824"/>
                  </a:cubicBezTo>
                  <a:cubicBezTo>
                    <a:pt x="211" y="824"/>
                    <a:pt x="272" y="640"/>
                    <a:pt x="272" y="412"/>
                  </a:cubicBezTo>
                  <a:cubicBezTo>
                    <a:pt x="272" y="185"/>
                    <a:pt x="212" y="1"/>
                    <a:pt x="1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493"/>
            <p:cNvSpPr/>
            <p:nvPr/>
          </p:nvSpPr>
          <p:spPr>
            <a:xfrm>
              <a:off x="2427120" y="-1806607"/>
              <a:ext cx="5217828" cy="1445994"/>
            </a:xfrm>
            <a:custGeom>
              <a:rect b="b" l="l" r="r" t="t"/>
              <a:pathLst>
                <a:path extrusionOk="0" h="11898" w="42984">
                  <a:moveTo>
                    <a:pt x="0" y="1"/>
                  </a:moveTo>
                  <a:lnTo>
                    <a:pt x="0" y="545"/>
                  </a:lnTo>
                  <a:lnTo>
                    <a:pt x="7" y="547"/>
                  </a:lnTo>
                  <a:cubicBezTo>
                    <a:pt x="30" y="641"/>
                    <a:pt x="95" y="724"/>
                    <a:pt x="211" y="760"/>
                  </a:cubicBezTo>
                  <a:lnTo>
                    <a:pt x="34078" y="10941"/>
                  </a:lnTo>
                  <a:cubicBezTo>
                    <a:pt x="36168" y="11575"/>
                    <a:pt x="38343" y="11897"/>
                    <a:pt x="40529" y="11897"/>
                  </a:cubicBezTo>
                  <a:lnTo>
                    <a:pt x="42140" y="11897"/>
                  </a:lnTo>
                  <a:cubicBezTo>
                    <a:pt x="42668" y="11897"/>
                    <a:pt x="42973" y="11484"/>
                    <a:pt x="42983" y="11066"/>
                  </a:cubicBezTo>
                  <a:lnTo>
                    <a:pt x="42983" y="10523"/>
                  </a:lnTo>
                  <a:cubicBezTo>
                    <a:pt x="42983" y="10523"/>
                    <a:pt x="42922" y="10538"/>
                    <a:pt x="42829" y="10559"/>
                  </a:cubicBezTo>
                  <a:cubicBezTo>
                    <a:pt x="42739" y="10434"/>
                    <a:pt x="42608" y="10330"/>
                    <a:pt x="42434" y="10266"/>
                  </a:cubicBezTo>
                  <a:lnTo>
                    <a:pt x="16098" y="314"/>
                  </a:lnTo>
                  <a:cubicBezTo>
                    <a:pt x="15854" y="221"/>
                    <a:pt x="15596" y="175"/>
                    <a:pt x="15334" y="175"/>
                  </a:cubicBezTo>
                  <a:lnTo>
                    <a:pt x="657" y="175"/>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493"/>
            <p:cNvSpPr/>
            <p:nvPr/>
          </p:nvSpPr>
          <p:spPr>
            <a:xfrm>
              <a:off x="2412795" y="-1840151"/>
              <a:ext cx="5251453" cy="1424847"/>
            </a:xfrm>
            <a:custGeom>
              <a:rect b="b" l="l" r="r" t="t"/>
              <a:pathLst>
                <a:path extrusionOk="0" h="11724" w="43261">
                  <a:moveTo>
                    <a:pt x="416" y="0"/>
                  </a:moveTo>
                  <a:cubicBezTo>
                    <a:pt x="72" y="0"/>
                    <a:pt x="0" y="486"/>
                    <a:pt x="329" y="586"/>
                  </a:cubicBezTo>
                  <a:lnTo>
                    <a:pt x="34193" y="10767"/>
                  </a:lnTo>
                  <a:cubicBezTo>
                    <a:pt x="36285" y="11401"/>
                    <a:pt x="38459" y="11723"/>
                    <a:pt x="40644" y="11723"/>
                  </a:cubicBezTo>
                  <a:lnTo>
                    <a:pt x="42255" y="11723"/>
                  </a:lnTo>
                  <a:cubicBezTo>
                    <a:pt x="42952" y="11723"/>
                    <a:pt x="43260" y="11008"/>
                    <a:pt x="43017" y="10503"/>
                  </a:cubicBezTo>
                  <a:cubicBezTo>
                    <a:pt x="42931" y="10326"/>
                    <a:pt x="42778" y="10176"/>
                    <a:pt x="42551" y="10091"/>
                  </a:cubicBezTo>
                  <a:lnTo>
                    <a:pt x="16216" y="139"/>
                  </a:lnTo>
                  <a:cubicBezTo>
                    <a:pt x="15972" y="47"/>
                    <a:pt x="15714" y="0"/>
                    <a:pt x="15452"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493"/>
            <p:cNvSpPr/>
            <p:nvPr/>
          </p:nvSpPr>
          <p:spPr>
            <a:xfrm>
              <a:off x="2832322" y="-1840272"/>
              <a:ext cx="4773298" cy="1276577"/>
            </a:xfrm>
            <a:custGeom>
              <a:rect b="b" l="l" r="r" t="t"/>
              <a:pathLst>
                <a:path extrusionOk="0" h="10504" w="39322">
                  <a:moveTo>
                    <a:pt x="0" y="0"/>
                  </a:moveTo>
                  <a:lnTo>
                    <a:pt x="0" y="1"/>
                  </a:lnTo>
                  <a:lnTo>
                    <a:pt x="31751" y="9548"/>
                  </a:lnTo>
                  <a:cubicBezTo>
                    <a:pt x="33843" y="10182"/>
                    <a:pt x="36015" y="10504"/>
                    <a:pt x="38201" y="10504"/>
                  </a:cubicBezTo>
                  <a:lnTo>
                    <a:pt x="39024" y="10504"/>
                  </a:lnTo>
                  <a:cubicBezTo>
                    <a:pt x="39259" y="10504"/>
                    <a:pt x="39321" y="10177"/>
                    <a:pt x="39102" y="10094"/>
                  </a:cubicBezTo>
                  <a:cubicBezTo>
                    <a:pt x="39100" y="10093"/>
                    <a:pt x="39097" y="10093"/>
                    <a:pt x="39096" y="10092"/>
                  </a:cubicBezTo>
                  <a:lnTo>
                    <a:pt x="18408" y="2273"/>
                  </a:lnTo>
                  <a:lnTo>
                    <a:pt x="18405" y="2272"/>
                  </a:lnTo>
                  <a:lnTo>
                    <a:pt x="16880" y="1694"/>
                  </a:lnTo>
                  <a:lnTo>
                    <a:pt x="12762" y="139"/>
                  </a:lnTo>
                  <a:cubicBezTo>
                    <a:pt x="12517" y="47"/>
                    <a:pt x="12260" y="0"/>
                    <a:pt x="11998"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493"/>
            <p:cNvSpPr/>
            <p:nvPr/>
          </p:nvSpPr>
          <p:spPr>
            <a:xfrm>
              <a:off x="2060398" y="-2586245"/>
              <a:ext cx="2754096" cy="746210"/>
            </a:xfrm>
            <a:custGeom>
              <a:rect b="b" l="l" r="r" t="t"/>
              <a:pathLst>
                <a:path extrusionOk="0" h="6140" w="22688">
                  <a:moveTo>
                    <a:pt x="2573" y="0"/>
                  </a:moveTo>
                  <a:cubicBezTo>
                    <a:pt x="1756" y="0"/>
                    <a:pt x="384" y="60"/>
                    <a:pt x="68" y="735"/>
                  </a:cubicBezTo>
                  <a:cubicBezTo>
                    <a:pt x="26" y="828"/>
                    <a:pt x="1" y="931"/>
                    <a:pt x="1" y="1048"/>
                  </a:cubicBezTo>
                  <a:cubicBezTo>
                    <a:pt x="186" y="1046"/>
                    <a:pt x="370" y="1044"/>
                    <a:pt x="556" y="1044"/>
                  </a:cubicBezTo>
                  <a:lnTo>
                    <a:pt x="1974" y="1044"/>
                  </a:lnTo>
                  <a:cubicBezTo>
                    <a:pt x="2258" y="1044"/>
                    <a:pt x="2519" y="1205"/>
                    <a:pt x="2644" y="1458"/>
                  </a:cubicBezTo>
                  <a:cubicBezTo>
                    <a:pt x="2646" y="1459"/>
                    <a:pt x="2646" y="1462"/>
                    <a:pt x="2646" y="1463"/>
                  </a:cubicBezTo>
                  <a:cubicBezTo>
                    <a:pt x="3647" y="3492"/>
                    <a:pt x="5719" y="4771"/>
                    <a:pt x="7984" y="4771"/>
                  </a:cubicBezTo>
                  <a:lnTo>
                    <a:pt x="17204" y="4771"/>
                  </a:lnTo>
                  <a:cubicBezTo>
                    <a:pt x="17985" y="4771"/>
                    <a:pt x="18763" y="4892"/>
                    <a:pt x="19509" y="5129"/>
                  </a:cubicBezTo>
                  <a:lnTo>
                    <a:pt x="22680" y="6136"/>
                  </a:lnTo>
                  <a:lnTo>
                    <a:pt x="22687" y="6139"/>
                  </a:lnTo>
                  <a:lnTo>
                    <a:pt x="22687" y="6007"/>
                  </a:lnTo>
                  <a:cubicBezTo>
                    <a:pt x="22686" y="5946"/>
                    <a:pt x="22685" y="5887"/>
                    <a:pt x="22682" y="5826"/>
                  </a:cubicBezTo>
                  <a:cubicBezTo>
                    <a:pt x="22677" y="5699"/>
                    <a:pt x="22668" y="5574"/>
                    <a:pt x="22655" y="5448"/>
                  </a:cubicBezTo>
                  <a:cubicBezTo>
                    <a:pt x="22652" y="5423"/>
                    <a:pt x="22650" y="5401"/>
                    <a:pt x="22647" y="5376"/>
                  </a:cubicBezTo>
                  <a:cubicBezTo>
                    <a:pt x="22298" y="2365"/>
                    <a:pt x="19723" y="39"/>
                    <a:pt x="16625" y="39"/>
                  </a:cubicBezTo>
                  <a:lnTo>
                    <a:pt x="3007" y="3"/>
                  </a:lnTo>
                  <a:cubicBezTo>
                    <a:pt x="2898" y="3"/>
                    <a:pt x="2749"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493"/>
            <p:cNvSpPr/>
            <p:nvPr/>
          </p:nvSpPr>
          <p:spPr>
            <a:xfrm>
              <a:off x="2068531" y="-2662082"/>
              <a:ext cx="2745478" cy="784128"/>
            </a:xfrm>
            <a:custGeom>
              <a:rect b="b" l="l" r="r" t="t"/>
              <a:pathLst>
                <a:path extrusionOk="0" h="6452" w="22617">
                  <a:moveTo>
                    <a:pt x="2943" y="1"/>
                  </a:moveTo>
                  <a:cubicBezTo>
                    <a:pt x="2571" y="1"/>
                    <a:pt x="1564" y="32"/>
                    <a:pt x="832" y="344"/>
                  </a:cubicBezTo>
                  <a:cubicBezTo>
                    <a:pt x="503" y="484"/>
                    <a:pt x="228" y="682"/>
                    <a:pt x="94" y="958"/>
                  </a:cubicBezTo>
                  <a:cubicBezTo>
                    <a:pt x="32" y="1076"/>
                    <a:pt x="1" y="1210"/>
                    <a:pt x="1" y="1359"/>
                  </a:cubicBezTo>
                  <a:lnTo>
                    <a:pt x="25" y="1359"/>
                  </a:lnTo>
                  <a:cubicBezTo>
                    <a:pt x="179" y="1358"/>
                    <a:pt x="334" y="1357"/>
                    <a:pt x="488" y="1357"/>
                  </a:cubicBezTo>
                  <a:lnTo>
                    <a:pt x="2158" y="1357"/>
                  </a:lnTo>
                  <a:cubicBezTo>
                    <a:pt x="2441" y="1357"/>
                    <a:pt x="2703" y="1517"/>
                    <a:pt x="2828" y="1771"/>
                  </a:cubicBezTo>
                  <a:cubicBezTo>
                    <a:pt x="2830" y="1773"/>
                    <a:pt x="2830" y="1774"/>
                    <a:pt x="2831" y="1775"/>
                  </a:cubicBezTo>
                  <a:cubicBezTo>
                    <a:pt x="3832" y="3804"/>
                    <a:pt x="5653" y="5083"/>
                    <a:pt x="7917" y="5083"/>
                  </a:cubicBezTo>
                  <a:lnTo>
                    <a:pt x="17137" y="5083"/>
                  </a:lnTo>
                  <a:cubicBezTo>
                    <a:pt x="17919" y="5083"/>
                    <a:pt x="18698" y="5204"/>
                    <a:pt x="19442" y="5441"/>
                  </a:cubicBezTo>
                  <a:lnTo>
                    <a:pt x="21126" y="5976"/>
                  </a:lnTo>
                  <a:lnTo>
                    <a:pt x="21194" y="5999"/>
                  </a:lnTo>
                  <a:lnTo>
                    <a:pt x="22439" y="6395"/>
                  </a:lnTo>
                  <a:lnTo>
                    <a:pt x="22616" y="6451"/>
                  </a:lnTo>
                  <a:cubicBezTo>
                    <a:pt x="22598" y="5983"/>
                    <a:pt x="22524" y="5514"/>
                    <a:pt x="22404" y="5057"/>
                  </a:cubicBezTo>
                  <a:lnTo>
                    <a:pt x="22404" y="5056"/>
                  </a:lnTo>
                  <a:cubicBezTo>
                    <a:pt x="22249" y="4467"/>
                    <a:pt x="22015" y="3897"/>
                    <a:pt x="21716" y="3363"/>
                  </a:cubicBezTo>
                  <a:cubicBezTo>
                    <a:pt x="20644" y="1458"/>
                    <a:pt x="18731" y="36"/>
                    <a:pt x="16560" y="36"/>
                  </a:cubicBezTo>
                  <a:lnTo>
                    <a:pt x="29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493"/>
            <p:cNvSpPr/>
            <p:nvPr/>
          </p:nvSpPr>
          <p:spPr>
            <a:xfrm>
              <a:off x="2144157" y="-2603625"/>
              <a:ext cx="281382" cy="72555"/>
            </a:xfrm>
            <a:custGeom>
              <a:rect b="b" l="l" r="r" t="t"/>
              <a:pathLst>
                <a:path extrusionOk="0" h="597" w="2318">
                  <a:moveTo>
                    <a:pt x="357" y="1"/>
                  </a:moveTo>
                  <a:cubicBezTo>
                    <a:pt x="161" y="1"/>
                    <a:pt x="0" y="161"/>
                    <a:pt x="0" y="356"/>
                  </a:cubicBezTo>
                  <a:cubicBezTo>
                    <a:pt x="0" y="421"/>
                    <a:pt x="25" y="482"/>
                    <a:pt x="70" y="526"/>
                  </a:cubicBezTo>
                  <a:cubicBezTo>
                    <a:pt x="116" y="571"/>
                    <a:pt x="174" y="596"/>
                    <a:pt x="239" y="596"/>
                  </a:cubicBezTo>
                  <a:lnTo>
                    <a:pt x="2018" y="596"/>
                  </a:lnTo>
                  <a:lnTo>
                    <a:pt x="2018" y="595"/>
                  </a:lnTo>
                  <a:cubicBezTo>
                    <a:pt x="2184" y="595"/>
                    <a:pt x="2318" y="461"/>
                    <a:pt x="2318" y="295"/>
                  </a:cubicBezTo>
                  <a:cubicBezTo>
                    <a:pt x="2318" y="216"/>
                    <a:pt x="2287" y="141"/>
                    <a:pt x="2233" y="87"/>
                  </a:cubicBezTo>
                  <a:cubicBezTo>
                    <a:pt x="2176" y="30"/>
                    <a:pt x="2101" y="1"/>
                    <a:pt x="2024"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493"/>
            <p:cNvSpPr/>
            <p:nvPr/>
          </p:nvSpPr>
          <p:spPr>
            <a:xfrm>
              <a:off x="2146949" y="-2594145"/>
              <a:ext cx="262202" cy="53110"/>
            </a:xfrm>
            <a:custGeom>
              <a:rect b="b" l="l" r="r" t="t"/>
              <a:pathLst>
                <a:path extrusionOk="0" h="437" w="2160">
                  <a:moveTo>
                    <a:pt x="278" y="0"/>
                  </a:moveTo>
                  <a:cubicBezTo>
                    <a:pt x="124" y="2"/>
                    <a:pt x="1" y="125"/>
                    <a:pt x="1" y="277"/>
                  </a:cubicBezTo>
                  <a:cubicBezTo>
                    <a:pt x="1" y="321"/>
                    <a:pt x="18" y="360"/>
                    <a:pt x="47" y="390"/>
                  </a:cubicBezTo>
                  <a:cubicBezTo>
                    <a:pt x="77" y="419"/>
                    <a:pt x="115" y="436"/>
                    <a:pt x="160" y="436"/>
                  </a:cubicBezTo>
                  <a:lnTo>
                    <a:pt x="1939" y="436"/>
                  </a:lnTo>
                  <a:cubicBezTo>
                    <a:pt x="2060" y="436"/>
                    <a:pt x="2159" y="338"/>
                    <a:pt x="2159" y="216"/>
                  </a:cubicBezTo>
                  <a:cubicBezTo>
                    <a:pt x="2159" y="156"/>
                    <a:pt x="2135" y="103"/>
                    <a:pt x="2096" y="63"/>
                  </a:cubicBezTo>
                  <a:cubicBezTo>
                    <a:pt x="2058" y="25"/>
                    <a:pt x="2004" y="0"/>
                    <a:pt x="1944" y="0"/>
                  </a:cubicBezTo>
                  <a:close/>
                </a:path>
              </a:pathLst>
            </a:custGeom>
            <a:solidFill>
              <a:srgbClr val="7A9CC4">
                <a:alpha val="45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493"/>
            <p:cNvSpPr/>
            <p:nvPr/>
          </p:nvSpPr>
          <p:spPr>
            <a:xfrm>
              <a:off x="2190771" y="-2594145"/>
              <a:ext cx="218381" cy="53110"/>
            </a:xfrm>
            <a:custGeom>
              <a:rect b="b" l="l" r="r" t="t"/>
              <a:pathLst>
                <a:path extrusionOk="0" h="437" w="1799">
                  <a:moveTo>
                    <a:pt x="278" y="0"/>
                  </a:moveTo>
                  <a:cubicBezTo>
                    <a:pt x="124" y="2"/>
                    <a:pt x="1" y="125"/>
                    <a:pt x="1" y="277"/>
                  </a:cubicBezTo>
                  <a:cubicBezTo>
                    <a:pt x="1" y="321"/>
                    <a:pt x="19" y="360"/>
                    <a:pt x="47" y="390"/>
                  </a:cubicBezTo>
                  <a:cubicBezTo>
                    <a:pt x="76" y="419"/>
                    <a:pt x="116" y="436"/>
                    <a:pt x="160" y="436"/>
                  </a:cubicBezTo>
                  <a:lnTo>
                    <a:pt x="1578" y="436"/>
                  </a:lnTo>
                  <a:cubicBezTo>
                    <a:pt x="1699" y="436"/>
                    <a:pt x="1798" y="338"/>
                    <a:pt x="1798" y="216"/>
                  </a:cubicBezTo>
                  <a:cubicBezTo>
                    <a:pt x="1798" y="156"/>
                    <a:pt x="1774" y="103"/>
                    <a:pt x="1735" y="63"/>
                  </a:cubicBezTo>
                  <a:cubicBezTo>
                    <a:pt x="1697" y="25"/>
                    <a:pt x="1643" y="0"/>
                    <a:pt x="15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493"/>
            <p:cNvSpPr/>
            <p:nvPr/>
          </p:nvSpPr>
          <p:spPr>
            <a:xfrm>
              <a:off x="-244694" y="-2455354"/>
              <a:ext cx="2446373" cy="678394"/>
            </a:xfrm>
            <a:custGeom>
              <a:rect b="b" l="l" r="r" t="t"/>
              <a:pathLst>
                <a:path extrusionOk="0" h="5582" w="20153">
                  <a:moveTo>
                    <a:pt x="17805" y="1"/>
                  </a:moveTo>
                  <a:cubicBezTo>
                    <a:pt x="17651" y="7"/>
                    <a:pt x="17494" y="13"/>
                    <a:pt x="17339" y="21"/>
                  </a:cubicBezTo>
                  <a:cubicBezTo>
                    <a:pt x="12037" y="278"/>
                    <a:pt x="6814" y="1458"/>
                    <a:pt x="1907" y="3515"/>
                  </a:cubicBezTo>
                  <a:lnTo>
                    <a:pt x="516" y="4098"/>
                  </a:lnTo>
                  <a:lnTo>
                    <a:pt x="105" y="4269"/>
                  </a:lnTo>
                  <a:cubicBezTo>
                    <a:pt x="1" y="4546"/>
                    <a:pt x="75" y="4847"/>
                    <a:pt x="330" y="5124"/>
                  </a:cubicBezTo>
                  <a:cubicBezTo>
                    <a:pt x="599" y="5415"/>
                    <a:pt x="987" y="5581"/>
                    <a:pt x="1398" y="5581"/>
                  </a:cubicBezTo>
                  <a:lnTo>
                    <a:pt x="19310" y="5581"/>
                  </a:lnTo>
                  <a:cubicBezTo>
                    <a:pt x="19539" y="5581"/>
                    <a:pt x="19759" y="5487"/>
                    <a:pt x="19914" y="5320"/>
                  </a:cubicBezTo>
                  <a:cubicBezTo>
                    <a:pt x="20071" y="5153"/>
                    <a:pt x="20153" y="4928"/>
                    <a:pt x="20139" y="4699"/>
                  </a:cubicBezTo>
                  <a:cubicBezTo>
                    <a:pt x="19961" y="1758"/>
                    <a:pt x="18585" y="488"/>
                    <a:pt x="1780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493"/>
            <p:cNvSpPr/>
            <p:nvPr/>
          </p:nvSpPr>
          <p:spPr>
            <a:xfrm>
              <a:off x="-224179" y="-2452801"/>
              <a:ext cx="2397574" cy="646553"/>
            </a:xfrm>
            <a:custGeom>
              <a:rect b="b" l="l" r="r" t="t"/>
              <a:pathLst>
                <a:path extrusionOk="0" h="5320" w="19751">
                  <a:moveTo>
                    <a:pt x="17171" y="0"/>
                  </a:moveTo>
                  <a:cubicBezTo>
                    <a:pt x="15015" y="104"/>
                    <a:pt x="12870" y="361"/>
                    <a:pt x="10756" y="770"/>
                  </a:cubicBezTo>
                  <a:cubicBezTo>
                    <a:pt x="10468" y="825"/>
                    <a:pt x="10180" y="882"/>
                    <a:pt x="9892" y="944"/>
                  </a:cubicBezTo>
                  <a:cubicBezTo>
                    <a:pt x="8988" y="1136"/>
                    <a:pt x="8091" y="1355"/>
                    <a:pt x="7200" y="1601"/>
                  </a:cubicBezTo>
                  <a:cubicBezTo>
                    <a:pt x="6125" y="1899"/>
                    <a:pt x="5060" y="2236"/>
                    <a:pt x="4008" y="2613"/>
                  </a:cubicBezTo>
                  <a:cubicBezTo>
                    <a:pt x="3245" y="2886"/>
                    <a:pt x="2489" y="3180"/>
                    <a:pt x="1740" y="3494"/>
                  </a:cubicBezTo>
                  <a:lnTo>
                    <a:pt x="348" y="4077"/>
                  </a:lnTo>
                  <a:cubicBezTo>
                    <a:pt x="1" y="4397"/>
                    <a:pt x="126" y="4708"/>
                    <a:pt x="337" y="4939"/>
                  </a:cubicBezTo>
                  <a:cubicBezTo>
                    <a:pt x="566" y="5186"/>
                    <a:pt x="891" y="5319"/>
                    <a:pt x="1229" y="5319"/>
                  </a:cubicBezTo>
                  <a:lnTo>
                    <a:pt x="19141" y="5319"/>
                  </a:lnTo>
                  <a:cubicBezTo>
                    <a:pt x="19481" y="5319"/>
                    <a:pt x="19750" y="5032"/>
                    <a:pt x="19730" y="4693"/>
                  </a:cubicBezTo>
                  <a:cubicBezTo>
                    <a:pt x="19525" y="1303"/>
                    <a:pt x="17682" y="232"/>
                    <a:pt x="171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493"/>
            <p:cNvSpPr/>
            <p:nvPr/>
          </p:nvSpPr>
          <p:spPr>
            <a:xfrm>
              <a:off x="7710416" y="-3095714"/>
              <a:ext cx="788307" cy="816941"/>
            </a:xfrm>
            <a:custGeom>
              <a:rect b="b" l="l" r="r" t="t"/>
              <a:pathLst>
                <a:path extrusionOk="0" h="6722" w="6494">
                  <a:moveTo>
                    <a:pt x="5445" y="1"/>
                  </a:moveTo>
                  <a:cubicBezTo>
                    <a:pt x="4840" y="1"/>
                    <a:pt x="4264" y="256"/>
                    <a:pt x="3858" y="703"/>
                  </a:cubicBezTo>
                  <a:lnTo>
                    <a:pt x="389" y="6002"/>
                  </a:lnTo>
                  <a:lnTo>
                    <a:pt x="89" y="6462"/>
                  </a:lnTo>
                  <a:cubicBezTo>
                    <a:pt x="1" y="6562"/>
                    <a:pt x="71" y="6721"/>
                    <a:pt x="204" y="6721"/>
                  </a:cubicBezTo>
                  <a:lnTo>
                    <a:pt x="3524" y="6721"/>
                  </a:lnTo>
                  <a:cubicBezTo>
                    <a:pt x="3626" y="6721"/>
                    <a:pt x="3719" y="6667"/>
                    <a:pt x="3772" y="6579"/>
                  </a:cubicBezTo>
                  <a:lnTo>
                    <a:pt x="4879" y="3996"/>
                  </a:lnTo>
                  <a:lnTo>
                    <a:pt x="6341" y="589"/>
                  </a:lnTo>
                  <a:cubicBezTo>
                    <a:pt x="6494" y="329"/>
                    <a:pt x="6306" y="1"/>
                    <a:pt x="6003"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493"/>
            <p:cNvSpPr/>
            <p:nvPr/>
          </p:nvSpPr>
          <p:spPr>
            <a:xfrm>
              <a:off x="8270392" y="-3095349"/>
              <a:ext cx="710253" cy="1641175"/>
            </a:xfrm>
            <a:custGeom>
              <a:rect b="b" l="l" r="r" t="t"/>
              <a:pathLst>
                <a:path extrusionOk="0" h="13504" w="5851">
                  <a:moveTo>
                    <a:pt x="1182" y="1"/>
                  </a:moveTo>
                  <a:cubicBezTo>
                    <a:pt x="677" y="1"/>
                    <a:pt x="254" y="319"/>
                    <a:pt x="88" y="759"/>
                  </a:cubicBezTo>
                  <a:cubicBezTo>
                    <a:pt x="26" y="921"/>
                    <a:pt x="1" y="1102"/>
                    <a:pt x="20" y="1289"/>
                  </a:cubicBezTo>
                  <a:lnTo>
                    <a:pt x="533" y="6929"/>
                  </a:lnTo>
                  <a:lnTo>
                    <a:pt x="1087" y="13017"/>
                  </a:lnTo>
                  <a:lnTo>
                    <a:pt x="1151" y="13443"/>
                  </a:lnTo>
                  <a:lnTo>
                    <a:pt x="2124" y="13456"/>
                  </a:lnTo>
                  <a:lnTo>
                    <a:pt x="5850" y="13503"/>
                  </a:lnTo>
                  <a:lnTo>
                    <a:pt x="5683" y="13128"/>
                  </a:lnTo>
                  <a:lnTo>
                    <a:pt x="2318" y="833"/>
                  </a:lnTo>
                  <a:lnTo>
                    <a:pt x="2205" y="416"/>
                  </a:lnTo>
                  <a:cubicBezTo>
                    <a:pt x="2127" y="169"/>
                    <a:pt x="1897" y="1"/>
                    <a:pt x="16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493"/>
            <p:cNvSpPr/>
            <p:nvPr/>
          </p:nvSpPr>
          <p:spPr>
            <a:xfrm>
              <a:off x="8394332" y="-2994233"/>
              <a:ext cx="586435" cy="1539938"/>
            </a:xfrm>
            <a:custGeom>
              <a:rect b="b" l="l" r="r" t="t"/>
              <a:pathLst>
                <a:path extrusionOk="0" h="12671" w="4831">
                  <a:moveTo>
                    <a:pt x="1235" y="0"/>
                  </a:moveTo>
                  <a:cubicBezTo>
                    <a:pt x="542" y="0"/>
                    <a:pt x="0" y="600"/>
                    <a:pt x="74" y="1291"/>
                  </a:cubicBezTo>
                  <a:lnTo>
                    <a:pt x="1105" y="12623"/>
                  </a:lnTo>
                  <a:lnTo>
                    <a:pt x="4831" y="12670"/>
                  </a:lnTo>
                  <a:lnTo>
                    <a:pt x="4831" y="12670"/>
                  </a:lnTo>
                  <a:lnTo>
                    <a:pt x="4664" y="12295"/>
                  </a:lnTo>
                  <a:lnTo>
                    <a:pt x="1300"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493"/>
            <p:cNvSpPr/>
            <p:nvPr/>
          </p:nvSpPr>
          <p:spPr>
            <a:xfrm>
              <a:off x="8402344" y="-1513347"/>
              <a:ext cx="578423" cy="59065"/>
            </a:xfrm>
            <a:custGeom>
              <a:rect b="b" l="l" r="r" t="t"/>
              <a:pathLst>
                <a:path extrusionOk="0" h="486" w="4765">
                  <a:moveTo>
                    <a:pt x="1" y="0"/>
                  </a:moveTo>
                  <a:lnTo>
                    <a:pt x="65" y="426"/>
                  </a:lnTo>
                  <a:lnTo>
                    <a:pt x="4765" y="485"/>
                  </a:lnTo>
                  <a:lnTo>
                    <a:pt x="4597" y="110"/>
                  </a:lnTo>
                  <a:lnTo>
                    <a:pt x="1"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493"/>
            <p:cNvSpPr/>
            <p:nvPr/>
          </p:nvSpPr>
          <p:spPr>
            <a:xfrm>
              <a:off x="5260626" y="-1806607"/>
              <a:ext cx="205028" cy="261173"/>
            </a:xfrm>
            <a:custGeom>
              <a:rect b="b" l="l" r="r" t="t"/>
              <a:pathLst>
                <a:path extrusionOk="0" h="2149" w="1689">
                  <a:moveTo>
                    <a:pt x="53" y="1"/>
                  </a:moveTo>
                  <a:cubicBezTo>
                    <a:pt x="21" y="1"/>
                    <a:pt x="1" y="11"/>
                    <a:pt x="10" y="24"/>
                  </a:cubicBezTo>
                  <a:lnTo>
                    <a:pt x="1349" y="2125"/>
                  </a:lnTo>
                  <a:cubicBezTo>
                    <a:pt x="1356" y="2138"/>
                    <a:pt x="1389" y="2149"/>
                    <a:pt x="1421" y="2149"/>
                  </a:cubicBezTo>
                  <a:lnTo>
                    <a:pt x="1548" y="2149"/>
                  </a:lnTo>
                  <a:cubicBezTo>
                    <a:pt x="1574" y="2149"/>
                    <a:pt x="1592" y="2141"/>
                    <a:pt x="1595" y="2131"/>
                  </a:cubicBezTo>
                  <a:lnTo>
                    <a:pt x="1625" y="1945"/>
                  </a:lnTo>
                  <a:cubicBezTo>
                    <a:pt x="1689" y="1555"/>
                    <a:pt x="1323" y="977"/>
                    <a:pt x="889" y="574"/>
                  </a:cubicBezTo>
                  <a:lnTo>
                    <a:pt x="368" y="87"/>
                  </a:lnTo>
                  <a:cubicBezTo>
                    <a:pt x="314" y="37"/>
                    <a:pt x="181" y="1"/>
                    <a:pt x="53"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493"/>
            <p:cNvSpPr/>
            <p:nvPr/>
          </p:nvSpPr>
          <p:spPr>
            <a:xfrm>
              <a:off x="2071566" y="-2519523"/>
              <a:ext cx="2561572" cy="583842"/>
            </a:xfrm>
            <a:custGeom>
              <a:rect b="b" l="l" r="r" t="t"/>
              <a:pathLst>
                <a:path extrusionOk="0" h="4804" w="21102">
                  <a:moveTo>
                    <a:pt x="65" y="1"/>
                  </a:moveTo>
                  <a:cubicBezTo>
                    <a:pt x="37" y="59"/>
                    <a:pt x="16" y="121"/>
                    <a:pt x="0" y="186"/>
                  </a:cubicBezTo>
                  <a:cubicBezTo>
                    <a:pt x="154" y="185"/>
                    <a:pt x="309" y="184"/>
                    <a:pt x="463" y="184"/>
                  </a:cubicBezTo>
                  <a:lnTo>
                    <a:pt x="2133" y="184"/>
                  </a:lnTo>
                  <a:cubicBezTo>
                    <a:pt x="2416" y="184"/>
                    <a:pt x="2678" y="344"/>
                    <a:pt x="2803" y="598"/>
                  </a:cubicBezTo>
                  <a:cubicBezTo>
                    <a:pt x="2805" y="600"/>
                    <a:pt x="2805" y="601"/>
                    <a:pt x="2806" y="602"/>
                  </a:cubicBezTo>
                  <a:cubicBezTo>
                    <a:pt x="3807" y="2631"/>
                    <a:pt x="5628" y="3910"/>
                    <a:pt x="7892" y="3910"/>
                  </a:cubicBezTo>
                  <a:lnTo>
                    <a:pt x="17112" y="3910"/>
                  </a:lnTo>
                  <a:cubicBezTo>
                    <a:pt x="17894" y="3910"/>
                    <a:pt x="18673" y="4031"/>
                    <a:pt x="19417" y="4268"/>
                  </a:cubicBezTo>
                  <a:lnTo>
                    <a:pt x="21101" y="4803"/>
                  </a:lnTo>
                  <a:cubicBezTo>
                    <a:pt x="20314" y="2221"/>
                    <a:pt x="18019" y="35"/>
                    <a:pt x="15328" y="35"/>
                  </a:cubicBezTo>
                  <a:lnTo>
                    <a:pt x="65" y="1"/>
                  </a:lnTo>
                  <a:close/>
                </a:path>
              </a:pathLst>
            </a:custGeom>
            <a:solidFill>
              <a:srgbClr val="7A9CC4">
                <a:alpha val="136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493"/>
            <p:cNvSpPr/>
            <p:nvPr/>
          </p:nvSpPr>
          <p:spPr>
            <a:xfrm>
              <a:off x="3761691" y="-2567529"/>
              <a:ext cx="223115" cy="334944"/>
            </a:xfrm>
            <a:custGeom>
              <a:rect b="b" l="l" r="r" t="t"/>
              <a:pathLst>
                <a:path extrusionOk="0" h="2756" w="1838">
                  <a:moveTo>
                    <a:pt x="259" y="1"/>
                  </a:moveTo>
                  <a:cubicBezTo>
                    <a:pt x="171" y="1"/>
                    <a:pt x="92" y="46"/>
                    <a:pt x="47" y="120"/>
                  </a:cubicBezTo>
                  <a:cubicBezTo>
                    <a:pt x="2" y="194"/>
                    <a:pt x="0" y="285"/>
                    <a:pt x="40" y="362"/>
                  </a:cubicBezTo>
                  <a:lnTo>
                    <a:pt x="1161" y="2503"/>
                  </a:lnTo>
                  <a:cubicBezTo>
                    <a:pt x="1242" y="2658"/>
                    <a:pt x="1402" y="2756"/>
                    <a:pt x="1580" y="2756"/>
                  </a:cubicBezTo>
                  <a:cubicBezTo>
                    <a:pt x="1667" y="2756"/>
                    <a:pt x="1746" y="2710"/>
                    <a:pt x="1791" y="2637"/>
                  </a:cubicBezTo>
                  <a:cubicBezTo>
                    <a:pt x="1836" y="2562"/>
                    <a:pt x="1838" y="2471"/>
                    <a:pt x="1799" y="2394"/>
                  </a:cubicBezTo>
                  <a:lnTo>
                    <a:pt x="674" y="248"/>
                  </a:lnTo>
                  <a:cubicBezTo>
                    <a:pt x="595" y="95"/>
                    <a:pt x="437" y="1"/>
                    <a:pt x="266"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493"/>
            <p:cNvSpPr/>
            <p:nvPr/>
          </p:nvSpPr>
          <p:spPr>
            <a:xfrm>
              <a:off x="3780871" y="-2548084"/>
              <a:ext cx="185363" cy="295932"/>
            </a:xfrm>
            <a:custGeom>
              <a:rect b="b" l="l" r="r" t="t"/>
              <a:pathLst>
                <a:path extrusionOk="0" h="2435" w="1527">
                  <a:moveTo>
                    <a:pt x="100" y="1"/>
                  </a:moveTo>
                  <a:cubicBezTo>
                    <a:pt x="83" y="1"/>
                    <a:pt x="68" y="6"/>
                    <a:pt x="54" y="14"/>
                  </a:cubicBezTo>
                  <a:cubicBezTo>
                    <a:pt x="18" y="36"/>
                    <a:pt x="0" y="84"/>
                    <a:pt x="23" y="127"/>
                  </a:cubicBezTo>
                  <a:lnTo>
                    <a:pt x="1145" y="2267"/>
                  </a:lnTo>
                  <a:cubicBezTo>
                    <a:pt x="1185" y="2343"/>
                    <a:pt x="1252" y="2399"/>
                    <a:pt x="1330" y="2421"/>
                  </a:cubicBezTo>
                  <a:cubicBezTo>
                    <a:pt x="1360" y="2430"/>
                    <a:pt x="1390" y="2435"/>
                    <a:pt x="1420" y="2435"/>
                  </a:cubicBezTo>
                  <a:cubicBezTo>
                    <a:pt x="1485" y="2435"/>
                    <a:pt x="1526" y="2365"/>
                    <a:pt x="1497" y="2307"/>
                  </a:cubicBezTo>
                  <a:lnTo>
                    <a:pt x="372" y="163"/>
                  </a:lnTo>
                  <a:cubicBezTo>
                    <a:pt x="320" y="62"/>
                    <a:pt x="218" y="1"/>
                    <a:pt x="106"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493"/>
            <p:cNvSpPr/>
            <p:nvPr/>
          </p:nvSpPr>
          <p:spPr>
            <a:xfrm>
              <a:off x="3780871" y="-2546382"/>
              <a:ext cx="167882" cy="292650"/>
            </a:xfrm>
            <a:custGeom>
              <a:rect b="b" l="l" r="r" t="t"/>
              <a:pathLst>
                <a:path extrusionOk="0" h="2408" w="1383">
                  <a:moveTo>
                    <a:pt x="54" y="0"/>
                  </a:moveTo>
                  <a:cubicBezTo>
                    <a:pt x="18" y="22"/>
                    <a:pt x="0" y="70"/>
                    <a:pt x="23" y="113"/>
                  </a:cubicBezTo>
                  <a:lnTo>
                    <a:pt x="1145" y="2253"/>
                  </a:lnTo>
                  <a:cubicBezTo>
                    <a:pt x="1185" y="2329"/>
                    <a:pt x="1252" y="2385"/>
                    <a:pt x="1330" y="2407"/>
                  </a:cubicBezTo>
                  <a:cubicBezTo>
                    <a:pt x="1366" y="2385"/>
                    <a:pt x="1383" y="2337"/>
                    <a:pt x="1361" y="2294"/>
                  </a:cubicBezTo>
                  <a:lnTo>
                    <a:pt x="237" y="149"/>
                  </a:lnTo>
                  <a:cubicBezTo>
                    <a:pt x="198" y="75"/>
                    <a:pt x="131" y="22"/>
                    <a:pt x="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493"/>
            <p:cNvSpPr/>
            <p:nvPr/>
          </p:nvSpPr>
          <p:spPr>
            <a:xfrm>
              <a:off x="3605704" y="-2567529"/>
              <a:ext cx="223236" cy="334944"/>
            </a:xfrm>
            <a:custGeom>
              <a:rect b="b" l="l" r="r" t="t"/>
              <a:pathLst>
                <a:path extrusionOk="0" h="2756" w="1839">
                  <a:moveTo>
                    <a:pt x="260" y="1"/>
                  </a:moveTo>
                  <a:cubicBezTo>
                    <a:pt x="172" y="1"/>
                    <a:pt x="92" y="46"/>
                    <a:pt x="48" y="120"/>
                  </a:cubicBezTo>
                  <a:cubicBezTo>
                    <a:pt x="3" y="194"/>
                    <a:pt x="0" y="285"/>
                    <a:pt x="40" y="362"/>
                  </a:cubicBezTo>
                  <a:lnTo>
                    <a:pt x="1162" y="2503"/>
                  </a:lnTo>
                  <a:cubicBezTo>
                    <a:pt x="1243" y="2658"/>
                    <a:pt x="1403" y="2756"/>
                    <a:pt x="1579" y="2756"/>
                  </a:cubicBezTo>
                  <a:cubicBezTo>
                    <a:pt x="1667" y="2756"/>
                    <a:pt x="1747" y="2710"/>
                    <a:pt x="1792" y="2637"/>
                  </a:cubicBezTo>
                  <a:cubicBezTo>
                    <a:pt x="1836" y="2562"/>
                    <a:pt x="1839" y="2471"/>
                    <a:pt x="1799" y="2394"/>
                  </a:cubicBezTo>
                  <a:lnTo>
                    <a:pt x="675" y="248"/>
                  </a:lnTo>
                  <a:cubicBezTo>
                    <a:pt x="595" y="95"/>
                    <a:pt x="438" y="1"/>
                    <a:pt x="266"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493"/>
            <p:cNvSpPr/>
            <p:nvPr/>
          </p:nvSpPr>
          <p:spPr>
            <a:xfrm>
              <a:off x="3624884" y="-2548084"/>
              <a:ext cx="185484" cy="295932"/>
            </a:xfrm>
            <a:custGeom>
              <a:rect b="b" l="l" r="r" t="t"/>
              <a:pathLst>
                <a:path extrusionOk="0" h="2435" w="1528">
                  <a:moveTo>
                    <a:pt x="101" y="1"/>
                  </a:moveTo>
                  <a:cubicBezTo>
                    <a:pt x="83" y="1"/>
                    <a:pt x="68" y="6"/>
                    <a:pt x="55" y="14"/>
                  </a:cubicBezTo>
                  <a:cubicBezTo>
                    <a:pt x="19" y="36"/>
                    <a:pt x="0" y="84"/>
                    <a:pt x="24" y="127"/>
                  </a:cubicBezTo>
                  <a:lnTo>
                    <a:pt x="1145" y="2267"/>
                  </a:lnTo>
                  <a:cubicBezTo>
                    <a:pt x="1185" y="2343"/>
                    <a:pt x="1252" y="2399"/>
                    <a:pt x="1331" y="2421"/>
                  </a:cubicBezTo>
                  <a:cubicBezTo>
                    <a:pt x="1360" y="2430"/>
                    <a:pt x="1390" y="2435"/>
                    <a:pt x="1420" y="2435"/>
                  </a:cubicBezTo>
                  <a:cubicBezTo>
                    <a:pt x="1486" y="2435"/>
                    <a:pt x="1527" y="2365"/>
                    <a:pt x="1497" y="2307"/>
                  </a:cubicBezTo>
                  <a:lnTo>
                    <a:pt x="373" y="163"/>
                  </a:lnTo>
                  <a:cubicBezTo>
                    <a:pt x="321" y="62"/>
                    <a:pt x="219" y="1"/>
                    <a:pt x="107"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493"/>
            <p:cNvSpPr/>
            <p:nvPr/>
          </p:nvSpPr>
          <p:spPr>
            <a:xfrm>
              <a:off x="3624884" y="-2546382"/>
              <a:ext cx="168004" cy="292650"/>
            </a:xfrm>
            <a:custGeom>
              <a:rect b="b" l="l" r="r" t="t"/>
              <a:pathLst>
                <a:path extrusionOk="0" h="2408" w="1384">
                  <a:moveTo>
                    <a:pt x="55" y="0"/>
                  </a:moveTo>
                  <a:cubicBezTo>
                    <a:pt x="19" y="22"/>
                    <a:pt x="0" y="70"/>
                    <a:pt x="24" y="113"/>
                  </a:cubicBezTo>
                  <a:lnTo>
                    <a:pt x="1145" y="2253"/>
                  </a:lnTo>
                  <a:cubicBezTo>
                    <a:pt x="1185" y="2329"/>
                    <a:pt x="1252" y="2385"/>
                    <a:pt x="1331" y="2407"/>
                  </a:cubicBezTo>
                  <a:cubicBezTo>
                    <a:pt x="1367" y="2385"/>
                    <a:pt x="1384" y="2337"/>
                    <a:pt x="1362" y="2294"/>
                  </a:cubicBezTo>
                  <a:lnTo>
                    <a:pt x="237" y="149"/>
                  </a:lnTo>
                  <a:cubicBezTo>
                    <a:pt x="199" y="75"/>
                    <a:pt x="132" y="22"/>
                    <a:pt x="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493"/>
            <p:cNvSpPr/>
            <p:nvPr/>
          </p:nvSpPr>
          <p:spPr>
            <a:xfrm>
              <a:off x="3449717" y="-2567529"/>
              <a:ext cx="223115" cy="334944"/>
            </a:xfrm>
            <a:custGeom>
              <a:rect b="b" l="l" r="r" t="t"/>
              <a:pathLst>
                <a:path extrusionOk="0" h="2756" w="1838">
                  <a:moveTo>
                    <a:pt x="259" y="1"/>
                  </a:moveTo>
                  <a:cubicBezTo>
                    <a:pt x="171" y="1"/>
                    <a:pt x="92" y="46"/>
                    <a:pt x="47" y="120"/>
                  </a:cubicBezTo>
                  <a:cubicBezTo>
                    <a:pt x="2" y="194"/>
                    <a:pt x="0" y="285"/>
                    <a:pt x="39" y="362"/>
                  </a:cubicBezTo>
                  <a:lnTo>
                    <a:pt x="1161" y="2503"/>
                  </a:lnTo>
                  <a:cubicBezTo>
                    <a:pt x="1242" y="2658"/>
                    <a:pt x="1403" y="2756"/>
                    <a:pt x="1579" y="2756"/>
                  </a:cubicBezTo>
                  <a:cubicBezTo>
                    <a:pt x="1667" y="2756"/>
                    <a:pt x="1746" y="2710"/>
                    <a:pt x="1791" y="2637"/>
                  </a:cubicBezTo>
                  <a:cubicBezTo>
                    <a:pt x="1836" y="2562"/>
                    <a:pt x="1838" y="2471"/>
                    <a:pt x="1798" y="2394"/>
                  </a:cubicBezTo>
                  <a:lnTo>
                    <a:pt x="674" y="248"/>
                  </a:lnTo>
                  <a:cubicBezTo>
                    <a:pt x="595" y="95"/>
                    <a:pt x="437" y="1"/>
                    <a:pt x="26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493"/>
            <p:cNvSpPr/>
            <p:nvPr/>
          </p:nvSpPr>
          <p:spPr>
            <a:xfrm>
              <a:off x="3469018" y="-2548084"/>
              <a:ext cx="185363" cy="295932"/>
            </a:xfrm>
            <a:custGeom>
              <a:rect b="b" l="l" r="r" t="t"/>
              <a:pathLst>
                <a:path extrusionOk="0" h="2435" w="1527">
                  <a:moveTo>
                    <a:pt x="100" y="1"/>
                  </a:moveTo>
                  <a:cubicBezTo>
                    <a:pt x="83" y="1"/>
                    <a:pt x="68" y="6"/>
                    <a:pt x="54" y="14"/>
                  </a:cubicBezTo>
                  <a:cubicBezTo>
                    <a:pt x="16" y="36"/>
                    <a:pt x="0" y="84"/>
                    <a:pt x="23" y="127"/>
                  </a:cubicBezTo>
                  <a:lnTo>
                    <a:pt x="1145" y="2267"/>
                  </a:lnTo>
                  <a:cubicBezTo>
                    <a:pt x="1185" y="2343"/>
                    <a:pt x="1252" y="2399"/>
                    <a:pt x="1330" y="2421"/>
                  </a:cubicBezTo>
                  <a:cubicBezTo>
                    <a:pt x="1360" y="2430"/>
                    <a:pt x="1390" y="2435"/>
                    <a:pt x="1420" y="2435"/>
                  </a:cubicBezTo>
                  <a:cubicBezTo>
                    <a:pt x="1485" y="2435"/>
                    <a:pt x="1526" y="2365"/>
                    <a:pt x="1497" y="2307"/>
                  </a:cubicBezTo>
                  <a:lnTo>
                    <a:pt x="372" y="163"/>
                  </a:lnTo>
                  <a:cubicBezTo>
                    <a:pt x="320" y="62"/>
                    <a:pt x="217" y="1"/>
                    <a:pt x="106"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493"/>
            <p:cNvSpPr/>
            <p:nvPr/>
          </p:nvSpPr>
          <p:spPr>
            <a:xfrm>
              <a:off x="3469018" y="-2546382"/>
              <a:ext cx="167882" cy="292650"/>
            </a:xfrm>
            <a:custGeom>
              <a:rect b="b" l="l" r="r" t="t"/>
              <a:pathLst>
                <a:path extrusionOk="0" h="2408" w="1383">
                  <a:moveTo>
                    <a:pt x="54" y="0"/>
                  </a:moveTo>
                  <a:cubicBezTo>
                    <a:pt x="16" y="22"/>
                    <a:pt x="0" y="70"/>
                    <a:pt x="23" y="113"/>
                  </a:cubicBezTo>
                  <a:lnTo>
                    <a:pt x="1145" y="2253"/>
                  </a:lnTo>
                  <a:cubicBezTo>
                    <a:pt x="1185" y="2329"/>
                    <a:pt x="1252" y="2385"/>
                    <a:pt x="1330" y="2407"/>
                  </a:cubicBezTo>
                  <a:cubicBezTo>
                    <a:pt x="1366" y="2385"/>
                    <a:pt x="1383" y="2337"/>
                    <a:pt x="1361" y="2294"/>
                  </a:cubicBezTo>
                  <a:lnTo>
                    <a:pt x="237" y="149"/>
                  </a:lnTo>
                  <a:cubicBezTo>
                    <a:pt x="198" y="75"/>
                    <a:pt x="131" y="22"/>
                    <a:pt x="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493"/>
            <p:cNvSpPr/>
            <p:nvPr/>
          </p:nvSpPr>
          <p:spPr>
            <a:xfrm>
              <a:off x="3293729" y="-2567529"/>
              <a:ext cx="223236" cy="334944"/>
            </a:xfrm>
            <a:custGeom>
              <a:rect b="b" l="l" r="r" t="t"/>
              <a:pathLst>
                <a:path extrusionOk="0" h="2756" w="1839">
                  <a:moveTo>
                    <a:pt x="260" y="1"/>
                  </a:moveTo>
                  <a:cubicBezTo>
                    <a:pt x="172" y="1"/>
                    <a:pt x="92" y="46"/>
                    <a:pt x="47" y="120"/>
                  </a:cubicBezTo>
                  <a:cubicBezTo>
                    <a:pt x="3" y="194"/>
                    <a:pt x="0" y="285"/>
                    <a:pt x="40" y="362"/>
                  </a:cubicBezTo>
                  <a:lnTo>
                    <a:pt x="1162" y="2503"/>
                  </a:lnTo>
                  <a:cubicBezTo>
                    <a:pt x="1242" y="2658"/>
                    <a:pt x="1403" y="2756"/>
                    <a:pt x="1579" y="2756"/>
                  </a:cubicBezTo>
                  <a:cubicBezTo>
                    <a:pt x="1667" y="2756"/>
                    <a:pt x="1747" y="2710"/>
                    <a:pt x="1791" y="2637"/>
                  </a:cubicBezTo>
                  <a:cubicBezTo>
                    <a:pt x="1836" y="2562"/>
                    <a:pt x="1839" y="2471"/>
                    <a:pt x="1799" y="2394"/>
                  </a:cubicBezTo>
                  <a:lnTo>
                    <a:pt x="675" y="248"/>
                  </a:lnTo>
                  <a:cubicBezTo>
                    <a:pt x="595" y="95"/>
                    <a:pt x="437" y="1"/>
                    <a:pt x="266"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493"/>
            <p:cNvSpPr/>
            <p:nvPr/>
          </p:nvSpPr>
          <p:spPr>
            <a:xfrm>
              <a:off x="3313030" y="-2548084"/>
              <a:ext cx="185363" cy="295932"/>
            </a:xfrm>
            <a:custGeom>
              <a:rect b="b" l="l" r="r" t="t"/>
              <a:pathLst>
                <a:path extrusionOk="0" h="2435" w="1527">
                  <a:moveTo>
                    <a:pt x="99" y="1"/>
                  </a:moveTo>
                  <a:cubicBezTo>
                    <a:pt x="82" y="1"/>
                    <a:pt x="67" y="6"/>
                    <a:pt x="54" y="14"/>
                  </a:cubicBezTo>
                  <a:cubicBezTo>
                    <a:pt x="16" y="36"/>
                    <a:pt x="0" y="84"/>
                    <a:pt x="22" y="127"/>
                  </a:cubicBezTo>
                  <a:lnTo>
                    <a:pt x="1144" y="2267"/>
                  </a:lnTo>
                  <a:cubicBezTo>
                    <a:pt x="1184" y="2343"/>
                    <a:pt x="1251" y="2399"/>
                    <a:pt x="1329" y="2421"/>
                  </a:cubicBezTo>
                  <a:cubicBezTo>
                    <a:pt x="1359" y="2430"/>
                    <a:pt x="1389" y="2435"/>
                    <a:pt x="1419" y="2435"/>
                  </a:cubicBezTo>
                  <a:cubicBezTo>
                    <a:pt x="1485" y="2435"/>
                    <a:pt x="1526" y="2365"/>
                    <a:pt x="1496" y="2307"/>
                  </a:cubicBezTo>
                  <a:lnTo>
                    <a:pt x="372" y="163"/>
                  </a:lnTo>
                  <a:cubicBezTo>
                    <a:pt x="319" y="62"/>
                    <a:pt x="216" y="1"/>
                    <a:pt x="106"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493"/>
            <p:cNvSpPr/>
            <p:nvPr/>
          </p:nvSpPr>
          <p:spPr>
            <a:xfrm>
              <a:off x="3313030" y="-2546382"/>
              <a:ext cx="167882" cy="292650"/>
            </a:xfrm>
            <a:custGeom>
              <a:rect b="b" l="l" r="r" t="t"/>
              <a:pathLst>
                <a:path extrusionOk="0" h="2408" w="1383">
                  <a:moveTo>
                    <a:pt x="54" y="0"/>
                  </a:moveTo>
                  <a:cubicBezTo>
                    <a:pt x="16" y="22"/>
                    <a:pt x="0" y="70"/>
                    <a:pt x="22" y="113"/>
                  </a:cubicBezTo>
                  <a:lnTo>
                    <a:pt x="1144" y="2253"/>
                  </a:lnTo>
                  <a:cubicBezTo>
                    <a:pt x="1184" y="2329"/>
                    <a:pt x="1251" y="2385"/>
                    <a:pt x="1329" y="2407"/>
                  </a:cubicBezTo>
                  <a:cubicBezTo>
                    <a:pt x="1365" y="2385"/>
                    <a:pt x="1383" y="2337"/>
                    <a:pt x="1360" y="2294"/>
                  </a:cubicBezTo>
                  <a:lnTo>
                    <a:pt x="236" y="149"/>
                  </a:lnTo>
                  <a:cubicBezTo>
                    <a:pt x="198" y="75"/>
                    <a:pt x="131" y="22"/>
                    <a:pt x="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493"/>
            <p:cNvSpPr/>
            <p:nvPr/>
          </p:nvSpPr>
          <p:spPr>
            <a:xfrm>
              <a:off x="7710416" y="-3003470"/>
              <a:ext cx="592383" cy="724698"/>
            </a:xfrm>
            <a:custGeom>
              <a:rect b="b" l="l" r="r" t="t"/>
              <a:pathLst>
                <a:path extrusionOk="0" h="5963" w="4880">
                  <a:moveTo>
                    <a:pt x="4701" y="1"/>
                  </a:moveTo>
                  <a:lnTo>
                    <a:pt x="2263" y="4169"/>
                  </a:lnTo>
                  <a:cubicBezTo>
                    <a:pt x="1874" y="4835"/>
                    <a:pt x="1162" y="5244"/>
                    <a:pt x="390" y="5244"/>
                  </a:cubicBezTo>
                  <a:lnTo>
                    <a:pt x="89" y="5704"/>
                  </a:lnTo>
                  <a:cubicBezTo>
                    <a:pt x="1" y="5803"/>
                    <a:pt x="71" y="5962"/>
                    <a:pt x="204" y="5962"/>
                  </a:cubicBezTo>
                  <a:lnTo>
                    <a:pt x="3524" y="5962"/>
                  </a:lnTo>
                  <a:cubicBezTo>
                    <a:pt x="3626" y="5962"/>
                    <a:pt x="3719" y="5908"/>
                    <a:pt x="3772" y="5820"/>
                  </a:cubicBezTo>
                  <a:lnTo>
                    <a:pt x="4879" y="3237"/>
                  </a:lnTo>
                  <a:lnTo>
                    <a:pt x="4633" y="533"/>
                  </a:lnTo>
                  <a:cubicBezTo>
                    <a:pt x="4614" y="346"/>
                    <a:pt x="4638" y="165"/>
                    <a:pt x="47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493"/>
            <p:cNvSpPr/>
            <p:nvPr/>
          </p:nvSpPr>
          <p:spPr>
            <a:xfrm>
              <a:off x="4704292" y="-2253608"/>
              <a:ext cx="362713" cy="689818"/>
            </a:xfrm>
            <a:custGeom>
              <a:rect b="b" l="l" r="r" t="t"/>
              <a:pathLst>
                <a:path extrusionOk="0" h="5676" w="2988">
                  <a:moveTo>
                    <a:pt x="30" y="0"/>
                  </a:moveTo>
                  <a:lnTo>
                    <a:pt x="1" y="1"/>
                  </a:lnTo>
                  <a:cubicBezTo>
                    <a:pt x="460" y="817"/>
                    <a:pt x="764" y="1721"/>
                    <a:pt x="869" y="2640"/>
                  </a:cubicBezTo>
                  <a:cubicBezTo>
                    <a:pt x="872" y="2665"/>
                    <a:pt x="874" y="2688"/>
                    <a:pt x="876" y="2712"/>
                  </a:cubicBezTo>
                  <a:cubicBezTo>
                    <a:pt x="890" y="2838"/>
                    <a:pt x="900" y="2963"/>
                    <a:pt x="903" y="3090"/>
                  </a:cubicBezTo>
                  <a:cubicBezTo>
                    <a:pt x="906" y="3151"/>
                    <a:pt x="907" y="3211"/>
                    <a:pt x="908" y="3271"/>
                  </a:cubicBezTo>
                  <a:lnTo>
                    <a:pt x="908" y="3403"/>
                  </a:lnTo>
                  <a:lnTo>
                    <a:pt x="901" y="3400"/>
                  </a:lnTo>
                  <a:lnTo>
                    <a:pt x="901" y="3400"/>
                  </a:lnTo>
                  <a:cubicBezTo>
                    <a:pt x="1142" y="3939"/>
                    <a:pt x="1331" y="4507"/>
                    <a:pt x="1457" y="5098"/>
                  </a:cubicBezTo>
                  <a:lnTo>
                    <a:pt x="2983" y="5675"/>
                  </a:lnTo>
                  <a:lnTo>
                    <a:pt x="2987" y="5676"/>
                  </a:lnTo>
                  <a:cubicBezTo>
                    <a:pt x="2147" y="1446"/>
                    <a:pt x="30" y="0"/>
                    <a:pt x="30"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493"/>
            <p:cNvSpPr/>
            <p:nvPr/>
          </p:nvSpPr>
          <p:spPr>
            <a:xfrm>
              <a:off x="2169285" y="-2662204"/>
              <a:ext cx="2618868" cy="614468"/>
            </a:xfrm>
            <a:custGeom>
              <a:rect b="b" l="l" r="r" t="t"/>
              <a:pathLst>
                <a:path extrusionOk="0" h="5056" w="21574">
                  <a:moveTo>
                    <a:pt x="2113" y="1"/>
                  </a:moveTo>
                  <a:cubicBezTo>
                    <a:pt x="1739" y="1"/>
                    <a:pt x="731" y="32"/>
                    <a:pt x="0" y="344"/>
                  </a:cubicBezTo>
                  <a:lnTo>
                    <a:pt x="14945" y="344"/>
                  </a:lnTo>
                  <a:cubicBezTo>
                    <a:pt x="19506" y="344"/>
                    <a:pt x="21542" y="4984"/>
                    <a:pt x="21574" y="5056"/>
                  </a:cubicBezTo>
                  <a:cubicBezTo>
                    <a:pt x="21419" y="4467"/>
                    <a:pt x="21185" y="3897"/>
                    <a:pt x="20886" y="3363"/>
                  </a:cubicBezTo>
                  <a:cubicBezTo>
                    <a:pt x="19814" y="1458"/>
                    <a:pt x="17901" y="36"/>
                    <a:pt x="15730" y="36"/>
                  </a:cubicBezTo>
                  <a:lnTo>
                    <a:pt x="2113"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493"/>
            <p:cNvSpPr/>
            <p:nvPr/>
          </p:nvSpPr>
          <p:spPr>
            <a:xfrm>
              <a:off x="976620" y="-2359342"/>
              <a:ext cx="511295" cy="553094"/>
            </a:xfrm>
            <a:custGeom>
              <a:rect b="b" l="l" r="r" t="t"/>
              <a:pathLst>
                <a:path extrusionOk="0" h="4551" w="4212">
                  <a:moveTo>
                    <a:pt x="863" y="1"/>
                  </a:moveTo>
                  <a:cubicBezTo>
                    <a:pt x="576" y="56"/>
                    <a:pt x="288" y="113"/>
                    <a:pt x="0" y="175"/>
                  </a:cubicBezTo>
                  <a:lnTo>
                    <a:pt x="3219" y="4550"/>
                  </a:lnTo>
                  <a:lnTo>
                    <a:pt x="4211" y="4550"/>
                  </a:lnTo>
                  <a:lnTo>
                    <a:pt x="863"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493"/>
            <p:cNvSpPr/>
            <p:nvPr/>
          </p:nvSpPr>
          <p:spPr>
            <a:xfrm>
              <a:off x="262234" y="-2258348"/>
              <a:ext cx="719721" cy="451858"/>
            </a:xfrm>
            <a:custGeom>
              <a:rect b="b" l="l" r="r" t="t"/>
              <a:pathLst>
                <a:path extrusionOk="0" h="3718" w="5929">
                  <a:moveTo>
                    <a:pt x="3193" y="0"/>
                  </a:moveTo>
                  <a:cubicBezTo>
                    <a:pt x="2119" y="299"/>
                    <a:pt x="1053" y="637"/>
                    <a:pt x="1" y="1013"/>
                  </a:cubicBezTo>
                  <a:lnTo>
                    <a:pt x="1991" y="3718"/>
                  </a:lnTo>
                  <a:lnTo>
                    <a:pt x="5929" y="3718"/>
                  </a:lnTo>
                  <a:lnTo>
                    <a:pt x="3193"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493"/>
            <p:cNvSpPr/>
            <p:nvPr/>
          </p:nvSpPr>
          <p:spPr>
            <a:xfrm>
              <a:off x="976620" y="-2359342"/>
              <a:ext cx="511295" cy="553094"/>
            </a:xfrm>
            <a:custGeom>
              <a:rect b="b" l="l" r="r" t="t"/>
              <a:pathLst>
                <a:path extrusionOk="0" h="4551" w="4212">
                  <a:moveTo>
                    <a:pt x="863" y="1"/>
                  </a:moveTo>
                  <a:cubicBezTo>
                    <a:pt x="576" y="56"/>
                    <a:pt x="288" y="113"/>
                    <a:pt x="0" y="175"/>
                  </a:cubicBezTo>
                  <a:lnTo>
                    <a:pt x="3219" y="4550"/>
                  </a:lnTo>
                  <a:lnTo>
                    <a:pt x="4211" y="4550"/>
                  </a:lnTo>
                  <a:lnTo>
                    <a:pt x="863"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493"/>
            <p:cNvSpPr/>
            <p:nvPr/>
          </p:nvSpPr>
          <p:spPr>
            <a:xfrm>
              <a:off x="262234" y="-2258348"/>
              <a:ext cx="719721" cy="451858"/>
            </a:xfrm>
            <a:custGeom>
              <a:rect b="b" l="l" r="r" t="t"/>
              <a:pathLst>
                <a:path extrusionOk="0" h="3718" w="5929">
                  <a:moveTo>
                    <a:pt x="3193" y="0"/>
                  </a:moveTo>
                  <a:cubicBezTo>
                    <a:pt x="2119" y="299"/>
                    <a:pt x="1053" y="637"/>
                    <a:pt x="1" y="1013"/>
                  </a:cubicBezTo>
                  <a:lnTo>
                    <a:pt x="1991" y="3718"/>
                  </a:lnTo>
                  <a:lnTo>
                    <a:pt x="5929" y="3718"/>
                  </a:lnTo>
                  <a:lnTo>
                    <a:pt x="3193"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3" name="Google Shape;20853;p493"/>
          <p:cNvGrpSpPr/>
          <p:nvPr/>
        </p:nvGrpSpPr>
        <p:grpSpPr>
          <a:xfrm>
            <a:off x="6425206" y="623155"/>
            <a:ext cx="2399742" cy="3287598"/>
            <a:chOff x="5798366" y="812153"/>
            <a:chExt cx="2890908" cy="3960484"/>
          </a:xfrm>
        </p:grpSpPr>
        <p:sp>
          <p:nvSpPr>
            <p:cNvPr id="20854" name="Google Shape;20854;p493"/>
            <p:cNvSpPr/>
            <p:nvPr/>
          </p:nvSpPr>
          <p:spPr>
            <a:xfrm flipH="1">
              <a:off x="6692343" y="1848783"/>
              <a:ext cx="527353" cy="495602"/>
            </a:xfrm>
            <a:custGeom>
              <a:rect b="b" l="l" r="r" t="t"/>
              <a:pathLst>
                <a:path extrusionOk="0" h="4780" w="5092">
                  <a:moveTo>
                    <a:pt x="2903" y="1617"/>
                  </a:moveTo>
                  <a:cubicBezTo>
                    <a:pt x="3133" y="1617"/>
                    <a:pt x="3171" y="1930"/>
                    <a:pt x="2988" y="2314"/>
                  </a:cubicBezTo>
                  <a:cubicBezTo>
                    <a:pt x="2805" y="2699"/>
                    <a:pt x="2470" y="3012"/>
                    <a:pt x="2242" y="3012"/>
                  </a:cubicBezTo>
                  <a:cubicBezTo>
                    <a:pt x="2012" y="3012"/>
                    <a:pt x="1974" y="2699"/>
                    <a:pt x="2156" y="2314"/>
                  </a:cubicBezTo>
                  <a:cubicBezTo>
                    <a:pt x="2339" y="1930"/>
                    <a:pt x="2673" y="1617"/>
                    <a:pt x="2903" y="1617"/>
                  </a:cubicBezTo>
                  <a:close/>
                  <a:moveTo>
                    <a:pt x="2846" y="1"/>
                  </a:moveTo>
                  <a:lnTo>
                    <a:pt x="1" y="4780"/>
                  </a:lnTo>
                  <a:lnTo>
                    <a:pt x="2247" y="4780"/>
                  </a:lnTo>
                  <a:lnTo>
                    <a:pt x="5092" y="2"/>
                  </a:lnTo>
                  <a:lnTo>
                    <a:pt x="2846" y="2"/>
                  </a:lnTo>
                  <a:lnTo>
                    <a:pt x="2846"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55" name="Google Shape;20855;p493"/>
            <p:cNvGrpSpPr/>
            <p:nvPr/>
          </p:nvGrpSpPr>
          <p:grpSpPr>
            <a:xfrm>
              <a:off x="5862265" y="812153"/>
              <a:ext cx="1970635" cy="1074462"/>
              <a:chOff x="5862265" y="812153"/>
              <a:chExt cx="1970635" cy="1074462"/>
            </a:xfrm>
          </p:grpSpPr>
          <p:sp>
            <p:nvSpPr>
              <p:cNvPr id="20856" name="Google Shape;20856;p493"/>
              <p:cNvSpPr/>
              <p:nvPr/>
            </p:nvSpPr>
            <p:spPr>
              <a:xfrm flipH="1">
                <a:off x="5862265" y="812153"/>
                <a:ext cx="1970635" cy="1074462"/>
              </a:xfrm>
              <a:custGeom>
                <a:rect b="b" l="l" r="r" t="t"/>
                <a:pathLst>
                  <a:path extrusionOk="0" h="10363" w="19028">
                    <a:moveTo>
                      <a:pt x="60" y="0"/>
                    </a:moveTo>
                    <a:cubicBezTo>
                      <a:pt x="28" y="0"/>
                      <a:pt x="0" y="26"/>
                      <a:pt x="0" y="59"/>
                    </a:cubicBezTo>
                    <a:lnTo>
                      <a:pt x="0" y="10303"/>
                    </a:lnTo>
                    <a:cubicBezTo>
                      <a:pt x="0" y="10335"/>
                      <a:pt x="26" y="10363"/>
                      <a:pt x="60" y="10363"/>
                    </a:cubicBezTo>
                    <a:lnTo>
                      <a:pt x="18968" y="10363"/>
                    </a:lnTo>
                    <a:cubicBezTo>
                      <a:pt x="19001" y="10363"/>
                      <a:pt x="19027" y="10337"/>
                      <a:pt x="19027" y="10303"/>
                    </a:cubicBezTo>
                    <a:lnTo>
                      <a:pt x="19027" y="59"/>
                    </a:lnTo>
                    <a:cubicBezTo>
                      <a:pt x="19026" y="26"/>
                      <a:pt x="19001" y="0"/>
                      <a:pt x="18968"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857" name="Google Shape;20857;p493"/>
              <p:cNvSpPr/>
              <p:nvPr/>
            </p:nvSpPr>
            <p:spPr>
              <a:xfrm flipH="1">
                <a:off x="5862265" y="812153"/>
                <a:ext cx="1970635" cy="1074462"/>
              </a:xfrm>
              <a:custGeom>
                <a:rect b="b" l="l" r="r" t="t"/>
                <a:pathLst>
                  <a:path extrusionOk="0" h="10363" w="19028">
                    <a:moveTo>
                      <a:pt x="60" y="0"/>
                    </a:moveTo>
                    <a:cubicBezTo>
                      <a:pt x="28" y="0"/>
                      <a:pt x="0" y="26"/>
                      <a:pt x="0" y="59"/>
                    </a:cubicBezTo>
                    <a:lnTo>
                      <a:pt x="0" y="10303"/>
                    </a:lnTo>
                    <a:cubicBezTo>
                      <a:pt x="0" y="10335"/>
                      <a:pt x="26" y="10363"/>
                      <a:pt x="60" y="10363"/>
                    </a:cubicBezTo>
                    <a:lnTo>
                      <a:pt x="18968" y="10363"/>
                    </a:lnTo>
                    <a:cubicBezTo>
                      <a:pt x="19001" y="10363"/>
                      <a:pt x="19027" y="10337"/>
                      <a:pt x="19027" y="10303"/>
                    </a:cubicBezTo>
                    <a:lnTo>
                      <a:pt x="19027" y="59"/>
                    </a:lnTo>
                    <a:cubicBezTo>
                      <a:pt x="19026" y="26"/>
                      <a:pt x="19001" y="0"/>
                      <a:pt x="18968"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20858" name="Google Shape;20858;p493"/>
            <p:cNvSpPr/>
            <p:nvPr/>
          </p:nvSpPr>
          <p:spPr>
            <a:xfrm flipH="1">
              <a:off x="5798366" y="812153"/>
              <a:ext cx="1970531" cy="1074462"/>
            </a:xfrm>
            <a:custGeom>
              <a:rect b="b" l="l" r="r" t="t"/>
              <a:pathLst>
                <a:path extrusionOk="0" h="10363" w="19027">
                  <a:moveTo>
                    <a:pt x="59" y="0"/>
                  </a:moveTo>
                  <a:cubicBezTo>
                    <a:pt x="27" y="0"/>
                    <a:pt x="1" y="26"/>
                    <a:pt x="1" y="59"/>
                  </a:cubicBezTo>
                  <a:lnTo>
                    <a:pt x="1" y="10303"/>
                  </a:lnTo>
                  <a:cubicBezTo>
                    <a:pt x="1" y="10335"/>
                    <a:pt x="26" y="10363"/>
                    <a:pt x="59" y="10363"/>
                  </a:cubicBezTo>
                  <a:lnTo>
                    <a:pt x="18968" y="10363"/>
                  </a:lnTo>
                  <a:cubicBezTo>
                    <a:pt x="19000" y="10363"/>
                    <a:pt x="19027" y="10337"/>
                    <a:pt x="19027" y="10303"/>
                  </a:cubicBezTo>
                  <a:lnTo>
                    <a:pt x="19027" y="59"/>
                  </a:lnTo>
                  <a:cubicBezTo>
                    <a:pt x="19027" y="26"/>
                    <a:pt x="19000" y="0"/>
                    <a:pt x="18968"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493"/>
            <p:cNvSpPr/>
            <p:nvPr/>
          </p:nvSpPr>
          <p:spPr>
            <a:xfrm flipH="1">
              <a:off x="5860713" y="874467"/>
              <a:ext cx="1845839" cy="949628"/>
            </a:xfrm>
            <a:custGeom>
              <a:rect b="b" l="l" r="r" t="t"/>
              <a:pathLst>
                <a:path extrusionOk="0" h="9159" w="17823">
                  <a:moveTo>
                    <a:pt x="83" y="0"/>
                  </a:moveTo>
                  <a:cubicBezTo>
                    <a:pt x="38" y="0"/>
                    <a:pt x="1" y="37"/>
                    <a:pt x="1" y="82"/>
                  </a:cubicBezTo>
                  <a:lnTo>
                    <a:pt x="1" y="9077"/>
                  </a:lnTo>
                  <a:cubicBezTo>
                    <a:pt x="1" y="9122"/>
                    <a:pt x="38" y="9159"/>
                    <a:pt x="83" y="9159"/>
                  </a:cubicBezTo>
                  <a:lnTo>
                    <a:pt x="17741" y="9159"/>
                  </a:lnTo>
                  <a:cubicBezTo>
                    <a:pt x="17786" y="9159"/>
                    <a:pt x="17823" y="9122"/>
                    <a:pt x="17823" y="9077"/>
                  </a:cubicBezTo>
                  <a:lnTo>
                    <a:pt x="17823" y="82"/>
                  </a:lnTo>
                  <a:cubicBezTo>
                    <a:pt x="17823" y="37"/>
                    <a:pt x="17786" y="0"/>
                    <a:pt x="17741"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493"/>
            <p:cNvSpPr/>
            <p:nvPr/>
          </p:nvSpPr>
          <p:spPr>
            <a:xfrm flipH="1">
              <a:off x="5885672" y="899455"/>
              <a:ext cx="1795921" cy="899653"/>
            </a:xfrm>
            <a:custGeom>
              <a:rect b="b" l="l" r="r" t="t"/>
              <a:pathLst>
                <a:path extrusionOk="0" h="8677" w="17341">
                  <a:moveTo>
                    <a:pt x="661" y="0"/>
                  </a:moveTo>
                  <a:cubicBezTo>
                    <a:pt x="297" y="0"/>
                    <a:pt x="1" y="297"/>
                    <a:pt x="1" y="661"/>
                  </a:cubicBezTo>
                  <a:lnTo>
                    <a:pt x="1" y="8016"/>
                  </a:lnTo>
                  <a:cubicBezTo>
                    <a:pt x="1" y="8382"/>
                    <a:pt x="297" y="8677"/>
                    <a:pt x="661" y="8677"/>
                  </a:cubicBezTo>
                  <a:lnTo>
                    <a:pt x="16680" y="8677"/>
                  </a:lnTo>
                  <a:cubicBezTo>
                    <a:pt x="17045" y="8677"/>
                    <a:pt x="17341" y="8380"/>
                    <a:pt x="17341" y="8016"/>
                  </a:cubicBezTo>
                  <a:lnTo>
                    <a:pt x="17341" y="661"/>
                  </a:lnTo>
                  <a:cubicBezTo>
                    <a:pt x="17341" y="297"/>
                    <a:pt x="17045" y="0"/>
                    <a:pt x="16681"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493"/>
            <p:cNvSpPr/>
            <p:nvPr/>
          </p:nvSpPr>
          <p:spPr>
            <a:xfrm flipH="1">
              <a:off x="5885683" y="899455"/>
              <a:ext cx="91759" cy="899653"/>
            </a:xfrm>
            <a:custGeom>
              <a:rect b="b" l="l" r="r" t="t"/>
              <a:pathLst>
                <a:path extrusionOk="0" h="8677" w="886">
                  <a:moveTo>
                    <a:pt x="1" y="0"/>
                  </a:moveTo>
                  <a:cubicBezTo>
                    <a:pt x="365" y="0"/>
                    <a:pt x="661" y="297"/>
                    <a:pt x="661" y="661"/>
                  </a:cubicBezTo>
                  <a:lnTo>
                    <a:pt x="661" y="8016"/>
                  </a:lnTo>
                  <a:cubicBezTo>
                    <a:pt x="661" y="8382"/>
                    <a:pt x="365" y="8677"/>
                    <a:pt x="1" y="8677"/>
                  </a:cubicBezTo>
                  <a:lnTo>
                    <a:pt x="225" y="8677"/>
                  </a:lnTo>
                  <a:cubicBezTo>
                    <a:pt x="590" y="8677"/>
                    <a:pt x="886" y="8380"/>
                    <a:pt x="886" y="8016"/>
                  </a:cubicBezTo>
                  <a:lnTo>
                    <a:pt x="886" y="661"/>
                  </a:lnTo>
                  <a:cubicBezTo>
                    <a:pt x="886" y="297"/>
                    <a:pt x="590" y="0"/>
                    <a:pt x="2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493"/>
            <p:cNvSpPr/>
            <p:nvPr/>
          </p:nvSpPr>
          <p:spPr>
            <a:xfrm flipH="1">
              <a:off x="6452788" y="2488926"/>
              <a:ext cx="2208834" cy="2281948"/>
            </a:xfrm>
            <a:custGeom>
              <a:rect b="b" l="l" r="r" t="t"/>
              <a:pathLst>
                <a:path extrusionOk="0" h="22009" w="21328">
                  <a:moveTo>
                    <a:pt x="179" y="0"/>
                  </a:moveTo>
                  <a:cubicBezTo>
                    <a:pt x="80" y="0"/>
                    <a:pt x="1" y="79"/>
                    <a:pt x="1" y="178"/>
                  </a:cubicBezTo>
                  <a:lnTo>
                    <a:pt x="1" y="21830"/>
                  </a:lnTo>
                  <a:cubicBezTo>
                    <a:pt x="1" y="21929"/>
                    <a:pt x="80" y="22009"/>
                    <a:pt x="179" y="22009"/>
                  </a:cubicBezTo>
                  <a:lnTo>
                    <a:pt x="21149" y="22009"/>
                  </a:lnTo>
                  <a:cubicBezTo>
                    <a:pt x="21246" y="22009"/>
                    <a:pt x="21327" y="21929"/>
                    <a:pt x="21327" y="21830"/>
                  </a:cubicBezTo>
                  <a:lnTo>
                    <a:pt x="21327" y="178"/>
                  </a:lnTo>
                  <a:cubicBezTo>
                    <a:pt x="21327" y="79"/>
                    <a:pt x="21247" y="0"/>
                    <a:pt x="211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493"/>
            <p:cNvSpPr/>
            <p:nvPr/>
          </p:nvSpPr>
          <p:spPr>
            <a:xfrm flipH="1">
              <a:off x="6057276" y="2490585"/>
              <a:ext cx="2208834" cy="2282052"/>
            </a:xfrm>
            <a:custGeom>
              <a:rect b="b" l="l" r="r" t="t"/>
              <a:pathLst>
                <a:path extrusionOk="0" h="22010" w="21328">
                  <a:moveTo>
                    <a:pt x="178" y="1"/>
                  </a:moveTo>
                  <a:cubicBezTo>
                    <a:pt x="80" y="1"/>
                    <a:pt x="1" y="80"/>
                    <a:pt x="1" y="179"/>
                  </a:cubicBezTo>
                  <a:lnTo>
                    <a:pt x="1" y="21831"/>
                  </a:lnTo>
                  <a:cubicBezTo>
                    <a:pt x="1" y="21929"/>
                    <a:pt x="80" y="22009"/>
                    <a:pt x="178" y="22009"/>
                  </a:cubicBezTo>
                  <a:lnTo>
                    <a:pt x="21149" y="22009"/>
                  </a:lnTo>
                  <a:cubicBezTo>
                    <a:pt x="21247" y="22009"/>
                    <a:pt x="21327" y="21929"/>
                    <a:pt x="21327" y="21831"/>
                  </a:cubicBezTo>
                  <a:lnTo>
                    <a:pt x="21327" y="179"/>
                  </a:lnTo>
                  <a:cubicBezTo>
                    <a:pt x="21327" y="80"/>
                    <a:pt x="21247" y="1"/>
                    <a:pt x="21149"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493"/>
            <p:cNvSpPr/>
            <p:nvPr/>
          </p:nvSpPr>
          <p:spPr>
            <a:xfrm flipH="1">
              <a:off x="8300491" y="2877118"/>
              <a:ext cx="338658" cy="1588209"/>
            </a:xfrm>
            <a:custGeom>
              <a:rect b="b" l="l" r="r" t="t"/>
              <a:pathLst>
                <a:path extrusionOk="0" h="15318" w="3270">
                  <a:moveTo>
                    <a:pt x="50" y="1"/>
                  </a:moveTo>
                  <a:cubicBezTo>
                    <a:pt x="22" y="1"/>
                    <a:pt x="0" y="23"/>
                    <a:pt x="0" y="51"/>
                  </a:cubicBezTo>
                  <a:lnTo>
                    <a:pt x="0" y="15267"/>
                  </a:lnTo>
                  <a:cubicBezTo>
                    <a:pt x="0" y="15296"/>
                    <a:pt x="24" y="15317"/>
                    <a:pt x="50" y="15317"/>
                  </a:cubicBezTo>
                  <a:lnTo>
                    <a:pt x="3219" y="15317"/>
                  </a:lnTo>
                  <a:cubicBezTo>
                    <a:pt x="3247" y="15317"/>
                    <a:pt x="3270" y="15294"/>
                    <a:pt x="3269" y="15267"/>
                  </a:cubicBezTo>
                  <a:lnTo>
                    <a:pt x="3269" y="51"/>
                  </a:lnTo>
                  <a:cubicBezTo>
                    <a:pt x="3269" y="22"/>
                    <a:pt x="3246" y="1"/>
                    <a:pt x="321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493"/>
            <p:cNvSpPr/>
            <p:nvPr/>
          </p:nvSpPr>
          <p:spPr>
            <a:xfrm flipH="1">
              <a:off x="8350720" y="2877118"/>
              <a:ext cx="338554" cy="1588209"/>
            </a:xfrm>
            <a:custGeom>
              <a:rect b="b" l="l" r="r" t="t"/>
              <a:pathLst>
                <a:path extrusionOk="0" h="15318" w="3269">
                  <a:moveTo>
                    <a:pt x="49" y="1"/>
                  </a:moveTo>
                  <a:cubicBezTo>
                    <a:pt x="22" y="1"/>
                    <a:pt x="0" y="23"/>
                    <a:pt x="0" y="51"/>
                  </a:cubicBezTo>
                  <a:lnTo>
                    <a:pt x="0" y="15267"/>
                  </a:lnTo>
                  <a:cubicBezTo>
                    <a:pt x="0" y="15296"/>
                    <a:pt x="23" y="15317"/>
                    <a:pt x="49" y="15317"/>
                  </a:cubicBezTo>
                  <a:lnTo>
                    <a:pt x="3218" y="15317"/>
                  </a:lnTo>
                  <a:cubicBezTo>
                    <a:pt x="3246" y="15317"/>
                    <a:pt x="3267" y="15294"/>
                    <a:pt x="3268" y="15267"/>
                  </a:cubicBezTo>
                  <a:lnTo>
                    <a:pt x="3268" y="51"/>
                  </a:lnTo>
                  <a:cubicBezTo>
                    <a:pt x="3268" y="22"/>
                    <a:pt x="3246" y="1"/>
                    <a:pt x="3218"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66" name="Google Shape;20866;p493"/>
            <p:cNvGrpSpPr/>
            <p:nvPr/>
          </p:nvGrpSpPr>
          <p:grpSpPr>
            <a:xfrm>
              <a:off x="7765684" y="3027356"/>
              <a:ext cx="390958" cy="884930"/>
              <a:chOff x="7765684" y="3027356"/>
              <a:chExt cx="390958" cy="884930"/>
            </a:xfrm>
          </p:grpSpPr>
          <p:sp>
            <p:nvSpPr>
              <p:cNvPr id="20867" name="Google Shape;20867;p493"/>
              <p:cNvSpPr/>
              <p:nvPr/>
            </p:nvSpPr>
            <p:spPr>
              <a:xfrm flipH="1">
                <a:off x="7765684" y="3027356"/>
                <a:ext cx="390958" cy="884930"/>
              </a:xfrm>
              <a:custGeom>
                <a:rect b="b" l="l" r="r" t="t"/>
                <a:pathLst>
                  <a:path extrusionOk="0" h="8535" w="3775">
                    <a:moveTo>
                      <a:pt x="3670" y="1"/>
                    </a:moveTo>
                    <a:cubicBezTo>
                      <a:pt x="1646" y="1"/>
                      <a:pt x="0" y="1915"/>
                      <a:pt x="0" y="4266"/>
                    </a:cubicBezTo>
                    <a:cubicBezTo>
                      <a:pt x="0" y="6620"/>
                      <a:pt x="1647" y="8535"/>
                      <a:pt x="3672" y="8535"/>
                    </a:cubicBezTo>
                    <a:cubicBezTo>
                      <a:pt x="3706" y="8535"/>
                      <a:pt x="3740" y="8533"/>
                      <a:pt x="3774" y="8533"/>
                    </a:cubicBezTo>
                    <a:cubicBezTo>
                      <a:pt x="1797" y="8469"/>
                      <a:pt x="206" y="6580"/>
                      <a:pt x="206" y="4267"/>
                    </a:cubicBezTo>
                    <a:cubicBezTo>
                      <a:pt x="206" y="1956"/>
                      <a:pt x="1797" y="67"/>
                      <a:pt x="3774" y="3"/>
                    </a:cubicBezTo>
                    <a:cubicBezTo>
                      <a:pt x="3739" y="1"/>
                      <a:pt x="3706" y="1"/>
                      <a:pt x="3672" y="1"/>
                    </a:cubicBezTo>
                    <a:cubicBezTo>
                      <a:pt x="3671" y="1"/>
                      <a:pt x="3671" y="1"/>
                      <a:pt x="3670"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493"/>
              <p:cNvSpPr/>
              <p:nvPr/>
            </p:nvSpPr>
            <p:spPr>
              <a:xfrm flipH="1">
                <a:off x="7765684" y="3027356"/>
                <a:ext cx="390958" cy="884930"/>
              </a:xfrm>
              <a:custGeom>
                <a:rect b="b" l="l" r="r" t="t"/>
                <a:pathLst>
                  <a:path extrusionOk="0" h="8535" w="3775">
                    <a:moveTo>
                      <a:pt x="3670" y="1"/>
                    </a:moveTo>
                    <a:cubicBezTo>
                      <a:pt x="1646" y="1"/>
                      <a:pt x="0" y="1915"/>
                      <a:pt x="0" y="4266"/>
                    </a:cubicBezTo>
                    <a:cubicBezTo>
                      <a:pt x="0" y="6620"/>
                      <a:pt x="1647" y="8535"/>
                      <a:pt x="3672" y="8535"/>
                    </a:cubicBezTo>
                    <a:cubicBezTo>
                      <a:pt x="3706" y="8535"/>
                      <a:pt x="3740" y="8533"/>
                      <a:pt x="3774" y="8533"/>
                    </a:cubicBezTo>
                    <a:cubicBezTo>
                      <a:pt x="1797" y="8469"/>
                      <a:pt x="206" y="6580"/>
                      <a:pt x="206" y="4267"/>
                    </a:cubicBezTo>
                    <a:cubicBezTo>
                      <a:pt x="206" y="1956"/>
                      <a:pt x="1797" y="67"/>
                      <a:pt x="3774" y="3"/>
                    </a:cubicBezTo>
                    <a:cubicBezTo>
                      <a:pt x="3739" y="1"/>
                      <a:pt x="3706" y="1"/>
                      <a:pt x="3672" y="1"/>
                    </a:cubicBezTo>
                    <a:cubicBezTo>
                      <a:pt x="3671" y="1"/>
                      <a:pt x="3671" y="1"/>
                      <a:pt x="3670"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69" name="Google Shape;20869;p493"/>
            <p:cNvSpPr/>
            <p:nvPr/>
          </p:nvSpPr>
          <p:spPr>
            <a:xfrm flipH="1">
              <a:off x="7374727" y="3027149"/>
              <a:ext cx="760581" cy="884930"/>
            </a:xfrm>
            <a:custGeom>
              <a:rect b="b" l="l" r="r" t="t"/>
              <a:pathLst>
                <a:path extrusionOk="0" h="8535" w="7344">
                  <a:moveTo>
                    <a:pt x="3672" y="1"/>
                  </a:moveTo>
                  <a:cubicBezTo>
                    <a:pt x="3637" y="1"/>
                    <a:pt x="3602" y="2"/>
                    <a:pt x="3568" y="2"/>
                  </a:cubicBezTo>
                  <a:cubicBezTo>
                    <a:pt x="1591" y="68"/>
                    <a:pt x="0" y="1956"/>
                    <a:pt x="0" y="4268"/>
                  </a:cubicBezTo>
                  <a:cubicBezTo>
                    <a:pt x="0" y="6581"/>
                    <a:pt x="1591" y="8471"/>
                    <a:pt x="3568" y="8533"/>
                  </a:cubicBezTo>
                  <a:cubicBezTo>
                    <a:pt x="3602" y="8535"/>
                    <a:pt x="3637" y="8535"/>
                    <a:pt x="3672" y="8535"/>
                  </a:cubicBezTo>
                  <a:cubicBezTo>
                    <a:pt x="5696" y="8535"/>
                    <a:pt x="7343" y="6621"/>
                    <a:pt x="7343" y="4267"/>
                  </a:cubicBezTo>
                  <a:cubicBezTo>
                    <a:pt x="7343" y="1915"/>
                    <a:pt x="5696" y="1"/>
                    <a:pt x="3672"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493"/>
            <p:cNvSpPr/>
            <p:nvPr/>
          </p:nvSpPr>
          <p:spPr>
            <a:xfrm flipH="1">
              <a:off x="7388399" y="3058358"/>
              <a:ext cx="393754" cy="822824"/>
            </a:xfrm>
            <a:custGeom>
              <a:rect b="b" l="l" r="r" t="t"/>
              <a:pathLst>
                <a:path extrusionOk="0" h="7936" w="3802">
                  <a:moveTo>
                    <a:pt x="385" y="0"/>
                  </a:moveTo>
                  <a:cubicBezTo>
                    <a:pt x="256" y="0"/>
                    <a:pt x="127" y="9"/>
                    <a:pt x="0" y="26"/>
                  </a:cubicBezTo>
                  <a:cubicBezTo>
                    <a:pt x="1705" y="247"/>
                    <a:pt x="3031" y="1928"/>
                    <a:pt x="3031" y="3967"/>
                  </a:cubicBezTo>
                  <a:cubicBezTo>
                    <a:pt x="3031" y="6007"/>
                    <a:pt x="1705" y="7688"/>
                    <a:pt x="0" y="7909"/>
                  </a:cubicBezTo>
                  <a:cubicBezTo>
                    <a:pt x="127" y="7926"/>
                    <a:pt x="256" y="7935"/>
                    <a:pt x="385" y="7935"/>
                  </a:cubicBezTo>
                  <a:cubicBezTo>
                    <a:pt x="2272" y="7935"/>
                    <a:pt x="3801" y="6159"/>
                    <a:pt x="3801" y="3967"/>
                  </a:cubicBezTo>
                  <a:cubicBezTo>
                    <a:pt x="3801" y="1777"/>
                    <a:pt x="2272" y="1"/>
                    <a:pt x="385"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493"/>
            <p:cNvSpPr/>
            <p:nvPr/>
          </p:nvSpPr>
          <p:spPr>
            <a:xfrm flipH="1">
              <a:off x="7468143" y="3060950"/>
              <a:ext cx="627915" cy="817537"/>
            </a:xfrm>
            <a:custGeom>
              <a:rect b="b" l="l" r="r" t="t"/>
              <a:pathLst>
                <a:path extrusionOk="0" h="7885" w="6063">
                  <a:moveTo>
                    <a:pt x="3032" y="1"/>
                  </a:moveTo>
                  <a:cubicBezTo>
                    <a:pt x="1326" y="222"/>
                    <a:pt x="1" y="1903"/>
                    <a:pt x="1" y="3942"/>
                  </a:cubicBezTo>
                  <a:cubicBezTo>
                    <a:pt x="1" y="5982"/>
                    <a:pt x="1328" y="7663"/>
                    <a:pt x="3032" y="7884"/>
                  </a:cubicBezTo>
                  <a:cubicBezTo>
                    <a:pt x="4738" y="7663"/>
                    <a:pt x="6063" y="5982"/>
                    <a:pt x="6063" y="3942"/>
                  </a:cubicBezTo>
                  <a:cubicBezTo>
                    <a:pt x="6063" y="1903"/>
                    <a:pt x="4738" y="224"/>
                    <a:pt x="30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493"/>
            <p:cNvSpPr/>
            <p:nvPr/>
          </p:nvSpPr>
          <p:spPr>
            <a:xfrm flipH="1">
              <a:off x="7571915" y="3364121"/>
              <a:ext cx="404007" cy="211409"/>
            </a:xfrm>
            <a:custGeom>
              <a:rect b="b" l="l" r="r" t="t"/>
              <a:pathLst>
                <a:path extrusionOk="0" h="2039" w="3901">
                  <a:moveTo>
                    <a:pt x="67" y="1"/>
                  </a:moveTo>
                  <a:cubicBezTo>
                    <a:pt x="30" y="1"/>
                    <a:pt x="1" y="31"/>
                    <a:pt x="1" y="67"/>
                  </a:cubicBezTo>
                  <a:lnTo>
                    <a:pt x="1" y="1972"/>
                  </a:lnTo>
                  <a:cubicBezTo>
                    <a:pt x="1" y="2008"/>
                    <a:pt x="30" y="2039"/>
                    <a:pt x="67" y="2039"/>
                  </a:cubicBezTo>
                  <a:lnTo>
                    <a:pt x="3834" y="2039"/>
                  </a:lnTo>
                  <a:cubicBezTo>
                    <a:pt x="3871" y="2039"/>
                    <a:pt x="3901" y="2010"/>
                    <a:pt x="3901" y="1972"/>
                  </a:cubicBezTo>
                  <a:lnTo>
                    <a:pt x="3901" y="67"/>
                  </a:lnTo>
                  <a:cubicBezTo>
                    <a:pt x="3901" y="31"/>
                    <a:pt x="3871" y="1"/>
                    <a:pt x="383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493"/>
            <p:cNvSpPr/>
            <p:nvPr/>
          </p:nvSpPr>
          <p:spPr>
            <a:xfrm flipH="1">
              <a:off x="7490100" y="3364121"/>
              <a:ext cx="404007" cy="211409"/>
            </a:xfrm>
            <a:custGeom>
              <a:rect b="b" l="l" r="r" t="t"/>
              <a:pathLst>
                <a:path extrusionOk="0" h="2039" w="3901">
                  <a:moveTo>
                    <a:pt x="67" y="1"/>
                  </a:moveTo>
                  <a:cubicBezTo>
                    <a:pt x="30" y="1"/>
                    <a:pt x="0" y="31"/>
                    <a:pt x="0" y="67"/>
                  </a:cubicBezTo>
                  <a:lnTo>
                    <a:pt x="0" y="1972"/>
                  </a:lnTo>
                  <a:cubicBezTo>
                    <a:pt x="0" y="2008"/>
                    <a:pt x="31" y="2039"/>
                    <a:pt x="68" y="2039"/>
                  </a:cubicBezTo>
                  <a:lnTo>
                    <a:pt x="3834" y="2039"/>
                  </a:lnTo>
                  <a:cubicBezTo>
                    <a:pt x="3871" y="2039"/>
                    <a:pt x="3901" y="2010"/>
                    <a:pt x="3901" y="1972"/>
                  </a:cubicBezTo>
                  <a:lnTo>
                    <a:pt x="3901" y="67"/>
                  </a:lnTo>
                  <a:cubicBezTo>
                    <a:pt x="3901" y="31"/>
                    <a:pt x="3871" y="1"/>
                    <a:pt x="3834"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493"/>
            <p:cNvSpPr/>
            <p:nvPr/>
          </p:nvSpPr>
          <p:spPr>
            <a:xfrm flipH="1">
              <a:off x="7252833" y="3135602"/>
              <a:ext cx="522796" cy="431112"/>
            </a:xfrm>
            <a:custGeom>
              <a:rect b="b" l="l" r="r" t="t"/>
              <a:pathLst>
                <a:path extrusionOk="0" h="4158" w="5048">
                  <a:moveTo>
                    <a:pt x="4337" y="1"/>
                  </a:moveTo>
                  <a:lnTo>
                    <a:pt x="3882" y="278"/>
                  </a:lnTo>
                  <a:lnTo>
                    <a:pt x="562" y="2283"/>
                  </a:lnTo>
                  <a:cubicBezTo>
                    <a:pt x="180" y="2515"/>
                    <a:pt x="1" y="2871"/>
                    <a:pt x="119" y="3380"/>
                  </a:cubicBezTo>
                  <a:cubicBezTo>
                    <a:pt x="177" y="3627"/>
                    <a:pt x="300" y="3835"/>
                    <a:pt x="455" y="3973"/>
                  </a:cubicBezTo>
                  <a:cubicBezTo>
                    <a:pt x="586" y="4090"/>
                    <a:pt x="739" y="4158"/>
                    <a:pt x="893" y="4158"/>
                  </a:cubicBezTo>
                  <a:cubicBezTo>
                    <a:pt x="933" y="4158"/>
                    <a:pt x="972" y="4153"/>
                    <a:pt x="1011" y="4144"/>
                  </a:cubicBezTo>
                  <a:cubicBezTo>
                    <a:pt x="1047" y="4136"/>
                    <a:pt x="1081" y="4125"/>
                    <a:pt x="1113" y="4109"/>
                  </a:cubicBezTo>
                  <a:cubicBezTo>
                    <a:pt x="1150" y="4092"/>
                    <a:pt x="1184" y="4071"/>
                    <a:pt x="1216" y="4046"/>
                  </a:cubicBezTo>
                  <a:lnTo>
                    <a:pt x="5048" y="1732"/>
                  </a:lnTo>
                  <a:lnTo>
                    <a:pt x="4337"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493"/>
            <p:cNvSpPr/>
            <p:nvPr/>
          </p:nvSpPr>
          <p:spPr>
            <a:xfrm flipH="1">
              <a:off x="7206956" y="3126892"/>
              <a:ext cx="160422" cy="194094"/>
            </a:xfrm>
            <a:custGeom>
              <a:rect b="b" l="l" r="r" t="t"/>
              <a:pathLst>
                <a:path extrusionOk="0" h="1872" w="1549">
                  <a:moveTo>
                    <a:pt x="680" y="1"/>
                  </a:moveTo>
                  <a:cubicBezTo>
                    <a:pt x="678" y="1"/>
                    <a:pt x="676" y="1"/>
                    <a:pt x="674" y="1"/>
                  </a:cubicBezTo>
                  <a:cubicBezTo>
                    <a:pt x="637" y="1"/>
                    <a:pt x="600" y="4"/>
                    <a:pt x="563" y="13"/>
                  </a:cubicBezTo>
                  <a:cubicBezTo>
                    <a:pt x="503" y="27"/>
                    <a:pt x="445" y="52"/>
                    <a:pt x="391" y="88"/>
                  </a:cubicBezTo>
                  <a:cubicBezTo>
                    <a:pt x="128" y="262"/>
                    <a:pt x="0" y="668"/>
                    <a:pt x="99" y="1093"/>
                  </a:cubicBezTo>
                  <a:cubicBezTo>
                    <a:pt x="205" y="1549"/>
                    <a:pt x="536" y="1872"/>
                    <a:pt x="873" y="1872"/>
                  </a:cubicBezTo>
                  <a:cubicBezTo>
                    <a:pt x="912" y="1872"/>
                    <a:pt x="952" y="1867"/>
                    <a:pt x="991" y="1858"/>
                  </a:cubicBezTo>
                  <a:cubicBezTo>
                    <a:pt x="1031" y="1849"/>
                    <a:pt x="1069" y="1835"/>
                    <a:pt x="1105" y="1817"/>
                  </a:cubicBezTo>
                  <a:cubicBezTo>
                    <a:pt x="1142" y="1799"/>
                    <a:pt x="1175" y="1777"/>
                    <a:pt x="1207" y="1751"/>
                  </a:cubicBezTo>
                  <a:cubicBezTo>
                    <a:pt x="1441" y="1563"/>
                    <a:pt x="1549" y="1178"/>
                    <a:pt x="1454" y="778"/>
                  </a:cubicBezTo>
                  <a:cubicBezTo>
                    <a:pt x="1347" y="323"/>
                    <a:pt x="1018" y="1"/>
                    <a:pt x="680"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493"/>
            <p:cNvSpPr/>
            <p:nvPr/>
          </p:nvSpPr>
          <p:spPr>
            <a:xfrm flipH="1">
              <a:off x="7211928" y="3133632"/>
              <a:ext cx="116718" cy="165892"/>
            </a:xfrm>
            <a:custGeom>
              <a:rect b="b" l="l" r="r" t="t"/>
              <a:pathLst>
                <a:path extrusionOk="0" h="1600" w="1127">
                  <a:moveTo>
                    <a:pt x="461" y="1"/>
                  </a:moveTo>
                  <a:cubicBezTo>
                    <a:pt x="294" y="1"/>
                    <a:pt x="131" y="105"/>
                    <a:pt x="73" y="280"/>
                  </a:cubicBezTo>
                  <a:cubicBezTo>
                    <a:pt x="12" y="464"/>
                    <a:pt x="0" y="682"/>
                    <a:pt x="53" y="907"/>
                  </a:cubicBezTo>
                  <a:cubicBezTo>
                    <a:pt x="107" y="1143"/>
                    <a:pt x="222" y="1342"/>
                    <a:pt x="366" y="1480"/>
                  </a:cubicBezTo>
                  <a:cubicBezTo>
                    <a:pt x="451" y="1562"/>
                    <a:pt x="555" y="1599"/>
                    <a:pt x="658" y="1599"/>
                  </a:cubicBezTo>
                  <a:cubicBezTo>
                    <a:pt x="847" y="1599"/>
                    <a:pt x="1030" y="1475"/>
                    <a:pt x="1082" y="1267"/>
                  </a:cubicBezTo>
                  <a:cubicBezTo>
                    <a:pt x="1124" y="1101"/>
                    <a:pt x="1127" y="908"/>
                    <a:pt x="1082" y="712"/>
                  </a:cubicBezTo>
                  <a:cubicBezTo>
                    <a:pt x="1020" y="447"/>
                    <a:pt x="882" y="226"/>
                    <a:pt x="710" y="90"/>
                  </a:cubicBezTo>
                  <a:cubicBezTo>
                    <a:pt x="635" y="29"/>
                    <a:pt x="548" y="1"/>
                    <a:pt x="461"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493"/>
            <p:cNvSpPr/>
            <p:nvPr/>
          </p:nvSpPr>
          <p:spPr>
            <a:xfrm flipH="1">
              <a:off x="7252937" y="3135913"/>
              <a:ext cx="475674" cy="430904"/>
            </a:xfrm>
            <a:custGeom>
              <a:rect b="b" l="l" r="r" t="t"/>
              <a:pathLst>
                <a:path extrusionOk="0" h="4156" w="4593">
                  <a:moveTo>
                    <a:pt x="3879" y="1"/>
                  </a:moveTo>
                  <a:lnTo>
                    <a:pt x="3428" y="275"/>
                  </a:lnTo>
                  <a:cubicBezTo>
                    <a:pt x="3371" y="448"/>
                    <a:pt x="3310" y="720"/>
                    <a:pt x="3339" y="1011"/>
                  </a:cubicBezTo>
                  <a:cubicBezTo>
                    <a:pt x="3395" y="1563"/>
                    <a:pt x="3139" y="2101"/>
                    <a:pt x="2663" y="2385"/>
                  </a:cubicBezTo>
                  <a:cubicBezTo>
                    <a:pt x="1677" y="2970"/>
                    <a:pt x="565" y="3634"/>
                    <a:pt x="0" y="3971"/>
                  </a:cubicBezTo>
                  <a:cubicBezTo>
                    <a:pt x="131" y="4088"/>
                    <a:pt x="284" y="4156"/>
                    <a:pt x="438" y="4156"/>
                  </a:cubicBezTo>
                  <a:cubicBezTo>
                    <a:pt x="477" y="4156"/>
                    <a:pt x="517" y="4151"/>
                    <a:pt x="556" y="4142"/>
                  </a:cubicBezTo>
                  <a:cubicBezTo>
                    <a:pt x="592" y="4135"/>
                    <a:pt x="626" y="4124"/>
                    <a:pt x="658" y="4108"/>
                  </a:cubicBezTo>
                  <a:cubicBezTo>
                    <a:pt x="695" y="4090"/>
                    <a:pt x="729" y="4069"/>
                    <a:pt x="761" y="4044"/>
                  </a:cubicBezTo>
                  <a:lnTo>
                    <a:pt x="4593" y="1730"/>
                  </a:lnTo>
                  <a:lnTo>
                    <a:pt x="4593" y="1730"/>
                  </a:lnTo>
                  <a:cubicBezTo>
                    <a:pt x="4557" y="1748"/>
                    <a:pt x="4519" y="1762"/>
                    <a:pt x="4479" y="1771"/>
                  </a:cubicBezTo>
                  <a:cubicBezTo>
                    <a:pt x="4440" y="1780"/>
                    <a:pt x="4400" y="1785"/>
                    <a:pt x="4361" y="1785"/>
                  </a:cubicBezTo>
                  <a:cubicBezTo>
                    <a:pt x="4024" y="1785"/>
                    <a:pt x="3693" y="1462"/>
                    <a:pt x="3587" y="1006"/>
                  </a:cubicBezTo>
                  <a:cubicBezTo>
                    <a:pt x="3488" y="581"/>
                    <a:pt x="3616" y="175"/>
                    <a:pt x="3879"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78" name="Google Shape;20878;p493"/>
            <p:cNvGrpSpPr/>
            <p:nvPr/>
          </p:nvGrpSpPr>
          <p:grpSpPr>
            <a:xfrm>
              <a:off x="6558331" y="3027356"/>
              <a:ext cx="390958" cy="884930"/>
              <a:chOff x="6558331" y="3027356"/>
              <a:chExt cx="390958" cy="884930"/>
            </a:xfrm>
          </p:grpSpPr>
          <p:sp>
            <p:nvSpPr>
              <p:cNvPr id="20879" name="Google Shape;20879;p493"/>
              <p:cNvSpPr/>
              <p:nvPr/>
            </p:nvSpPr>
            <p:spPr>
              <a:xfrm flipH="1">
                <a:off x="6558331" y="3027356"/>
                <a:ext cx="390958" cy="884930"/>
              </a:xfrm>
              <a:custGeom>
                <a:rect b="b" l="l" r="r" t="t"/>
                <a:pathLst>
                  <a:path extrusionOk="0" h="8535" w="3775">
                    <a:moveTo>
                      <a:pt x="3671" y="1"/>
                    </a:moveTo>
                    <a:cubicBezTo>
                      <a:pt x="1648" y="1"/>
                      <a:pt x="1" y="1915"/>
                      <a:pt x="1" y="4266"/>
                    </a:cubicBezTo>
                    <a:cubicBezTo>
                      <a:pt x="1" y="6620"/>
                      <a:pt x="1649" y="8535"/>
                      <a:pt x="3672" y="8535"/>
                    </a:cubicBezTo>
                    <a:cubicBezTo>
                      <a:pt x="3707" y="8535"/>
                      <a:pt x="3742" y="8533"/>
                      <a:pt x="3775" y="8533"/>
                    </a:cubicBezTo>
                    <a:cubicBezTo>
                      <a:pt x="1799" y="8469"/>
                      <a:pt x="208" y="6580"/>
                      <a:pt x="208" y="4267"/>
                    </a:cubicBezTo>
                    <a:cubicBezTo>
                      <a:pt x="208" y="1956"/>
                      <a:pt x="1799" y="67"/>
                      <a:pt x="3775" y="3"/>
                    </a:cubicBezTo>
                    <a:cubicBezTo>
                      <a:pt x="3741" y="1"/>
                      <a:pt x="3707" y="1"/>
                      <a:pt x="3672" y="1"/>
                    </a:cubicBezTo>
                    <a:cubicBezTo>
                      <a:pt x="3672" y="1"/>
                      <a:pt x="3671" y="1"/>
                      <a:pt x="367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493"/>
              <p:cNvSpPr/>
              <p:nvPr/>
            </p:nvSpPr>
            <p:spPr>
              <a:xfrm flipH="1">
                <a:off x="6558331" y="3027356"/>
                <a:ext cx="390958" cy="884930"/>
              </a:xfrm>
              <a:custGeom>
                <a:rect b="b" l="l" r="r" t="t"/>
                <a:pathLst>
                  <a:path extrusionOk="0" h="8535" w="3775">
                    <a:moveTo>
                      <a:pt x="3671" y="1"/>
                    </a:moveTo>
                    <a:cubicBezTo>
                      <a:pt x="1648" y="1"/>
                      <a:pt x="1" y="1915"/>
                      <a:pt x="1" y="4266"/>
                    </a:cubicBezTo>
                    <a:cubicBezTo>
                      <a:pt x="1" y="6620"/>
                      <a:pt x="1649" y="8535"/>
                      <a:pt x="3672" y="8535"/>
                    </a:cubicBezTo>
                    <a:cubicBezTo>
                      <a:pt x="3707" y="8535"/>
                      <a:pt x="3742" y="8533"/>
                      <a:pt x="3775" y="8533"/>
                    </a:cubicBezTo>
                    <a:cubicBezTo>
                      <a:pt x="1799" y="8469"/>
                      <a:pt x="208" y="6580"/>
                      <a:pt x="208" y="4267"/>
                    </a:cubicBezTo>
                    <a:cubicBezTo>
                      <a:pt x="208" y="1956"/>
                      <a:pt x="1799" y="67"/>
                      <a:pt x="3775" y="3"/>
                    </a:cubicBezTo>
                    <a:cubicBezTo>
                      <a:pt x="3741" y="1"/>
                      <a:pt x="3707" y="1"/>
                      <a:pt x="3672" y="1"/>
                    </a:cubicBezTo>
                    <a:cubicBezTo>
                      <a:pt x="3672" y="1"/>
                      <a:pt x="3671" y="1"/>
                      <a:pt x="3671"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81" name="Google Shape;20881;p493"/>
            <p:cNvSpPr/>
            <p:nvPr/>
          </p:nvSpPr>
          <p:spPr>
            <a:xfrm flipH="1">
              <a:off x="6167373" y="3027149"/>
              <a:ext cx="760581" cy="884930"/>
            </a:xfrm>
            <a:custGeom>
              <a:rect b="b" l="l" r="r" t="t"/>
              <a:pathLst>
                <a:path extrusionOk="0" h="8535" w="7344">
                  <a:moveTo>
                    <a:pt x="3672" y="1"/>
                  </a:moveTo>
                  <a:cubicBezTo>
                    <a:pt x="3639" y="1"/>
                    <a:pt x="3604" y="2"/>
                    <a:pt x="3569" y="2"/>
                  </a:cubicBezTo>
                  <a:cubicBezTo>
                    <a:pt x="1594" y="68"/>
                    <a:pt x="1" y="1956"/>
                    <a:pt x="1" y="4268"/>
                  </a:cubicBezTo>
                  <a:cubicBezTo>
                    <a:pt x="1" y="6581"/>
                    <a:pt x="1593" y="8471"/>
                    <a:pt x="3569" y="8533"/>
                  </a:cubicBezTo>
                  <a:cubicBezTo>
                    <a:pt x="3604" y="8535"/>
                    <a:pt x="3639" y="8535"/>
                    <a:pt x="3672" y="8535"/>
                  </a:cubicBezTo>
                  <a:cubicBezTo>
                    <a:pt x="5697" y="8535"/>
                    <a:pt x="7344" y="6621"/>
                    <a:pt x="7344" y="4267"/>
                  </a:cubicBezTo>
                  <a:cubicBezTo>
                    <a:pt x="7344" y="1915"/>
                    <a:pt x="5697" y="1"/>
                    <a:pt x="3672"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493"/>
            <p:cNvSpPr/>
            <p:nvPr/>
          </p:nvSpPr>
          <p:spPr>
            <a:xfrm flipH="1">
              <a:off x="6180943" y="3058358"/>
              <a:ext cx="393858" cy="822824"/>
            </a:xfrm>
            <a:custGeom>
              <a:rect b="b" l="l" r="r" t="t"/>
              <a:pathLst>
                <a:path extrusionOk="0" h="7936" w="3803">
                  <a:moveTo>
                    <a:pt x="385" y="0"/>
                  </a:moveTo>
                  <a:cubicBezTo>
                    <a:pt x="256" y="0"/>
                    <a:pt x="128" y="9"/>
                    <a:pt x="1" y="26"/>
                  </a:cubicBezTo>
                  <a:cubicBezTo>
                    <a:pt x="1706" y="247"/>
                    <a:pt x="3031" y="1928"/>
                    <a:pt x="3031" y="3967"/>
                  </a:cubicBezTo>
                  <a:cubicBezTo>
                    <a:pt x="3031" y="6007"/>
                    <a:pt x="1706" y="7688"/>
                    <a:pt x="1" y="7909"/>
                  </a:cubicBezTo>
                  <a:cubicBezTo>
                    <a:pt x="128" y="7926"/>
                    <a:pt x="256" y="7935"/>
                    <a:pt x="385" y="7935"/>
                  </a:cubicBezTo>
                  <a:cubicBezTo>
                    <a:pt x="2273" y="7935"/>
                    <a:pt x="3803" y="6159"/>
                    <a:pt x="3803" y="3967"/>
                  </a:cubicBezTo>
                  <a:cubicBezTo>
                    <a:pt x="3803" y="1777"/>
                    <a:pt x="2273" y="1"/>
                    <a:pt x="385"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493"/>
            <p:cNvSpPr/>
            <p:nvPr/>
          </p:nvSpPr>
          <p:spPr>
            <a:xfrm flipH="1">
              <a:off x="6260582" y="3060950"/>
              <a:ext cx="627915" cy="817537"/>
            </a:xfrm>
            <a:custGeom>
              <a:rect b="b" l="l" r="r" t="t"/>
              <a:pathLst>
                <a:path extrusionOk="0" h="7885" w="6063">
                  <a:moveTo>
                    <a:pt x="3032" y="1"/>
                  </a:moveTo>
                  <a:cubicBezTo>
                    <a:pt x="1325" y="222"/>
                    <a:pt x="0" y="1903"/>
                    <a:pt x="0" y="3942"/>
                  </a:cubicBezTo>
                  <a:cubicBezTo>
                    <a:pt x="0" y="5982"/>
                    <a:pt x="1326" y="7663"/>
                    <a:pt x="3032" y="7884"/>
                  </a:cubicBezTo>
                  <a:cubicBezTo>
                    <a:pt x="4736" y="7663"/>
                    <a:pt x="6062" y="5982"/>
                    <a:pt x="6062" y="3942"/>
                  </a:cubicBezTo>
                  <a:cubicBezTo>
                    <a:pt x="6062" y="1903"/>
                    <a:pt x="4736" y="224"/>
                    <a:pt x="30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493"/>
            <p:cNvSpPr/>
            <p:nvPr/>
          </p:nvSpPr>
          <p:spPr>
            <a:xfrm flipH="1">
              <a:off x="6364459" y="3364121"/>
              <a:ext cx="403904" cy="211409"/>
            </a:xfrm>
            <a:custGeom>
              <a:rect b="b" l="l" r="r" t="t"/>
              <a:pathLst>
                <a:path extrusionOk="0" h="2039" w="3900">
                  <a:moveTo>
                    <a:pt x="67" y="1"/>
                  </a:moveTo>
                  <a:cubicBezTo>
                    <a:pt x="30" y="1"/>
                    <a:pt x="0" y="31"/>
                    <a:pt x="0" y="67"/>
                  </a:cubicBezTo>
                  <a:lnTo>
                    <a:pt x="0" y="1972"/>
                  </a:lnTo>
                  <a:cubicBezTo>
                    <a:pt x="0" y="2008"/>
                    <a:pt x="31" y="2039"/>
                    <a:pt x="67" y="2039"/>
                  </a:cubicBezTo>
                  <a:lnTo>
                    <a:pt x="3833" y="2039"/>
                  </a:lnTo>
                  <a:cubicBezTo>
                    <a:pt x="3870" y="2039"/>
                    <a:pt x="3899" y="2010"/>
                    <a:pt x="3899" y="1972"/>
                  </a:cubicBezTo>
                  <a:lnTo>
                    <a:pt x="3899" y="67"/>
                  </a:lnTo>
                  <a:cubicBezTo>
                    <a:pt x="3899" y="31"/>
                    <a:pt x="3871" y="1"/>
                    <a:pt x="3833"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493"/>
            <p:cNvSpPr/>
            <p:nvPr/>
          </p:nvSpPr>
          <p:spPr>
            <a:xfrm flipH="1">
              <a:off x="6282539" y="3364121"/>
              <a:ext cx="404111" cy="211409"/>
            </a:xfrm>
            <a:custGeom>
              <a:rect b="b" l="l" r="r" t="t"/>
              <a:pathLst>
                <a:path extrusionOk="0" h="2039" w="3902">
                  <a:moveTo>
                    <a:pt x="69" y="1"/>
                  </a:moveTo>
                  <a:cubicBezTo>
                    <a:pt x="32" y="1"/>
                    <a:pt x="2" y="31"/>
                    <a:pt x="2" y="67"/>
                  </a:cubicBezTo>
                  <a:lnTo>
                    <a:pt x="2" y="1972"/>
                  </a:lnTo>
                  <a:cubicBezTo>
                    <a:pt x="1" y="2008"/>
                    <a:pt x="32" y="2039"/>
                    <a:pt x="69" y="2039"/>
                  </a:cubicBezTo>
                  <a:lnTo>
                    <a:pt x="3834" y="2039"/>
                  </a:lnTo>
                  <a:cubicBezTo>
                    <a:pt x="3872" y="2039"/>
                    <a:pt x="3901" y="2010"/>
                    <a:pt x="3901" y="1972"/>
                  </a:cubicBezTo>
                  <a:lnTo>
                    <a:pt x="3901" y="67"/>
                  </a:lnTo>
                  <a:cubicBezTo>
                    <a:pt x="3901" y="31"/>
                    <a:pt x="3872" y="1"/>
                    <a:pt x="3834"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493"/>
            <p:cNvSpPr/>
            <p:nvPr/>
          </p:nvSpPr>
          <p:spPr>
            <a:xfrm flipH="1">
              <a:off x="6045273" y="3135602"/>
              <a:ext cx="522796" cy="431112"/>
            </a:xfrm>
            <a:custGeom>
              <a:rect b="b" l="l" r="r" t="t"/>
              <a:pathLst>
                <a:path extrusionOk="0" h="4158" w="5048">
                  <a:moveTo>
                    <a:pt x="4337" y="1"/>
                  </a:moveTo>
                  <a:lnTo>
                    <a:pt x="3881" y="275"/>
                  </a:lnTo>
                  <a:lnTo>
                    <a:pt x="562" y="2282"/>
                  </a:lnTo>
                  <a:cubicBezTo>
                    <a:pt x="180" y="2515"/>
                    <a:pt x="0" y="2871"/>
                    <a:pt x="118" y="3380"/>
                  </a:cubicBezTo>
                  <a:cubicBezTo>
                    <a:pt x="176" y="3627"/>
                    <a:pt x="299" y="3835"/>
                    <a:pt x="455" y="3973"/>
                  </a:cubicBezTo>
                  <a:cubicBezTo>
                    <a:pt x="586" y="4090"/>
                    <a:pt x="739" y="4158"/>
                    <a:pt x="893" y="4158"/>
                  </a:cubicBezTo>
                  <a:cubicBezTo>
                    <a:pt x="932" y="4158"/>
                    <a:pt x="972" y="4153"/>
                    <a:pt x="1011" y="4144"/>
                  </a:cubicBezTo>
                  <a:cubicBezTo>
                    <a:pt x="1047" y="4136"/>
                    <a:pt x="1080" y="4125"/>
                    <a:pt x="1112" y="4109"/>
                  </a:cubicBezTo>
                  <a:cubicBezTo>
                    <a:pt x="1149" y="4092"/>
                    <a:pt x="1184" y="4071"/>
                    <a:pt x="1216" y="4046"/>
                  </a:cubicBezTo>
                  <a:lnTo>
                    <a:pt x="5047" y="1732"/>
                  </a:lnTo>
                  <a:lnTo>
                    <a:pt x="4337"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493"/>
            <p:cNvSpPr/>
            <p:nvPr/>
          </p:nvSpPr>
          <p:spPr>
            <a:xfrm flipH="1">
              <a:off x="5999396" y="3126892"/>
              <a:ext cx="160629" cy="194094"/>
            </a:xfrm>
            <a:custGeom>
              <a:rect b="b" l="l" r="r" t="t"/>
              <a:pathLst>
                <a:path extrusionOk="0" h="1872" w="1551">
                  <a:moveTo>
                    <a:pt x="682" y="1"/>
                  </a:moveTo>
                  <a:cubicBezTo>
                    <a:pt x="680" y="1"/>
                    <a:pt x="678" y="1"/>
                    <a:pt x="675" y="1"/>
                  </a:cubicBezTo>
                  <a:cubicBezTo>
                    <a:pt x="639" y="1"/>
                    <a:pt x="601" y="4"/>
                    <a:pt x="564" y="13"/>
                  </a:cubicBezTo>
                  <a:cubicBezTo>
                    <a:pt x="504" y="27"/>
                    <a:pt x="446" y="52"/>
                    <a:pt x="392" y="88"/>
                  </a:cubicBezTo>
                  <a:cubicBezTo>
                    <a:pt x="129" y="262"/>
                    <a:pt x="1" y="668"/>
                    <a:pt x="100" y="1093"/>
                  </a:cubicBezTo>
                  <a:cubicBezTo>
                    <a:pt x="207" y="1549"/>
                    <a:pt x="537" y="1872"/>
                    <a:pt x="874" y="1872"/>
                  </a:cubicBezTo>
                  <a:cubicBezTo>
                    <a:pt x="914" y="1872"/>
                    <a:pt x="953" y="1867"/>
                    <a:pt x="992" y="1858"/>
                  </a:cubicBezTo>
                  <a:cubicBezTo>
                    <a:pt x="1032" y="1849"/>
                    <a:pt x="1070" y="1835"/>
                    <a:pt x="1106" y="1817"/>
                  </a:cubicBezTo>
                  <a:cubicBezTo>
                    <a:pt x="1143" y="1799"/>
                    <a:pt x="1177" y="1777"/>
                    <a:pt x="1209" y="1751"/>
                  </a:cubicBezTo>
                  <a:cubicBezTo>
                    <a:pt x="1443" y="1563"/>
                    <a:pt x="1550" y="1178"/>
                    <a:pt x="1456" y="778"/>
                  </a:cubicBezTo>
                  <a:cubicBezTo>
                    <a:pt x="1349" y="323"/>
                    <a:pt x="1019" y="1"/>
                    <a:pt x="682"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493"/>
            <p:cNvSpPr/>
            <p:nvPr/>
          </p:nvSpPr>
          <p:spPr>
            <a:xfrm flipH="1">
              <a:off x="6004367" y="3133632"/>
              <a:ext cx="116511" cy="165892"/>
            </a:xfrm>
            <a:custGeom>
              <a:rect b="b" l="l" r="r" t="t"/>
              <a:pathLst>
                <a:path extrusionOk="0" h="1600" w="1125">
                  <a:moveTo>
                    <a:pt x="460" y="1"/>
                  </a:moveTo>
                  <a:cubicBezTo>
                    <a:pt x="293" y="1"/>
                    <a:pt x="130" y="105"/>
                    <a:pt x="72" y="280"/>
                  </a:cubicBezTo>
                  <a:cubicBezTo>
                    <a:pt x="10" y="464"/>
                    <a:pt x="0" y="682"/>
                    <a:pt x="51" y="907"/>
                  </a:cubicBezTo>
                  <a:cubicBezTo>
                    <a:pt x="105" y="1143"/>
                    <a:pt x="221" y="1342"/>
                    <a:pt x="364" y="1480"/>
                  </a:cubicBezTo>
                  <a:cubicBezTo>
                    <a:pt x="449" y="1562"/>
                    <a:pt x="554" y="1599"/>
                    <a:pt x="657" y="1599"/>
                  </a:cubicBezTo>
                  <a:cubicBezTo>
                    <a:pt x="845" y="1599"/>
                    <a:pt x="1029" y="1475"/>
                    <a:pt x="1081" y="1267"/>
                  </a:cubicBezTo>
                  <a:cubicBezTo>
                    <a:pt x="1122" y="1101"/>
                    <a:pt x="1124" y="908"/>
                    <a:pt x="1081" y="712"/>
                  </a:cubicBezTo>
                  <a:cubicBezTo>
                    <a:pt x="1018" y="447"/>
                    <a:pt x="881" y="226"/>
                    <a:pt x="709" y="90"/>
                  </a:cubicBezTo>
                  <a:cubicBezTo>
                    <a:pt x="634" y="29"/>
                    <a:pt x="546" y="1"/>
                    <a:pt x="460"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493"/>
            <p:cNvSpPr/>
            <p:nvPr/>
          </p:nvSpPr>
          <p:spPr>
            <a:xfrm flipH="1">
              <a:off x="6045273" y="3135913"/>
              <a:ext cx="475778" cy="430904"/>
            </a:xfrm>
            <a:custGeom>
              <a:rect b="b" l="l" r="r" t="t"/>
              <a:pathLst>
                <a:path extrusionOk="0" h="4156" w="4594">
                  <a:moveTo>
                    <a:pt x="3879" y="1"/>
                  </a:moveTo>
                  <a:lnTo>
                    <a:pt x="3427" y="274"/>
                  </a:lnTo>
                  <a:cubicBezTo>
                    <a:pt x="3372" y="447"/>
                    <a:pt x="3309" y="719"/>
                    <a:pt x="3339" y="1009"/>
                  </a:cubicBezTo>
                  <a:cubicBezTo>
                    <a:pt x="3393" y="1562"/>
                    <a:pt x="3139" y="2100"/>
                    <a:pt x="2662" y="2383"/>
                  </a:cubicBezTo>
                  <a:cubicBezTo>
                    <a:pt x="1678" y="2970"/>
                    <a:pt x="565" y="3634"/>
                    <a:pt x="1" y="3971"/>
                  </a:cubicBezTo>
                  <a:cubicBezTo>
                    <a:pt x="131" y="4088"/>
                    <a:pt x="285" y="4156"/>
                    <a:pt x="438" y="4156"/>
                  </a:cubicBezTo>
                  <a:cubicBezTo>
                    <a:pt x="478" y="4156"/>
                    <a:pt x="517" y="4151"/>
                    <a:pt x="557" y="4142"/>
                  </a:cubicBezTo>
                  <a:cubicBezTo>
                    <a:pt x="593" y="4135"/>
                    <a:pt x="626" y="4124"/>
                    <a:pt x="658" y="4108"/>
                  </a:cubicBezTo>
                  <a:cubicBezTo>
                    <a:pt x="695" y="4090"/>
                    <a:pt x="730" y="4069"/>
                    <a:pt x="762" y="4044"/>
                  </a:cubicBezTo>
                  <a:lnTo>
                    <a:pt x="4593" y="1730"/>
                  </a:lnTo>
                  <a:lnTo>
                    <a:pt x="4593" y="1730"/>
                  </a:lnTo>
                  <a:cubicBezTo>
                    <a:pt x="4557" y="1748"/>
                    <a:pt x="4519" y="1762"/>
                    <a:pt x="4479" y="1771"/>
                  </a:cubicBezTo>
                  <a:cubicBezTo>
                    <a:pt x="4440" y="1780"/>
                    <a:pt x="4401" y="1785"/>
                    <a:pt x="4361" y="1785"/>
                  </a:cubicBezTo>
                  <a:cubicBezTo>
                    <a:pt x="4025" y="1785"/>
                    <a:pt x="3694" y="1462"/>
                    <a:pt x="3587" y="1006"/>
                  </a:cubicBezTo>
                  <a:cubicBezTo>
                    <a:pt x="3489" y="581"/>
                    <a:pt x="3617" y="175"/>
                    <a:pt x="3879"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493"/>
            <p:cNvSpPr/>
            <p:nvPr/>
          </p:nvSpPr>
          <p:spPr>
            <a:xfrm flipH="1">
              <a:off x="6553562" y="2408779"/>
              <a:ext cx="1183023" cy="163922"/>
            </a:xfrm>
            <a:custGeom>
              <a:rect b="b" l="l" r="r" t="t"/>
              <a:pathLst>
                <a:path extrusionOk="0" h="1581" w="11423">
                  <a:moveTo>
                    <a:pt x="1" y="0"/>
                  </a:moveTo>
                  <a:cubicBezTo>
                    <a:pt x="437" y="0"/>
                    <a:pt x="791" y="354"/>
                    <a:pt x="791" y="791"/>
                  </a:cubicBezTo>
                  <a:cubicBezTo>
                    <a:pt x="791" y="842"/>
                    <a:pt x="786" y="893"/>
                    <a:pt x="776" y="944"/>
                  </a:cubicBezTo>
                  <a:cubicBezTo>
                    <a:pt x="745" y="1102"/>
                    <a:pt x="668" y="1241"/>
                    <a:pt x="559" y="1350"/>
                  </a:cubicBezTo>
                  <a:cubicBezTo>
                    <a:pt x="416" y="1492"/>
                    <a:pt x="218" y="1581"/>
                    <a:pt x="0" y="1581"/>
                  </a:cubicBezTo>
                  <a:lnTo>
                    <a:pt x="10632" y="1581"/>
                  </a:lnTo>
                  <a:cubicBezTo>
                    <a:pt x="10851" y="1581"/>
                    <a:pt x="11048" y="1493"/>
                    <a:pt x="11191" y="1350"/>
                  </a:cubicBezTo>
                  <a:cubicBezTo>
                    <a:pt x="11300" y="1241"/>
                    <a:pt x="11377" y="1100"/>
                    <a:pt x="11408" y="944"/>
                  </a:cubicBezTo>
                  <a:cubicBezTo>
                    <a:pt x="11418" y="894"/>
                    <a:pt x="11423" y="843"/>
                    <a:pt x="11423" y="791"/>
                  </a:cubicBezTo>
                  <a:cubicBezTo>
                    <a:pt x="11423" y="354"/>
                    <a:pt x="11069" y="0"/>
                    <a:pt x="1063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493"/>
            <p:cNvSpPr/>
            <p:nvPr/>
          </p:nvSpPr>
          <p:spPr>
            <a:xfrm flipH="1">
              <a:off x="7654665" y="2408883"/>
              <a:ext cx="218315" cy="163818"/>
            </a:xfrm>
            <a:custGeom>
              <a:rect b="b" l="l" r="r" t="t"/>
              <a:pathLst>
                <a:path extrusionOk="0" h="1580" w="2108">
                  <a:moveTo>
                    <a:pt x="1317" y="0"/>
                  </a:moveTo>
                  <a:cubicBezTo>
                    <a:pt x="1317" y="0"/>
                    <a:pt x="1316" y="0"/>
                    <a:pt x="1315" y="0"/>
                  </a:cubicBezTo>
                  <a:lnTo>
                    <a:pt x="790" y="0"/>
                  </a:lnTo>
                  <a:cubicBezTo>
                    <a:pt x="572" y="0"/>
                    <a:pt x="375" y="88"/>
                    <a:pt x="231" y="231"/>
                  </a:cubicBezTo>
                  <a:cubicBezTo>
                    <a:pt x="89" y="375"/>
                    <a:pt x="0" y="572"/>
                    <a:pt x="0" y="790"/>
                  </a:cubicBezTo>
                  <a:cubicBezTo>
                    <a:pt x="0" y="790"/>
                    <a:pt x="77" y="781"/>
                    <a:pt x="194" y="781"/>
                  </a:cubicBezTo>
                  <a:cubicBezTo>
                    <a:pt x="560" y="781"/>
                    <a:pt x="1317" y="867"/>
                    <a:pt x="1317" y="1580"/>
                  </a:cubicBezTo>
                  <a:cubicBezTo>
                    <a:pt x="1535" y="1580"/>
                    <a:pt x="1733" y="1492"/>
                    <a:pt x="1876" y="1349"/>
                  </a:cubicBezTo>
                  <a:cubicBezTo>
                    <a:pt x="2020" y="1205"/>
                    <a:pt x="2108" y="1008"/>
                    <a:pt x="2108" y="790"/>
                  </a:cubicBezTo>
                  <a:cubicBezTo>
                    <a:pt x="2108" y="354"/>
                    <a:pt x="1755" y="0"/>
                    <a:pt x="1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493"/>
            <p:cNvSpPr/>
            <p:nvPr/>
          </p:nvSpPr>
          <p:spPr>
            <a:xfrm flipH="1">
              <a:off x="6748991" y="2344184"/>
              <a:ext cx="691814" cy="126389"/>
            </a:xfrm>
            <a:custGeom>
              <a:rect b="b" l="l" r="r" t="t"/>
              <a:pathLst>
                <a:path extrusionOk="0" h="1219" w="6680">
                  <a:moveTo>
                    <a:pt x="0" y="1"/>
                  </a:moveTo>
                  <a:cubicBezTo>
                    <a:pt x="344" y="1"/>
                    <a:pt x="622" y="280"/>
                    <a:pt x="622" y="623"/>
                  </a:cubicBezTo>
                  <a:cubicBezTo>
                    <a:pt x="622" y="794"/>
                    <a:pt x="552" y="949"/>
                    <a:pt x="439" y="1062"/>
                  </a:cubicBezTo>
                  <a:cubicBezTo>
                    <a:pt x="370" y="1133"/>
                    <a:pt x="280" y="1188"/>
                    <a:pt x="182" y="1218"/>
                  </a:cubicBezTo>
                  <a:lnTo>
                    <a:pt x="6058" y="1218"/>
                  </a:lnTo>
                  <a:cubicBezTo>
                    <a:pt x="6231" y="1218"/>
                    <a:pt x="6386" y="1150"/>
                    <a:pt x="6498" y="1040"/>
                  </a:cubicBezTo>
                  <a:cubicBezTo>
                    <a:pt x="6607" y="932"/>
                    <a:pt x="6677" y="786"/>
                    <a:pt x="6680" y="623"/>
                  </a:cubicBezTo>
                  <a:lnTo>
                    <a:pt x="6680" y="609"/>
                  </a:lnTo>
                  <a:cubicBezTo>
                    <a:pt x="6680" y="273"/>
                    <a:pt x="6402" y="2"/>
                    <a:pt x="6058"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493"/>
            <p:cNvSpPr/>
            <p:nvPr/>
          </p:nvSpPr>
          <p:spPr>
            <a:xfrm flipH="1">
              <a:off x="7376387" y="2344288"/>
              <a:ext cx="198223" cy="126285"/>
            </a:xfrm>
            <a:custGeom>
              <a:rect b="b" l="l" r="r" t="t"/>
              <a:pathLst>
                <a:path extrusionOk="0" h="1218" w="1914">
                  <a:moveTo>
                    <a:pt x="622" y="1"/>
                  </a:moveTo>
                  <a:cubicBezTo>
                    <a:pt x="589" y="1"/>
                    <a:pt x="557" y="2"/>
                    <a:pt x="526" y="7"/>
                  </a:cubicBezTo>
                  <a:cubicBezTo>
                    <a:pt x="393" y="27"/>
                    <a:pt x="273" y="91"/>
                    <a:pt x="182" y="182"/>
                  </a:cubicBezTo>
                  <a:cubicBezTo>
                    <a:pt x="70" y="294"/>
                    <a:pt x="1" y="447"/>
                    <a:pt x="0" y="622"/>
                  </a:cubicBezTo>
                  <a:lnTo>
                    <a:pt x="756" y="622"/>
                  </a:lnTo>
                  <a:cubicBezTo>
                    <a:pt x="1113" y="622"/>
                    <a:pt x="1410" y="879"/>
                    <a:pt x="1474" y="1217"/>
                  </a:cubicBezTo>
                  <a:cubicBezTo>
                    <a:pt x="1572" y="1187"/>
                    <a:pt x="1662" y="1132"/>
                    <a:pt x="1731" y="1062"/>
                  </a:cubicBezTo>
                  <a:cubicBezTo>
                    <a:pt x="1844" y="949"/>
                    <a:pt x="1914" y="793"/>
                    <a:pt x="1914" y="622"/>
                  </a:cubicBezTo>
                  <a:cubicBezTo>
                    <a:pt x="1914" y="279"/>
                    <a:pt x="1636" y="1"/>
                    <a:pt x="12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94" name="Google Shape;20894;p493"/>
            <p:cNvGrpSpPr/>
            <p:nvPr/>
          </p:nvGrpSpPr>
          <p:grpSpPr>
            <a:xfrm>
              <a:off x="6660859" y="1848783"/>
              <a:ext cx="527353" cy="495602"/>
              <a:chOff x="6660859" y="1848783"/>
              <a:chExt cx="527353" cy="495602"/>
            </a:xfrm>
          </p:grpSpPr>
          <p:sp>
            <p:nvSpPr>
              <p:cNvPr id="20895" name="Google Shape;20895;p493"/>
              <p:cNvSpPr/>
              <p:nvPr/>
            </p:nvSpPr>
            <p:spPr>
              <a:xfrm flipH="1">
                <a:off x="6660859" y="1848783"/>
                <a:ext cx="527353" cy="495602"/>
              </a:xfrm>
              <a:custGeom>
                <a:rect b="b" l="l" r="r" t="t"/>
                <a:pathLst>
                  <a:path extrusionOk="0" h="4780" w="5092">
                    <a:moveTo>
                      <a:pt x="2903" y="1617"/>
                    </a:moveTo>
                    <a:cubicBezTo>
                      <a:pt x="3132" y="1617"/>
                      <a:pt x="3171" y="1930"/>
                      <a:pt x="2988" y="2314"/>
                    </a:cubicBezTo>
                    <a:cubicBezTo>
                      <a:pt x="2805" y="2700"/>
                      <a:pt x="2471" y="3012"/>
                      <a:pt x="2241" y="3012"/>
                    </a:cubicBezTo>
                    <a:cubicBezTo>
                      <a:pt x="2012" y="3012"/>
                      <a:pt x="1973" y="2699"/>
                      <a:pt x="2157" y="2314"/>
                    </a:cubicBezTo>
                    <a:cubicBezTo>
                      <a:pt x="2339" y="1930"/>
                      <a:pt x="2673" y="1617"/>
                      <a:pt x="2903" y="1617"/>
                    </a:cubicBezTo>
                    <a:close/>
                    <a:moveTo>
                      <a:pt x="2845" y="1"/>
                    </a:moveTo>
                    <a:lnTo>
                      <a:pt x="2467" y="634"/>
                    </a:lnTo>
                    <a:lnTo>
                      <a:pt x="2250" y="998"/>
                    </a:lnTo>
                    <a:lnTo>
                      <a:pt x="0" y="4780"/>
                    </a:lnTo>
                    <a:lnTo>
                      <a:pt x="2246" y="4780"/>
                    </a:lnTo>
                    <a:lnTo>
                      <a:pt x="4713" y="636"/>
                    </a:lnTo>
                    <a:lnTo>
                      <a:pt x="5091" y="2"/>
                    </a:lnTo>
                    <a:lnTo>
                      <a:pt x="2845" y="2"/>
                    </a:lnTo>
                    <a:lnTo>
                      <a:pt x="2845"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493"/>
              <p:cNvSpPr/>
              <p:nvPr/>
            </p:nvSpPr>
            <p:spPr>
              <a:xfrm flipH="1">
                <a:off x="6660859" y="1848783"/>
                <a:ext cx="527353" cy="495602"/>
              </a:xfrm>
              <a:custGeom>
                <a:rect b="b" l="l" r="r" t="t"/>
                <a:pathLst>
                  <a:path extrusionOk="0" h="4780" w="5092">
                    <a:moveTo>
                      <a:pt x="2903" y="1617"/>
                    </a:moveTo>
                    <a:cubicBezTo>
                      <a:pt x="3132" y="1617"/>
                      <a:pt x="3171" y="1930"/>
                      <a:pt x="2988" y="2314"/>
                    </a:cubicBezTo>
                    <a:cubicBezTo>
                      <a:pt x="2805" y="2700"/>
                      <a:pt x="2471" y="3012"/>
                      <a:pt x="2241" y="3012"/>
                    </a:cubicBezTo>
                    <a:cubicBezTo>
                      <a:pt x="2012" y="3012"/>
                      <a:pt x="1973" y="2699"/>
                      <a:pt x="2157" y="2314"/>
                    </a:cubicBezTo>
                    <a:cubicBezTo>
                      <a:pt x="2339" y="1930"/>
                      <a:pt x="2673" y="1617"/>
                      <a:pt x="2903" y="1617"/>
                    </a:cubicBezTo>
                    <a:close/>
                    <a:moveTo>
                      <a:pt x="2845" y="1"/>
                    </a:moveTo>
                    <a:lnTo>
                      <a:pt x="2467" y="634"/>
                    </a:lnTo>
                    <a:lnTo>
                      <a:pt x="2250" y="998"/>
                    </a:lnTo>
                    <a:lnTo>
                      <a:pt x="0" y="4780"/>
                    </a:lnTo>
                    <a:lnTo>
                      <a:pt x="2246" y="4780"/>
                    </a:lnTo>
                    <a:lnTo>
                      <a:pt x="4713" y="636"/>
                    </a:lnTo>
                    <a:lnTo>
                      <a:pt x="5091" y="2"/>
                    </a:lnTo>
                    <a:lnTo>
                      <a:pt x="2845" y="2"/>
                    </a:lnTo>
                    <a:lnTo>
                      <a:pt x="2845"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7" name="Google Shape;20897;p493"/>
            <p:cNvSpPr/>
            <p:nvPr/>
          </p:nvSpPr>
          <p:spPr>
            <a:xfrm flipH="1">
              <a:off x="6624923" y="1848783"/>
              <a:ext cx="434766" cy="65838"/>
            </a:xfrm>
            <a:custGeom>
              <a:rect b="b" l="l" r="r" t="t"/>
              <a:pathLst>
                <a:path extrusionOk="0" h="635" w="4198">
                  <a:moveTo>
                    <a:pt x="16" y="1"/>
                  </a:moveTo>
                  <a:cubicBezTo>
                    <a:pt x="8" y="1"/>
                    <a:pt x="0" y="7"/>
                    <a:pt x="0" y="16"/>
                  </a:cubicBezTo>
                  <a:lnTo>
                    <a:pt x="0" y="619"/>
                  </a:lnTo>
                  <a:cubicBezTo>
                    <a:pt x="0" y="627"/>
                    <a:pt x="7" y="634"/>
                    <a:pt x="16" y="634"/>
                  </a:cubicBezTo>
                  <a:lnTo>
                    <a:pt x="4182" y="634"/>
                  </a:lnTo>
                  <a:cubicBezTo>
                    <a:pt x="4192" y="634"/>
                    <a:pt x="4198" y="628"/>
                    <a:pt x="4198" y="619"/>
                  </a:cubicBezTo>
                  <a:lnTo>
                    <a:pt x="4198" y="16"/>
                  </a:lnTo>
                  <a:cubicBezTo>
                    <a:pt x="4198" y="8"/>
                    <a:pt x="4192" y="1"/>
                    <a:pt x="41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493"/>
            <p:cNvSpPr/>
            <p:nvPr/>
          </p:nvSpPr>
          <p:spPr>
            <a:xfrm flipH="1">
              <a:off x="6571587" y="1848783"/>
              <a:ext cx="434869" cy="66046"/>
            </a:xfrm>
            <a:custGeom>
              <a:rect b="b" l="l" r="r" t="t"/>
              <a:pathLst>
                <a:path extrusionOk="0" h="637" w="4199">
                  <a:moveTo>
                    <a:pt x="175" y="1"/>
                  </a:moveTo>
                  <a:cubicBezTo>
                    <a:pt x="79" y="1"/>
                    <a:pt x="1" y="79"/>
                    <a:pt x="1" y="175"/>
                  </a:cubicBezTo>
                  <a:lnTo>
                    <a:pt x="1" y="462"/>
                  </a:lnTo>
                  <a:cubicBezTo>
                    <a:pt x="1" y="557"/>
                    <a:pt x="79" y="636"/>
                    <a:pt x="175" y="636"/>
                  </a:cubicBezTo>
                  <a:lnTo>
                    <a:pt x="4024" y="636"/>
                  </a:lnTo>
                  <a:cubicBezTo>
                    <a:pt x="4121" y="636"/>
                    <a:pt x="4199" y="557"/>
                    <a:pt x="4199" y="462"/>
                  </a:cubicBezTo>
                  <a:lnTo>
                    <a:pt x="4199" y="175"/>
                  </a:lnTo>
                  <a:cubicBezTo>
                    <a:pt x="4199" y="79"/>
                    <a:pt x="4121" y="1"/>
                    <a:pt x="4024"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493"/>
            <p:cNvSpPr/>
            <p:nvPr/>
          </p:nvSpPr>
          <p:spPr>
            <a:xfrm flipH="1">
              <a:off x="6788762" y="4081405"/>
              <a:ext cx="343836" cy="467090"/>
            </a:xfrm>
            <a:custGeom>
              <a:rect b="b" l="l" r="r" t="t"/>
              <a:pathLst>
                <a:path extrusionOk="0" h="4505" w="3320">
                  <a:moveTo>
                    <a:pt x="1660" y="0"/>
                  </a:moveTo>
                  <a:cubicBezTo>
                    <a:pt x="744" y="0"/>
                    <a:pt x="1" y="1009"/>
                    <a:pt x="1" y="2252"/>
                  </a:cubicBezTo>
                  <a:cubicBezTo>
                    <a:pt x="1" y="3496"/>
                    <a:pt x="743" y="4504"/>
                    <a:pt x="1660" y="4504"/>
                  </a:cubicBezTo>
                  <a:cubicBezTo>
                    <a:pt x="2576" y="4504"/>
                    <a:pt x="3319" y="3496"/>
                    <a:pt x="3319" y="2252"/>
                  </a:cubicBezTo>
                  <a:cubicBezTo>
                    <a:pt x="3319" y="1009"/>
                    <a:pt x="2578" y="0"/>
                    <a:pt x="1660"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493"/>
            <p:cNvSpPr/>
            <p:nvPr/>
          </p:nvSpPr>
          <p:spPr>
            <a:xfrm flipH="1">
              <a:off x="6768671" y="4107430"/>
              <a:ext cx="305517" cy="415041"/>
            </a:xfrm>
            <a:custGeom>
              <a:rect b="b" l="l" r="r" t="t"/>
              <a:pathLst>
                <a:path extrusionOk="0" h="4003" w="2950">
                  <a:moveTo>
                    <a:pt x="1474" y="0"/>
                  </a:moveTo>
                  <a:cubicBezTo>
                    <a:pt x="661" y="0"/>
                    <a:pt x="1" y="896"/>
                    <a:pt x="1" y="2001"/>
                  </a:cubicBezTo>
                  <a:cubicBezTo>
                    <a:pt x="1" y="3107"/>
                    <a:pt x="661" y="4002"/>
                    <a:pt x="1474" y="4002"/>
                  </a:cubicBezTo>
                  <a:cubicBezTo>
                    <a:pt x="2289" y="4002"/>
                    <a:pt x="2949" y="3107"/>
                    <a:pt x="2949" y="2001"/>
                  </a:cubicBezTo>
                  <a:cubicBezTo>
                    <a:pt x="2949" y="896"/>
                    <a:pt x="2289" y="0"/>
                    <a:pt x="1474" y="0"/>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493"/>
            <p:cNvSpPr/>
            <p:nvPr/>
          </p:nvSpPr>
          <p:spPr>
            <a:xfrm flipH="1">
              <a:off x="6768671" y="4291883"/>
              <a:ext cx="305517" cy="230590"/>
            </a:xfrm>
            <a:custGeom>
              <a:rect b="b" l="l" r="r" t="t"/>
              <a:pathLst>
                <a:path extrusionOk="0" h="2224" w="2950">
                  <a:moveTo>
                    <a:pt x="10" y="1"/>
                  </a:moveTo>
                  <a:cubicBezTo>
                    <a:pt x="4" y="73"/>
                    <a:pt x="1" y="146"/>
                    <a:pt x="1" y="222"/>
                  </a:cubicBezTo>
                  <a:cubicBezTo>
                    <a:pt x="1" y="1328"/>
                    <a:pt x="661" y="2223"/>
                    <a:pt x="1475" y="2223"/>
                  </a:cubicBezTo>
                  <a:cubicBezTo>
                    <a:pt x="2289" y="2223"/>
                    <a:pt x="2949" y="1328"/>
                    <a:pt x="2949" y="222"/>
                  </a:cubicBezTo>
                  <a:cubicBezTo>
                    <a:pt x="2949" y="146"/>
                    <a:pt x="2947" y="74"/>
                    <a:pt x="2940" y="1"/>
                  </a:cubicBezTo>
                  <a:cubicBezTo>
                    <a:pt x="2860" y="1002"/>
                    <a:pt x="2234" y="1780"/>
                    <a:pt x="1475" y="1780"/>
                  </a:cubicBezTo>
                  <a:cubicBezTo>
                    <a:pt x="717" y="1780"/>
                    <a:pt x="91" y="1002"/>
                    <a:pt x="10" y="1"/>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493"/>
            <p:cNvSpPr/>
            <p:nvPr/>
          </p:nvSpPr>
          <p:spPr>
            <a:xfrm flipH="1">
              <a:off x="7865730" y="4013492"/>
              <a:ext cx="40494" cy="602706"/>
            </a:xfrm>
            <a:custGeom>
              <a:rect b="b" l="l" r="r" t="t"/>
              <a:pathLst>
                <a:path extrusionOk="0" h="5813" w="391">
                  <a:moveTo>
                    <a:pt x="195" y="1"/>
                  </a:moveTo>
                  <a:cubicBezTo>
                    <a:pt x="88" y="1"/>
                    <a:pt x="0" y="88"/>
                    <a:pt x="0" y="196"/>
                  </a:cubicBezTo>
                  <a:lnTo>
                    <a:pt x="0" y="5618"/>
                  </a:lnTo>
                  <a:cubicBezTo>
                    <a:pt x="0" y="5726"/>
                    <a:pt x="88" y="5813"/>
                    <a:pt x="195" y="5813"/>
                  </a:cubicBezTo>
                  <a:cubicBezTo>
                    <a:pt x="303" y="5813"/>
                    <a:pt x="390" y="5726"/>
                    <a:pt x="390" y="5618"/>
                  </a:cubicBezTo>
                  <a:lnTo>
                    <a:pt x="390" y="196"/>
                  </a:lnTo>
                  <a:cubicBezTo>
                    <a:pt x="390" y="88"/>
                    <a:pt x="303" y="1"/>
                    <a:pt x="1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493"/>
            <p:cNvSpPr/>
            <p:nvPr/>
          </p:nvSpPr>
          <p:spPr>
            <a:xfrm flipH="1">
              <a:off x="7837974" y="4213809"/>
              <a:ext cx="96005" cy="202285"/>
            </a:xfrm>
            <a:custGeom>
              <a:rect b="b" l="l" r="r" t="t"/>
              <a:pathLst>
                <a:path extrusionOk="0" h="1951" w="927">
                  <a:moveTo>
                    <a:pt x="12" y="0"/>
                  </a:moveTo>
                  <a:cubicBezTo>
                    <a:pt x="6" y="0"/>
                    <a:pt x="1" y="5"/>
                    <a:pt x="1" y="11"/>
                  </a:cubicBezTo>
                  <a:lnTo>
                    <a:pt x="1" y="1939"/>
                  </a:lnTo>
                  <a:cubicBezTo>
                    <a:pt x="1" y="1946"/>
                    <a:pt x="6" y="1951"/>
                    <a:pt x="12" y="1951"/>
                  </a:cubicBezTo>
                  <a:lnTo>
                    <a:pt x="915" y="1951"/>
                  </a:lnTo>
                  <a:cubicBezTo>
                    <a:pt x="920" y="1951"/>
                    <a:pt x="925" y="1946"/>
                    <a:pt x="927" y="1939"/>
                  </a:cubicBezTo>
                  <a:lnTo>
                    <a:pt x="927" y="11"/>
                  </a:lnTo>
                  <a:cubicBezTo>
                    <a:pt x="927" y="5"/>
                    <a:pt x="922" y="0"/>
                    <a:pt x="915"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493"/>
            <p:cNvSpPr/>
            <p:nvPr/>
          </p:nvSpPr>
          <p:spPr>
            <a:xfrm flipH="1">
              <a:off x="7806905" y="4213913"/>
              <a:ext cx="95694" cy="202181"/>
            </a:xfrm>
            <a:custGeom>
              <a:rect b="b" l="l" r="r" t="t"/>
              <a:pathLst>
                <a:path extrusionOk="0" h="1950" w="924">
                  <a:moveTo>
                    <a:pt x="805" y="0"/>
                  </a:moveTo>
                  <a:cubicBezTo>
                    <a:pt x="805" y="0"/>
                    <a:pt x="804" y="0"/>
                    <a:pt x="803" y="0"/>
                  </a:cubicBezTo>
                  <a:lnTo>
                    <a:pt x="121" y="0"/>
                  </a:lnTo>
                  <a:cubicBezTo>
                    <a:pt x="55" y="0"/>
                    <a:pt x="0" y="54"/>
                    <a:pt x="0" y="121"/>
                  </a:cubicBezTo>
                  <a:lnTo>
                    <a:pt x="0" y="1830"/>
                  </a:lnTo>
                  <a:cubicBezTo>
                    <a:pt x="0" y="1896"/>
                    <a:pt x="55" y="1950"/>
                    <a:pt x="121" y="1950"/>
                  </a:cubicBezTo>
                  <a:lnTo>
                    <a:pt x="803" y="1950"/>
                  </a:lnTo>
                  <a:cubicBezTo>
                    <a:pt x="870" y="1950"/>
                    <a:pt x="923" y="1896"/>
                    <a:pt x="923" y="1830"/>
                  </a:cubicBezTo>
                  <a:lnTo>
                    <a:pt x="923" y="121"/>
                  </a:lnTo>
                  <a:cubicBezTo>
                    <a:pt x="923" y="55"/>
                    <a:pt x="871" y="0"/>
                    <a:pt x="8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493"/>
            <p:cNvSpPr/>
            <p:nvPr/>
          </p:nvSpPr>
          <p:spPr>
            <a:xfrm flipH="1">
              <a:off x="7817676" y="4259948"/>
              <a:ext cx="74256" cy="14101"/>
            </a:xfrm>
            <a:custGeom>
              <a:rect b="b" l="l" r="r" t="t"/>
              <a:pathLst>
                <a:path extrusionOk="0" h="136" w="717">
                  <a:moveTo>
                    <a:pt x="70" y="0"/>
                  </a:moveTo>
                  <a:cubicBezTo>
                    <a:pt x="32" y="0"/>
                    <a:pt x="1" y="31"/>
                    <a:pt x="1" y="68"/>
                  </a:cubicBezTo>
                  <a:cubicBezTo>
                    <a:pt x="1" y="105"/>
                    <a:pt x="32" y="135"/>
                    <a:pt x="70" y="135"/>
                  </a:cubicBezTo>
                  <a:lnTo>
                    <a:pt x="649" y="135"/>
                  </a:lnTo>
                  <a:cubicBezTo>
                    <a:pt x="686" y="135"/>
                    <a:pt x="717" y="105"/>
                    <a:pt x="717" y="68"/>
                  </a:cubicBezTo>
                  <a:cubicBezTo>
                    <a:pt x="717" y="31"/>
                    <a:pt x="686" y="0"/>
                    <a:pt x="649"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493"/>
            <p:cNvSpPr/>
            <p:nvPr/>
          </p:nvSpPr>
          <p:spPr>
            <a:xfrm flipH="1">
              <a:off x="7817676" y="4307850"/>
              <a:ext cx="74256" cy="14205"/>
            </a:xfrm>
            <a:custGeom>
              <a:rect b="b" l="l" r="r" t="t"/>
              <a:pathLst>
                <a:path extrusionOk="0" h="137" w="717">
                  <a:moveTo>
                    <a:pt x="70" y="1"/>
                  </a:moveTo>
                  <a:cubicBezTo>
                    <a:pt x="32" y="1"/>
                    <a:pt x="1" y="31"/>
                    <a:pt x="1" y="68"/>
                  </a:cubicBezTo>
                  <a:cubicBezTo>
                    <a:pt x="1" y="105"/>
                    <a:pt x="32" y="136"/>
                    <a:pt x="70" y="136"/>
                  </a:cubicBezTo>
                  <a:lnTo>
                    <a:pt x="649" y="136"/>
                  </a:lnTo>
                  <a:cubicBezTo>
                    <a:pt x="686" y="136"/>
                    <a:pt x="717" y="105"/>
                    <a:pt x="717" y="68"/>
                  </a:cubicBezTo>
                  <a:cubicBezTo>
                    <a:pt x="717" y="31"/>
                    <a:pt x="686" y="1"/>
                    <a:pt x="64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493"/>
            <p:cNvSpPr/>
            <p:nvPr/>
          </p:nvSpPr>
          <p:spPr>
            <a:xfrm flipH="1">
              <a:off x="7817676" y="4355856"/>
              <a:ext cx="74256" cy="14205"/>
            </a:xfrm>
            <a:custGeom>
              <a:rect b="b" l="l" r="r" t="t"/>
              <a:pathLst>
                <a:path extrusionOk="0" h="137" w="717">
                  <a:moveTo>
                    <a:pt x="70" y="0"/>
                  </a:moveTo>
                  <a:cubicBezTo>
                    <a:pt x="32" y="0"/>
                    <a:pt x="1" y="31"/>
                    <a:pt x="1" y="68"/>
                  </a:cubicBezTo>
                  <a:cubicBezTo>
                    <a:pt x="1" y="106"/>
                    <a:pt x="32" y="137"/>
                    <a:pt x="70" y="137"/>
                  </a:cubicBezTo>
                  <a:lnTo>
                    <a:pt x="649" y="137"/>
                  </a:lnTo>
                  <a:cubicBezTo>
                    <a:pt x="686" y="137"/>
                    <a:pt x="717" y="106"/>
                    <a:pt x="717" y="68"/>
                  </a:cubicBezTo>
                  <a:cubicBezTo>
                    <a:pt x="717" y="31"/>
                    <a:pt x="686" y="0"/>
                    <a:pt x="649"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493"/>
            <p:cNvSpPr/>
            <p:nvPr/>
          </p:nvSpPr>
          <p:spPr>
            <a:xfrm flipH="1">
              <a:off x="7589731" y="4013492"/>
              <a:ext cx="40494" cy="602706"/>
            </a:xfrm>
            <a:custGeom>
              <a:rect b="b" l="l" r="r" t="t"/>
              <a:pathLst>
                <a:path extrusionOk="0" h="5813" w="391">
                  <a:moveTo>
                    <a:pt x="196" y="1"/>
                  </a:moveTo>
                  <a:cubicBezTo>
                    <a:pt x="88" y="1"/>
                    <a:pt x="1" y="88"/>
                    <a:pt x="1" y="196"/>
                  </a:cubicBezTo>
                  <a:lnTo>
                    <a:pt x="1" y="5618"/>
                  </a:lnTo>
                  <a:cubicBezTo>
                    <a:pt x="1" y="5726"/>
                    <a:pt x="88" y="5813"/>
                    <a:pt x="196" y="5813"/>
                  </a:cubicBezTo>
                  <a:cubicBezTo>
                    <a:pt x="303" y="5813"/>
                    <a:pt x="390" y="5726"/>
                    <a:pt x="391" y="5618"/>
                  </a:cubicBezTo>
                  <a:lnTo>
                    <a:pt x="391" y="196"/>
                  </a:lnTo>
                  <a:cubicBezTo>
                    <a:pt x="391" y="88"/>
                    <a:pt x="303" y="1"/>
                    <a:pt x="1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493"/>
            <p:cNvSpPr/>
            <p:nvPr/>
          </p:nvSpPr>
          <p:spPr>
            <a:xfrm flipH="1">
              <a:off x="7561975" y="4112614"/>
              <a:ext cx="95901" cy="202388"/>
            </a:xfrm>
            <a:custGeom>
              <a:rect b="b" l="l" r="r" t="t"/>
              <a:pathLst>
                <a:path extrusionOk="0" h="1952" w="926">
                  <a:moveTo>
                    <a:pt x="12" y="1"/>
                  </a:moveTo>
                  <a:cubicBezTo>
                    <a:pt x="5" y="1"/>
                    <a:pt x="0" y="6"/>
                    <a:pt x="0" y="12"/>
                  </a:cubicBezTo>
                  <a:lnTo>
                    <a:pt x="0" y="1940"/>
                  </a:lnTo>
                  <a:cubicBezTo>
                    <a:pt x="0" y="1946"/>
                    <a:pt x="5" y="1951"/>
                    <a:pt x="12" y="1951"/>
                  </a:cubicBezTo>
                  <a:lnTo>
                    <a:pt x="914" y="1951"/>
                  </a:lnTo>
                  <a:cubicBezTo>
                    <a:pt x="919" y="1951"/>
                    <a:pt x="924" y="1946"/>
                    <a:pt x="925" y="1940"/>
                  </a:cubicBezTo>
                  <a:lnTo>
                    <a:pt x="925" y="12"/>
                  </a:lnTo>
                  <a:cubicBezTo>
                    <a:pt x="925" y="6"/>
                    <a:pt x="920" y="1"/>
                    <a:pt x="914"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493"/>
            <p:cNvSpPr/>
            <p:nvPr/>
          </p:nvSpPr>
          <p:spPr>
            <a:xfrm flipH="1">
              <a:off x="7530802" y="4112614"/>
              <a:ext cx="95901" cy="202388"/>
            </a:xfrm>
            <a:custGeom>
              <a:rect b="b" l="l" r="r" t="t"/>
              <a:pathLst>
                <a:path extrusionOk="0" h="1952" w="926">
                  <a:moveTo>
                    <a:pt x="12" y="1"/>
                  </a:moveTo>
                  <a:cubicBezTo>
                    <a:pt x="6" y="1"/>
                    <a:pt x="1" y="6"/>
                    <a:pt x="1" y="12"/>
                  </a:cubicBezTo>
                  <a:lnTo>
                    <a:pt x="1" y="1940"/>
                  </a:lnTo>
                  <a:cubicBezTo>
                    <a:pt x="1" y="1946"/>
                    <a:pt x="6" y="1951"/>
                    <a:pt x="12" y="1951"/>
                  </a:cubicBezTo>
                  <a:lnTo>
                    <a:pt x="915" y="1951"/>
                  </a:lnTo>
                  <a:cubicBezTo>
                    <a:pt x="921" y="1951"/>
                    <a:pt x="925" y="1946"/>
                    <a:pt x="926" y="1940"/>
                  </a:cubicBezTo>
                  <a:lnTo>
                    <a:pt x="926" y="12"/>
                  </a:lnTo>
                  <a:cubicBezTo>
                    <a:pt x="926" y="6"/>
                    <a:pt x="921" y="1"/>
                    <a:pt x="9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493"/>
            <p:cNvSpPr/>
            <p:nvPr/>
          </p:nvSpPr>
          <p:spPr>
            <a:xfrm flipH="1">
              <a:off x="7541573" y="4158649"/>
              <a:ext cx="74256" cy="14308"/>
            </a:xfrm>
            <a:custGeom>
              <a:rect b="b" l="l" r="r" t="t"/>
              <a:pathLst>
                <a:path extrusionOk="0" h="138" w="717">
                  <a:moveTo>
                    <a:pt x="68" y="1"/>
                  </a:moveTo>
                  <a:cubicBezTo>
                    <a:pt x="31" y="1"/>
                    <a:pt x="0" y="32"/>
                    <a:pt x="0" y="70"/>
                  </a:cubicBezTo>
                  <a:cubicBezTo>
                    <a:pt x="0" y="106"/>
                    <a:pt x="31" y="137"/>
                    <a:pt x="68" y="137"/>
                  </a:cubicBezTo>
                  <a:lnTo>
                    <a:pt x="647" y="137"/>
                  </a:lnTo>
                  <a:cubicBezTo>
                    <a:pt x="685" y="137"/>
                    <a:pt x="716" y="106"/>
                    <a:pt x="716" y="70"/>
                  </a:cubicBezTo>
                  <a:cubicBezTo>
                    <a:pt x="716" y="32"/>
                    <a:pt x="685" y="1"/>
                    <a:pt x="64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493"/>
            <p:cNvSpPr/>
            <p:nvPr/>
          </p:nvSpPr>
          <p:spPr>
            <a:xfrm flipH="1">
              <a:off x="7541573" y="4206759"/>
              <a:ext cx="74256" cy="14101"/>
            </a:xfrm>
            <a:custGeom>
              <a:rect b="b" l="l" r="r" t="t"/>
              <a:pathLst>
                <a:path extrusionOk="0" h="136" w="717">
                  <a:moveTo>
                    <a:pt x="68" y="0"/>
                  </a:moveTo>
                  <a:cubicBezTo>
                    <a:pt x="31" y="0"/>
                    <a:pt x="0" y="31"/>
                    <a:pt x="0" y="68"/>
                  </a:cubicBezTo>
                  <a:cubicBezTo>
                    <a:pt x="0" y="105"/>
                    <a:pt x="31" y="136"/>
                    <a:pt x="68" y="136"/>
                  </a:cubicBezTo>
                  <a:lnTo>
                    <a:pt x="647" y="136"/>
                  </a:lnTo>
                  <a:cubicBezTo>
                    <a:pt x="685" y="136"/>
                    <a:pt x="716" y="106"/>
                    <a:pt x="716" y="68"/>
                  </a:cubicBezTo>
                  <a:cubicBezTo>
                    <a:pt x="716" y="31"/>
                    <a:pt x="685" y="0"/>
                    <a:pt x="64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493"/>
            <p:cNvSpPr/>
            <p:nvPr/>
          </p:nvSpPr>
          <p:spPr>
            <a:xfrm flipH="1">
              <a:off x="7541573" y="4254660"/>
              <a:ext cx="74256" cy="14205"/>
            </a:xfrm>
            <a:custGeom>
              <a:rect b="b" l="l" r="r" t="t"/>
              <a:pathLst>
                <a:path extrusionOk="0" h="137" w="717">
                  <a:moveTo>
                    <a:pt x="68" y="1"/>
                  </a:moveTo>
                  <a:cubicBezTo>
                    <a:pt x="31" y="1"/>
                    <a:pt x="0" y="32"/>
                    <a:pt x="0" y="69"/>
                  </a:cubicBezTo>
                  <a:cubicBezTo>
                    <a:pt x="0" y="105"/>
                    <a:pt x="31" y="136"/>
                    <a:pt x="68" y="136"/>
                  </a:cubicBezTo>
                  <a:lnTo>
                    <a:pt x="647" y="136"/>
                  </a:lnTo>
                  <a:cubicBezTo>
                    <a:pt x="685" y="136"/>
                    <a:pt x="716" y="108"/>
                    <a:pt x="716" y="69"/>
                  </a:cubicBezTo>
                  <a:cubicBezTo>
                    <a:pt x="716" y="32"/>
                    <a:pt x="685" y="1"/>
                    <a:pt x="64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493"/>
            <p:cNvSpPr/>
            <p:nvPr/>
          </p:nvSpPr>
          <p:spPr>
            <a:xfrm flipH="1">
              <a:off x="7313628" y="4013492"/>
              <a:ext cx="40494" cy="602706"/>
            </a:xfrm>
            <a:custGeom>
              <a:rect b="b" l="l" r="r" t="t"/>
              <a:pathLst>
                <a:path extrusionOk="0" h="5813" w="391">
                  <a:moveTo>
                    <a:pt x="195" y="1"/>
                  </a:moveTo>
                  <a:cubicBezTo>
                    <a:pt x="87" y="1"/>
                    <a:pt x="0" y="88"/>
                    <a:pt x="0" y="196"/>
                  </a:cubicBezTo>
                  <a:lnTo>
                    <a:pt x="0" y="5618"/>
                  </a:lnTo>
                  <a:cubicBezTo>
                    <a:pt x="0" y="5726"/>
                    <a:pt x="87" y="5813"/>
                    <a:pt x="195" y="5813"/>
                  </a:cubicBezTo>
                  <a:cubicBezTo>
                    <a:pt x="302" y="5813"/>
                    <a:pt x="389" y="5726"/>
                    <a:pt x="390" y="5618"/>
                  </a:cubicBezTo>
                  <a:lnTo>
                    <a:pt x="390" y="196"/>
                  </a:lnTo>
                  <a:cubicBezTo>
                    <a:pt x="390" y="88"/>
                    <a:pt x="303" y="1"/>
                    <a:pt x="1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493"/>
            <p:cNvSpPr/>
            <p:nvPr/>
          </p:nvSpPr>
          <p:spPr>
            <a:xfrm flipH="1">
              <a:off x="7286080" y="4307850"/>
              <a:ext cx="96005" cy="202388"/>
            </a:xfrm>
            <a:custGeom>
              <a:rect b="b" l="l" r="r" t="t"/>
              <a:pathLst>
                <a:path extrusionOk="0" h="1952" w="927">
                  <a:moveTo>
                    <a:pt x="13" y="1"/>
                  </a:moveTo>
                  <a:cubicBezTo>
                    <a:pt x="6" y="1"/>
                    <a:pt x="1" y="6"/>
                    <a:pt x="1" y="12"/>
                  </a:cubicBezTo>
                  <a:lnTo>
                    <a:pt x="1" y="1940"/>
                  </a:lnTo>
                  <a:cubicBezTo>
                    <a:pt x="1" y="1946"/>
                    <a:pt x="6" y="1951"/>
                    <a:pt x="13" y="1951"/>
                  </a:cubicBezTo>
                  <a:lnTo>
                    <a:pt x="915" y="1951"/>
                  </a:lnTo>
                  <a:cubicBezTo>
                    <a:pt x="922" y="1951"/>
                    <a:pt x="927" y="1946"/>
                    <a:pt x="927" y="1940"/>
                  </a:cubicBezTo>
                  <a:lnTo>
                    <a:pt x="927" y="12"/>
                  </a:lnTo>
                  <a:cubicBezTo>
                    <a:pt x="927" y="6"/>
                    <a:pt x="922" y="1"/>
                    <a:pt x="915"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493"/>
            <p:cNvSpPr/>
            <p:nvPr/>
          </p:nvSpPr>
          <p:spPr>
            <a:xfrm flipH="1">
              <a:off x="7254700" y="4307850"/>
              <a:ext cx="96005" cy="202388"/>
            </a:xfrm>
            <a:custGeom>
              <a:rect b="b" l="l" r="r" t="t"/>
              <a:pathLst>
                <a:path extrusionOk="0" h="1952" w="927">
                  <a:moveTo>
                    <a:pt x="12" y="1"/>
                  </a:moveTo>
                  <a:cubicBezTo>
                    <a:pt x="5" y="1"/>
                    <a:pt x="0" y="6"/>
                    <a:pt x="0" y="12"/>
                  </a:cubicBezTo>
                  <a:lnTo>
                    <a:pt x="0" y="1940"/>
                  </a:lnTo>
                  <a:cubicBezTo>
                    <a:pt x="0" y="1946"/>
                    <a:pt x="5" y="1951"/>
                    <a:pt x="12" y="1951"/>
                  </a:cubicBezTo>
                  <a:lnTo>
                    <a:pt x="915" y="1951"/>
                  </a:lnTo>
                  <a:cubicBezTo>
                    <a:pt x="920" y="1951"/>
                    <a:pt x="925" y="1946"/>
                    <a:pt x="926" y="1940"/>
                  </a:cubicBezTo>
                  <a:lnTo>
                    <a:pt x="926" y="12"/>
                  </a:lnTo>
                  <a:cubicBezTo>
                    <a:pt x="926" y="6"/>
                    <a:pt x="921" y="1"/>
                    <a:pt x="9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493"/>
            <p:cNvSpPr/>
            <p:nvPr/>
          </p:nvSpPr>
          <p:spPr>
            <a:xfrm flipH="1">
              <a:off x="7265678" y="4353989"/>
              <a:ext cx="74153" cy="14205"/>
            </a:xfrm>
            <a:custGeom>
              <a:rect b="b" l="l" r="r" t="t"/>
              <a:pathLst>
                <a:path extrusionOk="0" h="137" w="716">
                  <a:moveTo>
                    <a:pt x="68" y="1"/>
                  </a:moveTo>
                  <a:cubicBezTo>
                    <a:pt x="32" y="1"/>
                    <a:pt x="1" y="32"/>
                    <a:pt x="1" y="68"/>
                  </a:cubicBezTo>
                  <a:cubicBezTo>
                    <a:pt x="1" y="105"/>
                    <a:pt x="32" y="136"/>
                    <a:pt x="68" y="136"/>
                  </a:cubicBezTo>
                  <a:lnTo>
                    <a:pt x="648" y="136"/>
                  </a:lnTo>
                  <a:cubicBezTo>
                    <a:pt x="685" y="136"/>
                    <a:pt x="715" y="105"/>
                    <a:pt x="716" y="68"/>
                  </a:cubicBezTo>
                  <a:cubicBezTo>
                    <a:pt x="716" y="32"/>
                    <a:pt x="685" y="1"/>
                    <a:pt x="648"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493"/>
            <p:cNvSpPr/>
            <p:nvPr/>
          </p:nvSpPr>
          <p:spPr>
            <a:xfrm flipH="1">
              <a:off x="7265678" y="4401995"/>
              <a:ext cx="74153" cy="14101"/>
            </a:xfrm>
            <a:custGeom>
              <a:rect b="b" l="l" r="r" t="t"/>
              <a:pathLst>
                <a:path extrusionOk="0" h="136" w="716">
                  <a:moveTo>
                    <a:pt x="68" y="0"/>
                  </a:moveTo>
                  <a:cubicBezTo>
                    <a:pt x="32" y="0"/>
                    <a:pt x="1" y="31"/>
                    <a:pt x="1" y="68"/>
                  </a:cubicBezTo>
                  <a:cubicBezTo>
                    <a:pt x="1" y="105"/>
                    <a:pt x="32" y="136"/>
                    <a:pt x="68" y="136"/>
                  </a:cubicBezTo>
                  <a:lnTo>
                    <a:pt x="648" y="136"/>
                  </a:lnTo>
                  <a:cubicBezTo>
                    <a:pt x="685" y="136"/>
                    <a:pt x="715" y="105"/>
                    <a:pt x="716" y="68"/>
                  </a:cubicBezTo>
                  <a:cubicBezTo>
                    <a:pt x="716" y="31"/>
                    <a:pt x="685" y="0"/>
                    <a:pt x="648"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493"/>
            <p:cNvSpPr/>
            <p:nvPr/>
          </p:nvSpPr>
          <p:spPr>
            <a:xfrm flipH="1">
              <a:off x="7265678" y="4449897"/>
              <a:ext cx="74153" cy="14308"/>
            </a:xfrm>
            <a:custGeom>
              <a:rect b="b" l="l" r="r" t="t"/>
              <a:pathLst>
                <a:path extrusionOk="0" h="138" w="716">
                  <a:moveTo>
                    <a:pt x="68" y="1"/>
                  </a:moveTo>
                  <a:cubicBezTo>
                    <a:pt x="32" y="1"/>
                    <a:pt x="1" y="32"/>
                    <a:pt x="1" y="68"/>
                  </a:cubicBezTo>
                  <a:cubicBezTo>
                    <a:pt x="1" y="106"/>
                    <a:pt x="32" y="137"/>
                    <a:pt x="68" y="137"/>
                  </a:cubicBezTo>
                  <a:lnTo>
                    <a:pt x="648" y="137"/>
                  </a:lnTo>
                  <a:cubicBezTo>
                    <a:pt x="685" y="137"/>
                    <a:pt x="715" y="106"/>
                    <a:pt x="716" y="68"/>
                  </a:cubicBezTo>
                  <a:cubicBezTo>
                    <a:pt x="716" y="32"/>
                    <a:pt x="685" y="1"/>
                    <a:pt x="648"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493"/>
            <p:cNvSpPr/>
            <p:nvPr/>
          </p:nvSpPr>
          <p:spPr>
            <a:xfrm flipH="1">
              <a:off x="6485631" y="4201056"/>
              <a:ext cx="113093" cy="171283"/>
            </a:xfrm>
            <a:custGeom>
              <a:rect b="b" l="l" r="r" t="t"/>
              <a:pathLst>
                <a:path extrusionOk="0" h="1652" w="1092">
                  <a:moveTo>
                    <a:pt x="19" y="1"/>
                  </a:moveTo>
                  <a:cubicBezTo>
                    <a:pt x="8" y="1"/>
                    <a:pt x="0" y="9"/>
                    <a:pt x="0" y="19"/>
                  </a:cubicBezTo>
                  <a:lnTo>
                    <a:pt x="0" y="1633"/>
                  </a:lnTo>
                  <a:cubicBezTo>
                    <a:pt x="0" y="1643"/>
                    <a:pt x="8" y="1651"/>
                    <a:pt x="19" y="1651"/>
                  </a:cubicBezTo>
                  <a:lnTo>
                    <a:pt x="1074" y="1651"/>
                  </a:lnTo>
                  <a:cubicBezTo>
                    <a:pt x="1082" y="1651"/>
                    <a:pt x="1091" y="1643"/>
                    <a:pt x="1091" y="1633"/>
                  </a:cubicBezTo>
                  <a:lnTo>
                    <a:pt x="1091" y="19"/>
                  </a:lnTo>
                  <a:cubicBezTo>
                    <a:pt x="1091" y="9"/>
                    <a:pt x="1083" y="1"/>
                    <a:pt x="1074"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493"/>
            <p:cNvSpPr/>
            <p:nvPr/>
          </p:nvSpPr>
          <p:spPr>
            <a:xfrm flipH="1">
              <a:off x="6449901" y="4201056"/>
              <a:ext cx="112989" cy="171283"/>
            </a:xfrm>
            <a:custGeom>
              <a:rect b="b" l="l" r="r" t="t"/>
              <a:pathLst>
                <a:path extrusionOk="0" h="1652" w="1091">
                  <a:moveTo>
                    <a:pt x="18" y="1"/>
                  </a:moveTo>
                  <a:cubicBezTo>
                    <a:pt x="8" y="1"/>
                    <a:pt x="1" y="9"/>
                    <a:pt x="1" y="19"/>
                  </a:cubicBezTo>
                  <a:lnTo>
                    <a:pt x="1" y="1633"/>
                  </a:lnTo>
                  <a:cubicBezTo>
                    <a:pt x="1" y="1643"/>
                    <a:pt x="8" y="1651"/>
                    <a:pt x="18" y="1651"/>
                  </a:cubicBezTo>
                  <a:lnTo>
                    <a:pt x="1073" y="1651"/>
                  </a:lnTo>
                  <a:cubicBezTo>
                    <a:pt x="1083" y="1651"/>
                    <a:pt x="1091" y="1643"/>
                    <a:pt x="1091" y="1633"/>
                  </a:cubicBezTo>
                  <a:lnTo>
                    <a:pt x="1091" y="19"/>
                  </a:lnTo>
                  <a:cubicBezTo>
                    <a:pt x="1091" y="9"/>
                    <a:pt x="1084" y="1"/>
                    <a:pt x="1073"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493"/>
            <p:cNvSpPr/>
            <p:nvPr/>
          </p:nvSpPr>
          <p:spPr>
            <a:xfrm flipH="1">
              <a:off x="6213257" y="4201056"/>
              <a:ext cx="113093" cy="171283"/>
            </a:xfrm>
            <a:custGeom>
              <a:rect b="b" l="l" r="r" t="t"/>
              <a:pathLst>
                <a:path extrusionOk="0" h="1652" w="1092">
                  <a:moveTo>
                    <a:pt x="19" y="1"/>
                  </a:moveTo>
                  <a:cubicBezTo>
                    <a:pt x="9" y="1"/>
                    <a:pt x="1" y="9"/>
                    <a:pt x="1" y="19"/>
                  </a:cubicBezTo>
                  <a:lnTo>
                    <a:pt x="1" y="1633"/>
                  </a:lnTo>
                  <a:cubicBezTo>
                    <a:pt x="1" y="1643"/>
                    <a:pt x="9" y="1651"/>
                    <a:pt x="19" y="1651"/>
                  </a:cubicBezTo>
                  <a:lnTo>
                    <a:pt x="1074" y="1651"/>
                  </a:lnTo>
                  <a:cubicBezTo>
                    <a:pt x="1085" y="1651"/>
                    <a:pt x="1092" y="1643"/>
                    <a:pt x="1092" y="1633"/>
                  </a:cubicBezTo>
                  <a:lnTo>
                    <a:pt x="1092" y="19"/>
                  </a:lnTo>
                  <a:cubicBezTo>
                    <a:pt x="1092" y="9"/>
                    <a:pt x="1085" y="1"/>
                    <a:pt x="1074"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493"/>
            <p:cNvSpPr/>
            <p:nvPr/>
          </p:nvSpPr>
          <p:spPr>
            <a:xfrm flipH="1">
              <a:off x="6177320" y="4201056"/>
              <a:ext cx="113093" cy="171283"/>
            </a:xfrm>
            <a:custGeom>
              <a:rect b="b" l="l" r="r" t="t"/>
              <a:pathLst>
                <a:path extrusionOk="0" h="1652" w="1092">
                  <a:moveTo>
                    <a:pt x="18" y="1"/>
                  </a:moveTo>
                  <a:cubicBezTo>
                    <a:pt x="7" y="1"/>
                    <a:pt x="0" y="9"/>
                    <a:pt x="0" y="19"/>
                  </a:cubicBezTo>
                  <a:lnTo>
                    <a:pt x="0" y="1633"/>
                  </a:lnTo>
                  <a:cubicBezTo>
                    <a:pt x="0" y="1643"/>
                    <a:pt x="7" y="1651"/>
                    <a:pt x="18" y="1651"/>
                  </a:cubicBezTo>
                  <a:lnTo>
                    <a:pt x="1073" y="1651"/>
                  </a:lnTo>
                  <a:cubicBezTo>
                    <a:pt x="1083" y="1651"/>
                    <a:pt x="1091" y="1643"/>
                    <a:pt x="1091" y="1633"/>
                  </a:cubicBezTo>
                  <a:lnTo>
                    <a:pt x="1091" y="19"/>
                  </a:lnTo>
                  <a:cubicBezTo>
                    <a:pt x="1091" y="9"/>
                    <a:pt x="1083" y="1"/>
                    <a:pt x="1073"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493"/>
            <p:cNvSpPr/>
            <p:nvPr/>
          </p:nvSpPr>
          <p:spPr>
            <a:xfrm flipH="1">
              <a:off x="6449901" y="4201263"/>
              <a:ext cx="112989" cy="171180"/>
            </a:xfrm>
            <a:custGeom>
              <a:rect b="b" l="l" r="r" t="t"/>
              <a:pathLst>
                <a:path extrusionOk="0" h="1651" w="1091">
                  <a:moveTo>
                    <a:pt x="811" y="0"/>
                  </a:moveTo>
                  <a:lnTo>
                    <a:pt x="811" y="1144"/>
                  </a:lnTo>
                  <a:cubicBezTo>
                    <a:pt x="811" y="1253"/>
                    <a:pt x="722" y="1341"/>
                    <a:pt x="613" y="1341"/>
                  </a:cubicBezTo>
                  <a:lnTo>
                    <a:pt x="1" y="1341"/>
                  </a:lnTo>
                  <a:lnTo>
                    <a:pt x="1" y="1451"/>
                  </a:lnTo>
                  <a:cubicBezTo>
                    <a:pt x="1" y="1562"/>
                    <a:pt x="90" y="1650"/>
                    <a:pt x="199" y="1650"/>
                  </a:cubicBezTo>
                  <a:lnTo>
                    <a:pt x="894" y="1650"/>
                  </a:lnTo>
                  <a:cubicBezTo>
                    <a:pt x="1003" y="1650"/>
                    <a:pt x="1091" y="1561"/>
                    <a:pt x="1091" y="1451"/>
                  </a:cubicBezTo>
                  <a:lnTo>
                    <a:pt x="1091" y="198"/>
                  </a:lnTo>
                  <a:cubicBezTo>
                    <a:pt x="1091" y="89"/>
                    <a:pt x="1002" y="0"/>
                    <a:pt x="894"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493"/>
            <p:cNvSpPr/>
            <p:nvPr/>
          </p:nvSpPr>
          <p:spPr>
            <a:xfrm flipH="1">
              <a:off x="6478899" y="4201263"/>
              <a:ext cx="83991" cy="139142"/>
            </a:xfrm>
            <a:custGeom>
              <a:rect b="b" l="l" r="r" t="t"/>
              <a:pathLst>
                <a:path extrusionOk="0" h="1342" w="811">
                  <a:moveTo>
                    <a:pt x="200" y="0"/>
                  </a:moveTo>
                  <a:cubicBezTo>
                    <a:pt x="89" y="0"/>
                    <a:pt x="1" y="89"/>
                    <a:pt x="1" y="198"/>
                  </a:cubicBezTo>
                  <a:lnTo>
                    <a:pt x="1" y="1341"/>
                  </a:lnTo>
                  <a:lnTo>
                    <a:pt x="613" y="1341"/>
                  </a:lnTo>
                  <a:cubicBezTo>
                    <a:pt x="723" y="1341"/>
                    <a:pt x="811" y="1253"/>
                    <a:pt x="811" y="1144"/>
                  </a:cubicBezTo>
                  <a:lnTo>
                    <a:pt x="811"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493"/>
            <p:cNvSpPr/>
            <p:nvPr/>
          </p:nvSpPr>
          <p:spPr>
            <a:xfrm flipH="1">
              <a:off x="6177320" y="4201263"/>
              <a:ext cx="113093" cy="171180"/>
            </a:xfrm>
            <a:custGeom>
              <a:rect b="b" l="l" r="r" t="t"/>
              <a:pathLst>
                <a:path extrusionOk="0" h="1651" w="1092">
                  <a:moveTo>
                    <a:pt x="810" y="0"/>
                  </a:moveTo>
                  <a:lnTo>
                    <a:pt x="810" y="1144"/>
                  </a:lnTo>
                  <a:cubicBezTo>
                    <a:pt x="810" y="1253"/>
                    <a:pt x="722" y="1341"/>
                    <a:pt x="613" y="1341"/>
                  </a:cubicBezTo>
                  <a:lnTo>
                    <a:pt x="0" y="1341"/>
                  </a:lnTo>
                  <a:lnTo>
                    <a:pt x="0" y="1451"/>
                  </a:lnTo>
                  <a:cubicBezTo>
                    <a:pt x="0" y="1562"/>
                    <a:pt x="88" y="1650"/>
                    <a:pt x="197" y="1650"/>
                  </a:cubicBezTo>
                  <a:lnTo>
                    <a:pt x="894" y="1650"/>
                  </a:lnTo>
                  <a:cubicBezTo>
                    <a:pt x="1002" y="1650"/>
                    <a:pt x="1091" y="1561"/>
                    <a:pt x="1091" y="1451"/>
                  </a:cubicBezTo>
                  <a:lnTo>
                    <a:pt x="1091" y="198"/>
                  </a:lnTo>
                  <a:cubicBezTo>
                    <a:pt x="1091" y="89"/>
                    <a:pt x="1002" y="0"/>
                    <a:pt x="894"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493"/>
            <p:cNvSpPr/>
            <p:nvPr/>
          </p:nvSpPr>
          <p:spPr>
            <a:xfrm flipH="1">
              <a:off x="6206421" y="4201263"/>
              <a:ext cx="83991" cy="139142"/>
            </a:xfrm>
            <a:custGeom>
              <a:rect b="b" l="l" r="r" t="t"/>
              <a:pathLst>
                <a:path extrusionOk="0" h="1342" w="811">
                  <a:moveTo>
                    <a:pt x="197" y="0"/>
                  </a:moveTo>
                  <a:cubicBezTo>
                    <a:pt x="88" y="0"/>
                    <a:pt x="0" y="89"/>
                    <a:pt x="0" y="198"/>
                  </a:cubicBezTo>
                  <a:lnTo>
                    <a:pt x="0" y="1341"/>
                  </a:lnTo>
                  <a:lnTo>
                    <a:pt x="613" y="1341"/>
                  </a:lnTo>
                  <a:cubicBezTo>
                    <a:pt x="722" y="1341"/>
                    <a:pt x="810" y="1253"/>
                    <a:pt x="810" y="1144"/>
                  </a:cubicBezTo>
                  <a:lnTo>
                    <a:pt x="810"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493"/>
            <p:cNvSpPr/>
            <p:nvPr/>
          </p:nvSpPr>
          <p:spPr>
            <a:xfrm flipH="1">
              <a:off x="6579352" y="899455"/>
              <a:ext cx="828727" cy="899653"/>
            </a:xfrm>
            <a:custGeom>
              <a:rect b="b" l="l" r="r" t="t"/>
              <a:pathLst>
                <a:path extrusionOk="0" h="8677" w="8002">
                  <a:moveTo>
                    <a:pt x="5819" y="0"/>
                  </a:moveTo>
                  <a:lnTo>
                    <a:pt x="0" y="8677"/>
                  </a:lnTo>
                  <a:lnTo>
                    <a:pt x="2183" y="8677"/>
                  </a:lnTo>
                  <a:lnTo>
                    <a:pt x="8002" y="0"/>
                  </a:ln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493"/>
            <p:cNvSpPr/>
            <p:nvPr/>
          </p:nvSpPr>
          <p:spPr>
            <a:xfrm flipH="1">
              <a:off x="5908875" y="899455"/>
              <a:ext cx="1026640" cy="899549"/>
            </a:xfrm>
            <a:custGeom>
              <a:rect b="b" l="l" r="r" t="t"/>
              <a:pathLst>
                <a:path extrusionOk="0" h="8676" w="9913">
                  <a:moveTo>
                    <a:pt x="5819" y="0"/>
                  </a:moveTo>
                  <a:lnTo>
                    <a:pt x="0" y="8676"/>
                  </a:lnTo>
                  <a:lnTo>
                    <a:pt x="7815" y="8676"/>
                  </a:lnTo>
                  <a:lnTo>
                    <a:pt x="9912" y="5549"/>
                  </a:lnTo>
                  <a:lnTo>
                    <a:pt x="9912" y="661"/>
                  </a:lnTo>
                  <a:cubicBezTo>
                    <a:pt x="9912" y="297"/>
                    <a:pt x="9616" y="0"/>
                    <a:pt x="9253" y="0"/>
                  </a:cubicBezTo>
                  <a:close/>
                </a:path>
              </a:pathLst>
            </a:custGeom>
            <a:solidFill>
              <a:srgbClr val="FFFFFF">
                <a:alpha val="3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493"/>
            <p:cNvSpPr/>
            <p:nvPr/>
          </p:nvSpPr>
          <p:spPr>
            <a:xfrm flipH="1">
              <a:off x="7806905" y="4213913"/>
              <a:ext cx="95694" cy="202181"/>
            </a:xfrm>
            <a:custGeom>
              <a:rect b="b" l="l" r="r" t="t"/>
              <a:pathLst>
                <a:path extrusionOk="0" h="1950" w="924">
                  <a:moveTo>
                    <a:pt x="805" y="0"/>
                  </a:moveTo>
                  <a:cubicBezTo>
                    <a:pt x="805" y="0"/>
                    <a:pt x="804" y="0"/>
                    <a:pt x="803" y="0"/>
                  </a:cubicBezTo>
                  <a:lnTo>
                    <a:pt x="692" y="0"/>
                  </a:lnTo>
                  <a:lnTo>
                    <a:pt x="692" y="1022"/>
                  </a:lnTo>
                  <a:cubicBezTo>
                    <a:pt x="692" y="1404"/>
                    <a:pt x="383" y="1713"/>
                    <a:pt x="0" y="1713"/>
                  </a:cubicBezTo>
                  <a:lnTo>
                    <a:pt x="0" y="1830"/>
                  </a:lnTo>
                  <a:cubicBezTo>
                    <a:pt x="0" y="1896"/>
                    <a:pt x="55" y="1950"/>
                    <a:pt x="121" y="1950"/>
                  </a:cubicBezTo>
                  <a:lnTo>
                    <a:pt x="803" y="1950"/>
                  </a:lnTo>
                  <a:cubicBezTo>
                    <a:pt x="870" y="1950"/>
                    <a:pt x="923" y="1896"/>
                    <a:pt x="923" y="1830"/>
                  </a:cubicBezTo>
                  <a:lnTo>
                    <a:pt x="923" y="121"/>
                  </a:lnTo>
                  <a:cubicBezTo>
                    <a:pt x="923" y="55"/>
                    <a:pt x="871" y="0"/>
                    <a:pt x="805"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493"/>
            <p:cNvSpPr/>
            <p:nvPr/>
          </p:nvSpPr>
          <p:spPr>
            <a:xfrm flipH="1">
              <a:off x="7530906" y="4112717"/>
              <a:ext cx="95694" cy="202285"/>
            </a:xfrm>
            <a:custGeom>
              <a:rect b="b" l="l" r="r" t="t"/>
              <a:pathLst>
                <a:path extrusionOk="0" h="1951" w="924">
                  <a:moveTo>
                    <a:pt x="692" y="1"/>
                  </a:moveTo>
                  <a:lnTo>
                    <a:pt x="692" y="1022"/>
                  </a:lnTo>
                  <a:cubicBezTo>
                    <a:pt x="692" y="1404"/>
                    <a:pt x="382" y="1713"/>
                    <a:pt x="1" y="1713"/>
                  </a:cubicBezTo>
                  <a:lnTo>
                    <a:pt x="1" y="1830"/>
                  </a:lnTo>
                  <a:cubicBezTo>
                    <a:pt x="1" y="1897"/>
                    <a:pt x="54" y="1950"/>
                    <a:pt x="121" y="1950"/>
                  </a:cubicBezTo>
                  <a:lnTo>
                    <a:pt x="803" y="1950"/>
                  </a:lnTo>
                  <a:cubicBezTo>
                    <a:pt x="869" y="1950"/>
                    <a:pt x="924" y="1897"/>
                    <a:pt x="924" y="1830"/>
                  </a:cubicBezTo>
                  <a:lnTo>
                    <a:pt x="924" y="121"/>
                  </a:lnTo>
                  <a:cubicBezTo>
                    <a:pt x="924" y="54"/>
                    <a:pt x="869" y="1"/>
                    <a:pt x="803"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493"/>
            <p:cNvSpPr/>
            <p:nvPr/>
          </p:nvSpPr>
          <p:spPr>
            <a:xfrm flipH="1">
              <a:off x="7254596" y="4307850"/>
              <a:ext cx="95694" cy="202285"/>
            </a:xfrm>
            <a:custGeom>
              <a:rect b="b" l="l" r="r" t="t"/>
              <a:pathLst>
                <a:path extrusionOk="0" h="1951" w="924">
                  <a:moveTo>
                    <a:pt x="691" y="1"/>
                  </a:moveTo>
                  <a:lnTo>
                    <a:pt x="691" y="1022"/>
                  </a:lnTo>
                  <a:cubicBezTo>
                    <a:pt x="691" y="1404"/>
                    <a:pt x="383" y="1713"/>
                    <a:pt x="0" y="1713"/>
                  </a:cubicBezTo>
                  <a:lnTo>
                    <a:pt x="0" y="1830"/>
                  </a:lnTo>
                  <a:cubicBezTo>
                    <a:pt x="0" y="1897"/>
                    <a:pt x="55" y="1950"/>
                    <a:pt x="121" y="1950"/>
                  </a:cubicBezTo>
                  <a:lnTo>
                    <a:pt x="803" y="1950"/>
                  </a:lnTo>
                  <a:cubicBezTo>
                    <a:pt x="870" y="1950"/>
                    <a:pt x="923" y="1897"/>
                    <a:pt x="923" y="1830"/>
                  </a:cubicBezTo>
                  <a:lnTo>
                    <a:pt x="923" y="121"/>
                  </a:lnTo>
                  <a:cubicBezTo>
                    <a:pt x="923" y="54"/>
                    <a:pt x="870" y="1"/>
                    <a:pt x="803"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493"/>
            <p:cNvSpPr/>
            <p:nvPr/>
          </p:nvSpPr>
          <p:spPr>
            <a:xfrm flipH="1">
              <a:off x="6748991" y="2408779"/>
              <a:ext cx="673069" cy="61795"/>
            </a:xfrm>
            <a:custGeom>
              <a:rect b="b" l="l" r="r" t="t"/>
              <a:pathLst>
                <a:path extrusionOk="0" h="596" w="6499">
                  <a:moveTo>
                    <a:pt x="441" y="0"/>
                  </a:moveTo>
                  <a:cubicBezTo>
                    <a:pt x="441" y="171"/>
                    <a:pt x="371" y="326"/>
                    <a:pt x="258" y="439"/>
                  </a:cubicBezTo>
                  <a:cubicBezTo>
                    <a:pt x="189" y="510"/>
                    <a:pt x="99" y="565"/>
                    <a:pt x="1" y="595"/>
                  </a:cubicBezTo>
                  <a:lnTo>
                    <a:pt x="5877" y="595"/>
                  </a:lnTo>
                  <a:cubicBezTo>
                    <a:pt x="6050" y="595"/>
                    <a:pt x="6205" y="527"/>
                    <a:pt x="6317" y="417"/>
                  </a:cubicBezTo>
                  <a:cubicBezTo>
                    <a:pt x="6426" y="309"/>
                    <a:pt x="6496" y="163"/>
                    <a:pt x="6499"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493"/>
            <p:cNvSpPr/>
            <p:nvPr/>
          </p:nvSpPr>
          <p:spPr>
            <a:xfrm flipH="1">
              <a:off x="6554909" y="2506553"/>
              <a:ext cx="1181573" cy="66149"/>
            </a:xfrm>
            <a:custGeom>
              <a:rect b="b" l="l" r="r" t="t"/>
              <a:pathLst>
                <a:path extrusionOk="0" h="638" w="11409">
                  <a:moveTo>
                    <a:pt x="776" y="1"/>
                  </a:moveTo>
                  <a:cubicBezTo>
                    <a:pt x="745" y="159"/>
                    <a:pt x="668" y="298"/>
                    <a:pt x="559" y="407"/>
                  </a:cubicBezTo>
                  <a:cubicBezTo>
                    <a:pt x="416" y="549"/>
                    <a:pt x="218" y="638"/>
                    <a:pt x="0" y="638"/>
                  </a:cubicBezTo>
                  <a:lnTo>
                    <a:pt x="10632" y="638"/>
                  </a:lnTo>
                  <a:cubicBezTo>
                    <a:pt x="10851" y="638"/>
                    <a:pt x="11048" y="550"/>
                    <a:pt x="11191" y="407"/>
                  </a:cubicBezTo>
                  <a:cubicBezTo>
                    <a:pt x="11301" y="298"/>
                    <a:pt x="11378" y="157"/>
                    <a:pt x="11409"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493"/>
            <p:cNvSpPr/>
            <p:nvPr/>
          </p:nvSpPr>
          <p:spPr>
            <a:xfrm flipH="1">
              <a:off x="6700111" y="1914519"/>
              <a:ext cx="308313" cy="429868"/>
            </a:xfrm>
            <a:custGeom>
              <a:rect b="b" l="l" r="r" t="t"/>
              <a:pathLst>
                <a:path extrusionOk="0" h="4146" w="2977">
                  <a:moveTo>
                    <a:pt x="2977" y="0"/>
                  </a:moveTo>
                  <a:lnTo>
                    <a:pt x="2975" y="2"/>
                  </a:lnTo>
                  <a:lnTo>
                    <a:pt x="2977" y="2"/>
                  </a:lnTo>
                  <a:lnTo>
                    <a:pt x="2977" y="0"/>
                  </a:lnTo>
                  <a:close/>
                  <a:moveTo>
                    <a:pt x="731" y="2"/>
                  </a:moveTo>
                  <a:lnTo>
                    <a:pt x="514" y="367"/>
                  </a:lnTo>
                  <a:cubicBezTo>
                    <a:pt x="1252" y="367"/>
                    <a:pt x="1713" y="1162"/>
                    <a:pt x="1346" y="1802"/>
                  </a:cubicBezTo>
                  <a:lnTo>
                    <a:pt x="1" y="4146"/>
                  </a:lnTo>
                  <a:lnTo>
                    <a:pt x="510" y="4146"/>
                  </a:lnTo>
                  <a:lnTo>
                    <a:pt x="2975" y="2"/>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493"/>
            <p:cNvSpPr/>
            <p:nvPr/>
          </p:nvSpPr>
          <p:spPr>
            <a:xfrm flipH="1">
              <a:off x="6571587" y="1870764"/>
              <a:ext cx="434869" cy="44065"/>
            </a:xfrm>
            <a:custGeom>
              <a:rect b="b" l="l" r="r" t="t"/>
              <a:pathLst>
                <a:path extrusionOk="0" h="425" w="4199">
                  <a:moveTo>
                    <a:pt x="1" y="1"/>
                  </a:moveTo>
                  <a:lnTo>
                    <a:pt x="1" y="250"/>
                  </a:lnTo>
                  <a:cubicBezTo>
                    <a:pt x="1" y="345"/>
                    <a:pt x="79" y="424"/>
                    <a:pt x="175" y="424"/>
                  </a:cubicBezTo>
                  <a:lnTo>
                    <a:pt x="4024" y="424"/>
                  </a:lnTo>
                  <a:cubicBezTo>
                    <a:pt x="4121" y="424"/>
                    <a:pt x="4199" y="345"/>
                    <a:pt x="4199" y="250"/>
                  </a:cubicBezTo>
                  <a:lnTo>
                    <a:pt x="4199"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40" name="Shape 20940"/>
        <p:cNvGrpSpPr/>
        <p:nvPr/>
      </p:nvGrpSpPr>
      <p:grpSpPr>
        <a:xfrm>
          <a:off x="0" y="0"/>
          <a:ext cx="0" cy="0"/>
          <a:chOff x="0" y="0"/>
          <a:chExt cx="0" cy="0"/>
        </a:xfrm>
      </p:grpSpPr>
      <p:sp>
        <p:nvSpPr>
          <p:cNvPr id="20941" name="Google Shape;20941;p494"/>
          <p:cNvSpPr txBox="1"/>
          <p:nvPr>
            <p:ph idx="1" type="subTitle"/>
          </p:nvPr>
        </p:nvSpPr>
        <p:spPr>
          <a:xfrm>
            <a:off x="715100" y="541650"/>
            <a:ext cx="8154300" cy="244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Objective:</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Assess maize water stress using the Crop Water Stress Index (CWSI) derived from UAV multispectral and thermal data to optimize irrigation in smallholder farms.</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Methodology: </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Study Area: Smallholder maize field (0.28 ha) in KwaZulu-Natal, South Africa.</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Data Collection:</a:t>
            </a:r>
            <a:endParaRPr sz="1000">
              <a:latin typeface="Arial"/>
              <a:ea typeface="Arial"/>
              <a:cs typeface="Arial"/>
              <a:sym typeface="Arial"/>
            </a:endParaRPr>
          </a:p>
          <a:p>
            <a:pPr indent="-292100" lvl="2" marL="1371600" rtl="0" algn="l">
              <a:lnSpc>
                <a:spcPct val="115000"/>
              </a:lnSpc>
              <a:spcBef>
                <a:spcPts val="0"/>
              </a:spcBef>
              <a:spcAft>
                <a:spcPts val="0"/>
              </a:spcAft>
              <a:buSzPts val="1000"/>
              <a:buFont typeface="Arial"/>
              <a:buChar char="■"/>
            </a:pPr>
            <a:r>
              <a:rPr lang="en" sz="1000">
                <a:latin typeface="Arial"/>
                <a:ea typeface="Arial"/>
                <a:cs typeface="Arial"/>
                <a:sym typeface="Arial"/>
              </a:rPr>
              <a:t>UAV flights (DJI Matrice 300) with MicaSense Altum sensor (5 spectral bands + thermal).</a:t>
            </a:r>
            <a:endParaRPr sz="1000">
              <a:latin typeface="Arial"/>
              <a:ea typeface="Arial"/>
              <a:cs typeface="Arial"/>
              <a:sym typeface="Arial"/>
            </a:endParaRPr>
          </a:p>
          <a:p>
            <a:pPr indent="-292100" lvl="2" marL="1371600" rtl="0" algn="l">
              <a:lnSpc>
                <a:spcPct val="115000"/>
              </a:lnSpc>
              <a:spcBef>
                <a:spcPts val="0"/>
              </a:spcBef>
              <a:spcAft>
                <a:spcPts val="0"/>
              </a:spcAft>
              <a:buSzPts val="1000"/>
              <a:buFont typeface="Arial"/>
              <a:buChar char="■"/>
            </a:pPr>
            <a:r>
              <a:rPr lang="en" sz="1000">
                <a:latin typeface="Arial"/>
                <a:ea typeface="Arial"/>
                <a:cs typeface="Arial"/>
                <a:sym typeface="Arial"/>
              </a:rPr>
              <a:t>Field measurements: Canopy temperature, stomatal conductance, and meteorological data.</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Analysis:</a:t>
            </a:r>
            <a:endParaRPr sz="1000">
              <a:latin typeface="Arial"/>
              <a:ea typeface="Arial"/>
              <a:cs typeface="Arial"/>
              <a:sym typeface="Arial"/>
            </a:endParaRPr>
          </a:p>
          <a:p>
            <a:pPr indent="-292100" lvl="2" marL="1371600" rtl="0" algn="l">
              <a:lnSpc>
                <a:spcPct val="115000"/>
              </a:lnSpc>
              <a:spcBef>
                <a:spcPts val="0"/>
              </a:spcBef>
              <a:spcAft>
                <a:spcPts val="0"/>
              </a:spcAft>
              <a:buSzPts val="1000"/>
              <a:buFont typeface="Arial"/>
              <a:buChar char="■"/>
            </a:pPr>
            <a:r>
              <a:rPr lang="en" sz="1000">
                <a:latin typeface="Arial"/>
                <a:ea typeface="Arial"/>
                <a:cs typeface="Arial"/>
                <a:sym typeface="Arial"/>
              </a:rPr>
              <a:t>Random Forest (RF) regression to predict CWSI across vegetative (V5, V10, V14) and reproductive (R1) stages.</a:t>
            </a:r>
            <a:endParaRPr sz="1000">
              <a:latin typeface="Arial"/>
              <a:ea typeface="Arial"/>
              <a:cs typeface="Arial"/>
              <a:sym typeface="Arial"/>
            </a:endParaRPr>
          </a:p>
          <a:p>
            <a:pPr indent="-292100" lvl="2" marL="1371600" rtl="0" algn="l">
              <a:lnSpc>
                <a:spcPct val="115000"/>
              </a:lnSpc>
              <a:spcBef>
                <a:spcPts val="0"/>
              </a:spcBef>
              <a:spcAft>
                <a:spcPts val="0"/>
              </a:spcAft>
              <a:buSzPts val="1000"/>
              <a:buFont typeface="Arial"/>
              <a:buChar char="■"/>
            </a:pPr>
            <a:r>
              <a:rPr lang="en" sz="1000">
                <a:latin typeface="Arial"/>
                <a:ea typeface="Arial"/>
                <a:cs typeface="Arial"/>
                <a:sym typeface="Arial"/>
              </a:rPr>
              <a:t>Key variables: Red, RedEdge, NIR, and thermal bands; vegetation indices (NDWI, GNDVI, NDRE).</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Findings:</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High Accuracy: RF models achieved R² &gt; 0.82 and RMSE ≤ 0.12 across growth stages.</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Optimal Stage: V10 (mid-vegetative) showed highest accuracy (RMSE = 0.03, R² = 0.85) using Red and thermal bands.</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Water Stress Detection: Low CWSI (&lt;0.3) indicated minimal stress, but spatial variability highlighted localized stress zones (e.g., herbicide-affected areas).</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Benefits for Water Reduction:</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Enables targeted irrigation by identifying stress hotspots, reducing water use by up to 25%.</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Early stress detection (via VIs like NDRE) allows proactive management, preventing yield loss.</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Scalable for smallholder farms with fragmented plots, supporting climate-smart agriculture.</a:t>
            </a:r>
            <a:endParaRPr sz="1300"/>
          </a:p>
        </p:txBody>
      </p:sp>
      <p:sp>
        <p:nvSpPr>
          <p:cNvPr id="20942" name="Google Shape;20942;p494"/>
          <p:cNvSpPr txBox="1"/>
          <p:nvPr>
            <p:ph type="title"/>
          </p:nvPr>
        </p:nvSpPr>
        <p:spPr>
          <a:xfrm>
            <a:off x="720000" y="306400"/>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t>UAV-Based Water Stress Monitoring in Maize for Precision Irrigation</a:t>
            </a:r>
            <a:endParaRPr b="1" sz="2000"/>
          </a:p>
        </p:txBody>
      </p:sp>
      <p:sp>
        <p:nvSpPr>
          <p:cNvPr id="20943" name="Google Shape;20943;p494"/>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F8FAFF"/>
                </a:solidFill>
                <a:highlight>
                  <a:srgbClr val="292A2D"/>
                </a:highlight>
                <a:latin typeface="Roboto"/>
                <a:ea typeface="Roboto"/>
                <a:cs typeface="Roboto"/>
                <a:sym typeface="Roboto"/>
              </a:rPr>
              <a:t>Source: Kapari et al., 2025 | Drones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47" name="Shape 20947"/>
        <p:cNvGrpSpPr/>
        <p:nvPr/>
      </p:nvGrpSpPr>
      <p:grpSpPr>
        <a:xfrm>
          <a:off x="0" y="0"/>
          <a:ext cx="0" cy="0"/>
          <a:chOff x="0" y="0"/>
          <a:chExt cx="0" cy="0"/>
        </a:xfrm>
      </p:grpSpPr>
      <p:grpSp>
        <p:nvGrpSpPr>
          <p:cNvPr id="20948" name="Google Shape;20948;p495"/>
          <p:cNvGrpSpPr/>
          <p:nvPr/>
        </p:nvGrpSpPr>
        <p:grpSpPr>
          <a:xfrm flipH="1">
            <a:off x="-646237" y="3632730"/>
            <a:ext cx="10436575" cy="1242270"/>
            <a:chOff x="-12" y="3708930"/>
            <a:chExt cx="10436575" cy="1242270"/>
          </a:xfrm>
        </p:grpSpPr>
        <p:grpSp>
          <p:nvGrpSpPr>
            <p:cNvPr id="20949" name="Google Shape;20949;p495"/>
            <p:cNvGrpSpPr/>
            <p:nvPr/>
          </p:nvGrpSpPr>
          <p:grpSpPr>
            <a:xfrm>
              <a:off x="-12" y="4147734"/>
              <a:ext cx="10436575" cy="803466"/>
              <a:chOff x="0" y="4340034"/>
              <a:chExt cx="10436575" cy="803466"/>
            </a:xfrm>
          </p:grpSpPr>
          <p:sp>
            <p:nvSpPr>
              <p:cNvPr id="20950" name="Google Shape;20950;p495"/>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495"/>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495"/>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495"/>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495"/>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495"/>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6" name="Google Shape;20956;p495"/>
            <p:cNvGrpSpPr/>
            <p:nvPr/>
          </p:nvGrpSpPr>
          <p:grpSpPr>
            <a:xfrm>
              <a:off x="6221512" y="3708930"/>
              <a:ext cx="1307895" cy="575273"/>
              <a:chOff x="2161713" y="3315239"/>
              <a:chExt cx="607984" cy="267420"/>
            </a:xfrm>
          </p:grpSpPr>
          <p:sp>
            <p:nvSpPr>
              <p:cNvPr id="20957" name="Google Shape;20957;p49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49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49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49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49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2" name="Google Shape;20962;p495"/>
            <p:cNvGrpSpPr/>
            <p:nvPr/>
          </p:nvGrpSpPr>
          <p:grpSpPr>
            <a:xfrm>
              <a:off x="2631902" y="3737325"/>
              <a:ext cx="767639" cy="575285"/>
              <a:chOff x="1286413" y="3306853"/>
              <a:chExt cx="450519" cy="337648"/>
            </a:xfrm>
          </p:grpSpPr>
          <p:sp>
            <p:nvSpPr>
              <p:cNvPr id="20963" name="Google Shape;20963;p49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49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4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966" name="Google Shape;20966;p495"/>
          <p:cNvSpPr txBox="1"/>
          <p:nvPr>
            <p:ph type="title"/>
          </p:nvPr>
        </p:nvSpPr>
        <p:spPr>
          <a:xfrm>
            <a:off x="2335375" y="1833625"/>
            <a:ext cx="3707400" cy="7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Study 4</a:t>
            </a:r>
            <a:endParaRPr/>
          </a:p>
        </p:txBody>
      </p:sp>
      <p:sp>
        <p:nvSpPr>
          <p:cNvPr id="20967" name="Google Shape;20967;p495"/>
          <p:cNvSpPr txBox="1"/>
          <p:nvPr>
            <p:ph idx="2" type="title"/>
          </p:nvPr>
        </p:nvSpPr>
        <p:spPr>
          <a:xfrm>
            <a:off x="1193575" y="1734150"/>
            <a:ext cx="1065600" cy="1065600"/>
          </a:xfrm>
          <a:prstGeom prst="rect">
            <a:avLst/>
          </a:prstGeom>
          <a:solidFill>
            <a:schemeClr val="accent3"/>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5900"/>
              <a:t>04</a:t>
            </a:r>
            <a:endParaRPr sz="5900"/>
          </a:p>
        </p:txBody>
      </p:sp>
      <p:sp>
        <p:nvSpPr>
          <p:cNvPr id="20968" name="Google Shape;20968;p495"/>
          <p:cNvSpPr txBox="1"/>
          <p:nvPr>
            <p:ph idx="1" type="subTitle"/>
          </p:nvPr>
        </p:nvSpPr>
        <p:spPr>
          <a:xfrm>
            <a:off x="2487775" y="2361275"/>
            <a:ext cx="2952000" cy="6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Yield Estimation</a:t>
            </a:r>
            <a:endParaRPr/>
          </a:p>
        </p:txBody>
      </p:sp>
      <p:grpSp>
        <p:nvGrpSpPr>
          <p:cNvPr id="20969" name="Google Shape;20969;p495"/>
          <p:cNvGrpSpPr/>
          <p:nvPr/>
        </p:nvGrpSpPr>
        <p:grpSpPr>
          <a:xfrm flipH="1">
            <a:off x="-12" y="3973194"/>
            <a:ext cx="10436575" cy="1197200"/>
            <a:chOff x="-646237" y="3946300"/>
            <a:chExt cx="10436575" cy="1197200"/>
          </a:xfrm>
        </p:grpSpPr>
        <p:grpSp>
          <p:nvGrpSpPr>
            <p:cNvPr id="20970" name="Google Shape;20970;p495"/>
            <p:cNvGrpSpPr/>
            <p:nvPr/>
          </p:nvGrpSpPr>
          <p:grpSpPr>
            <a:xfrm>
              <a:off x="-646237" y="4340034"/>
              <a:ext cx="10436575" cy="803466"/>
              <a:chOff x="0" y="4340034"/>
              <a:chExt cx="10436575" cy="803466"/>
            </a:xfrm>
          </p:grpSpPr>
          <p:sp>
            <p:nvSpPr>
              <p:cNvPr id="20971" name="Google Shape;20971;p495"/>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495"/>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495"/>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495"/>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495"/>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495"/>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7" name="Google Shape;20977;p495"/>
            <p:cNvGrpSpPr/>
            <p:nvPr/>
          </p:nvGrpSpPr>
          <p:grpSpPr>
            <a:xfrm>
              <a:off x="3964812" y="4033230"/>
              <a:ext cx="1307895" cy="575273"/>
              <a:chOff x="2161713" y="3315239"/>
              <a:chExt cx="607984" cy="267420"/>
            </a:xfrm>
          </p:grpSpPr>
          <p:sp>
            <p:nvSpPr>
              <p:cNvPr id="20978" name="Google Shape;20978;p495"/>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495"/>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495"/>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495"/>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495"/>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3" name="Google Shape;20983;p495"/>
            <p:cNvGrpSpPr/>
            <p:nvPr/>
          </p:nvGrpSpPr>
          <p:grpSpPr>
            <a:xfrm>
              <a:off x="218815" y="3946300"/>
              <a:ext cx="767639" cy="575285"/>
              <a:chOff x="1286413" y="3306853"/>
              <a:chExt cx="450519" cy="337648"/>
            </a:xfrm>
          </p:grpSpPr>
          <p:sp>
            <p:nvSpPr>
              <p:cNvPr id="20984" name="Google Shape;20984;p49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49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4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7" name="Google Shape;20987;p495"/>
            <p:cNvGrpSpPr/>
            <p:nvPr/>
          </p:nvGrpSpPr>
          <p:grpSpPr>
            <a:xfrm>
              <a:off x="8251040" y="3946300"/>
              <a:ext cx="767639" cy="575285"/>
              <a:chOff x="1286413" y="3306853"/>
              <a:chExt cx="450519" cy="337648"/>
            </a:xfrm>
          </p:grpSpPr>
          <p:sp>
            <p:nvSpPr>
              <p:cNvPr id="20988" name="Google Shape;20988;p495"/>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495"/>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495"/>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91" name="Google Shape;20991;p495"/>
          <p:cNvGrpSpPr/>
          <p:nvPr/>
        </p:nvGrpSpPr>
        <p:grpSpPr>
          <a:xfrm flipH="1">
            <a:off x="5900859" y="386251"/>
            <a:ext cx="3423695" cy="3913780"/>
            <a:chOff x="1634550" y="-170011"/>
            <a:chExt cx="4580806" cy="5236526"/>
          </a:xfrm>
        </p:grpSpPr>
        <p:grpSp>
          <p:nvGrpSpPr>
            <p:cNvPr id="20992" name="Google Shape;20992;p495"/>
            <p:cNvGrpSpPr/>
            <p:nvPr/>
          </p:nvGrpSpPr>
          <p:grpSpPr>
            <a:xfrm>
              <a:off x="1634550" y="-170011"/>
              <a:ext cx="4580806" cy="5236526"/>
              <a:chOff x="5036915" y="454813"/>
              <a:chExt cx="1005180" cy="1149067"/>
            </a:xfrm>
          </p:grpSpPr>
          <p:sp>
            <p:nvSpPr>
              <p:cNvPr id="20993" name="Google Shape;20993;p495"/>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495"/>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495"/>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495"/>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495"/>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rgbClr val="665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495"/>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495"/>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495"/>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495"/>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495"/>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495"/>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495"/>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495"/>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495"/>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495"/>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495"/>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495"/>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495"/>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495"/>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495"/>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495"/>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495"/>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495"/>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495"/>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495"/>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495"/>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495"/>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495"/>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495"/>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495"/>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495"/>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495"/>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495"/>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495"/>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495"/>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495"/>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495"/>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495"/>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495"/>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495"/>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33" name="Google Shape;21033;p495"/>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495"/>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5" name="Google Shape;21035;p495"/>
          <p:cNvGrpSpPr/>
          <p:nvPr/>
        </p:nvGrpSpPr>
        <p:grpSpPr>
          <a:xfrm>
            <a:off x="472112" y="276231"/>
            <a:ext cx="2251212" cy="1075937"/>
            <a:chOff x="-1106182" y="1940796"/>
            <a:chExt cx="6046768" cy="2889973"/>
          </a:xfrm>
        </p:grpSpPr>
        <p:sp>
          <p:nvSpPr>
            <p:cNvPr id="21036" name="Google Shape;21036;p495"/>
            <p:cNvSpPr/>
            <p:nvPr/>
          </p:nvSpPr>
          <p:spPr>
            <a:xfrm>
              <a:off x="2120005" y="2528477"/>
              <a:ext cx="784300" cy="726135"/>
            </a:xfrm>
            <a:custGeom>
              <a:rect b="b" l="l" r="r" t="t"/>
              <a:pathLst>
                <a:path extrusionOk="0" h="6881" w="7441">
                  <a:moveTo>
                    <a:pt x="6522" y="1"/>
                  </a:moveTo>
                  <a:cubicBezTo>
                    <a:pt x="6496" y="155"/>
                    <a:pt x="6462" y="307"/>
                    <a:pt x="6421" y="456"/>
                  </a:cubicBezTo>
                  <a:cubicBezTo>
                    <a:pt x="6390" y="571"/>
                    <a:pt x="6354" y="686"/>
                    <a:pt x="6314" y="797"/>
                  </a:cubicBezTo>
                  <a:cubicBezTo>
                    <a:pt x="5981" y="1715"/>
                    <a:pt x="5363" y="2518"/>
                    <a:pt x="4544" y="3065"/>
                  </a:cubicBezTo>
                  <a:lnTo>
                    <a:pt x="0" y="6106"/>
                  </a:lnTo>
                  <a:lnTo>
                    <a:pt x="518" y="6880"/>
                  </a:lnTo>
                  <a:lnTo>
                    <a:pt x="669" y="6779"/>
                  </a:lnTo>
                  <a:lnTo>
                    <a:pt x="5061" y="3840"/>
                  </a:lnTo>
                  <a:cubicBezTo>
                    <a:pt x="6139" y="3118"/>
                    <a:pt x="6929" y="2031"/>
                    <a:pt x="7293" y="797"/>
                  </a:cubicBezTo>
                  <a:cubicBezTo>
                    <a:pt x="7327" y="684"/>
                    <a:pt x="7356" y="571"/>
                    <a:pt x="7381" y="456"/>
                  </a:cubicBezTo>
                  <a:cubicBezTo>
                    <a:pt x="7390" y="417"/>
                    <a:pt x="7399" y="379"/>
                    <a:pt x="7406" y="340"/>
                  </a:cubicBezTo>
                  <a:cubicBezTo>
                    <a:pt x="7419" y="279"/>
                    <a:pt x="7430" y="216"/>
                    <a:pt x="7441" y="155"/>
                  </a:cubicBezTo>
                  <a:lnTo>
                    <a:pt x="6522"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495"/>
            <p:cNvSpPr/>
            <p:nvPr/>
          </p:nvSpPr>
          <p:spPr>
            <a:xfrm>
              <a:off x="2324804" y="2228885"/>
              <a:ext cx="1049071" cy="288196"/>
            </a:xfrm>
            <a:custGeom>
              <a:rect b="b" l="l" r="r" t="t"/>
              <a:pathLst>
                <a:path extrusionOk="0" h="2731" w="9953">
                  <a:moveTo>
                    <a:pt x="497" y="0"/>
                  </a:moveTo>
                  <a:cubicBezTo>
                    <a:pt x="222" y="0"/>
                    <a:pt x="1" y="224"/>
                    <a:pt x="1" y="497"/>
                  </a:cubicBezTo>
                  <a:lnTo>
                    <a:pt x="1" y="2233"/>
                  </a:lnTo>
                  <a:cubicBezTo>
                    <a:pt x="1" y="2507"/>
                    <a:pt x="223" y="2730"/>
                    <a:pt x="498" y="2730"/>
                  </a:cubicBezTo>
                  <a:lnTo>
                    <a:pt x="9455" y="2730"/>
                  </a:lnTo>
                  <a:cubicBezTo>
                    <a:pt x="9729" y="2730"/>
                    <a:pt x="9953" y="2507"/>
                    <a:pt x="9953" y="2233"/>
                  </a:cubicBezTo>
                  <a:lnTo>
                    <a:pt x="9953" y="497"/>
                  </a:lnTo>
                  <a:cubicBezTo>
                    <a:pt x="9953" y="224"/>
                    <a:pt x="9729" y="0"/>
                    <a:pt x="9455"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495"/>
            <p:cNvSpPr/>
            <p:nvPr/>
          </p:nvSpPr>
          <p:spPr>
            <a:xfrm>
              <a:off x="2302248" y="2331352"/>
              <a:ext cx="1093656" cy="83367"/>
            </a:xfrm>
            <a:custGeom>
              <a:rect b="b" l="l" r="r" t="t"/>
              <a:pathLst>
                <a:path extrusionOk="0" h="790" w="10376">
                  <a:moveTo>
                    <a:pt x="391" y="0"/>
                  </a:moveTo>
                  <a:cubicBezTo>
                    <a:pt x="176" y="0"/>
                    <a:pt x="0" y="177"/>
                    <a:pt x="0" y="393"/>
                  </a:cubicBezTo>
                  <a:cubicBezTo>
                    <a:pt x="0" y="503"/>
                    <a:pt x="46" y="601"/>
                    <a:pt x="116" y="673"/>
                  </a:cubicBezTo>
                  <a:cubicBezTo>
                    <a:pt x="144" y="701"/>
                    <a:pt x="178" y="725"/>
                    <a:pt x="214" y="745"/>
                  </a:cubicBezTo>
                  <a:cubicBezTo>
                    <a:pt x="267" y="773"/>
                    <a:pt x="330" y="790"/>
                    <a:pt x="394" y="790"/>
                  </a:cubicBezTo>
                  <a:lnTo>
                    <a:pt x="9982" y="790"/>
                  </a:lnTo>
                  <a:cubicBezTo>
                    <a:pt x="10047" y="790"/>
                    <a:pt x="10108" y="775"/>
                    <a:pt x="10163" y="745"/>
                  </a:cubicBezTo>
                  <a:cubicBezTo>
                    <a:pt x="10290" y="679"/>
                    <a:pt x="10376" y="547"/>
                    <a:pt x="10376" y="395"/>
                  </a:cubicBezTo>
                  <a:cubicBezTo>
                    <a:pt x="10376" y="285"/>
                    <a:pt x="10332" y="187"/>
                    <a:pt x="10261" y="115"/>
                  </a:cubicBezTo>
                  <a:cubicBezTo>
                    <a:pt x="10189" y="43"/>
                    <a:pt x="10091" y="0"/>
                    <a:pt x="9981" y="0"/>
                  </a:cubicBezTo>
                  <a:lnTo>
                    <a:pt x="394" y="0"/>
                  </a:lnTo>
                  <a:cubicBezTo>
                    <a:pt x="393" y="0"/>
                    <a:pt x="392" y="0"/>
                    <a:pt x="391"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495"/>
            <p:cNvSpPr/>
            <p:nvPr/>
          </p:nvSpPr>
          <p:spPr>
            <a:xfrm>
              <a:off x="2706681" y="2516764"/>
              <a:ext cx="285219" cy="59940"/>
            </a:xfrm>
            <a:custGeom>
              <a:rect b="b" l="l" r="r" t="t"/>
              <a:pathLst>
                <a:path extrusionOk="0" h="568" w="2706">
                  <a:moveTo>
                    <a:pt x="0" y="0"/>
                  </a:moveTo>
                  <a:lnTo>
                    <a:pt x="0" y="204"/>
                  </a:lnTo>
                  <a:cubicBezTo>
                    <a:pt x="0" y="404"/>
                    <a:pt x="162" y="567"/>
                    <a:pt x="363" y="567"/>
                  </a:cubicBezTo>
                  <a:lnTo>
                    <a:pt x="2342" y="567"/>
                  </a:lnTo>
                  <a:cubicBezTo>
                    <a:pt x="2542" y="567"/>
                    <a:pt x="2705" y="404"/>
                    <a:pt x="2705" y="204"/>
                  </a:cubicBezTo>
                  <a:lnTo>
                    <a:pt x="2705"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495"/>
            <p:cNvSpPr/>
            <p:nvPr/>
          </p:nvSpPr>
          <p:spPr>
            <a:xfrm>
              <a:off x="2212550" y="2576492"/>
              <a:ext cx="685749" cy="649522"/>
            </a:xfrm>
            <a:custGeom>
              <a:rect b="b" l="l" r="r" t="t"/>
              <a:pathLst>
                <a:path extrusionOk="0" h="6155" w="6506">
                  <a:moveTo>
                    <a:pt x="5544" y="0"/>
                  </a:moveTo>
                  <a:cubicBezTo>
                    <a:pt x="5513" y="115"/>
                    <a:pt x="5477" y="229"/>
                    <a:pt x="5437" y="341"/>
                  </a:cubicBezTo>
                  <a:lnTo>
                    <a:pt x="5649" y="341"/>
                  </a:lnTo>
                  <a:cubicBezTo>
                    <a:pt x="5780" y="341"/>
                    <a:pt x="5876" y="472"/>
                    <a:pt x="5829" y="596"/>
                  </a:cubicBezTo>
                  <a:cubicBezTo>
                    <a:pt x="5829" y="597"/>
                    <a:pt x="5829" y="598"/>
                    <a:pt x="5828" y="598"/>
                  </a:cubicBezTo>
                  <a:cubicBezTo>
                    <a:pt x="5496" y="1516"/>
                    <a:pt x="4877" y="2318"/>
                    <a:pt x="4057" y="2867"/>
                  </a:cubicBezTo>
                  <a:lnTo>
                    <a:pt x="0" y="5582"/>
                  </a:lnTo>
                  <a:cubicBezTo>
                    <a:pt x="28" y="5730"/>
                    <a:pt x="44" y="5882"/>
                    <a:pt x="44" y="6037"/>
                  </a:cubicBezTo>
                  <a:lnTo>
                    <a:pt x="44" y="6155"/>
                  </a:lnTo>
                  <a:lnTo>
                    <a:pt x="4184" y="3382"/>
                  </a:lnTo>
                  <a:cubicBezTo>
                    <a:pt x="5262" y="2661"/>
                    <a:pt x="6052" y="1575"/>
                    <a:pt x="6416" y="341"/>
                  </a:cubicBezTo>
                  <a:cubicBezTo>
                    <a:pt x="6450" y="228"/>
                    <a:pt x="6480" y="115"/>
                    <a:pt x="6505"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495"/>
            <p:cNvSpPr/>
            <p:nvPr/>
          </p:nvSpPr>
          <p:spPr>
            <a:xfrm>
              <a:off x="2294553" y="2363855"/>
              <a:ext cx="1109256" cy="18045"/>
            </a:xfrm>
            <a:custGeom>
              <a:rect b="b" l="l" r="r" t="t"/>
              <a:pathLst>
                <a:path extrusionOk="0" h="171" w="10524">
                  <a:moveTo>
                    <a:pt x="85" y="1"/>
                  </a:moveTo>
                  <a:cubicBezTo>
                    <a:pt x="38" y="1"/>
                    <a:pt x="1" y="39"/>
                    <a:pt x="1" y="85"/>
                  </a:cubicBezTo>
                  <a:cubicBezTo>
                    <a:pt x="1" y="133"/>
                    <a:pt x="39" y="170"/>
                    <a:pt x="85" y="170"/>
                  </a:cubicBezTo>
                  <a:lnTo>
                    <a:pt x="10440" y="170"/>
                  </a:lnTo>
                  <a:cubicBezTo>
                    <a:pt x="10487" y="170"/>
                    <a:pt x="10524" y="131"/>
                    <a:pt x="10524" y="85"/>
                  </a:cubicBezTo>
                  <a:cubicBezTo>
                    <a:pt x="10524" y="38"/>
                    <a:pt x="10486" y="1"/>
                    <a:pt x="10440"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495"/>
            <p:cNvSpPr/>
            <p:nvPr/>
          </p:nvSpPr>
          <p:spPr>
            <a:xfrm>
              <a:off x="2324804" y="2409864"/>
              <a:ext cx="1049071" cy="107216"/>
            </a:xfrm>
            <a:custGeom>
              <a:rect b="b" l="l" r="r" t="t"/>
              <a:pathLst>
                <a:path extrusionOk="0" h="1016" w="9953">
                  <a:moveTo>
                    <a:pt x="1" y="1"/>
                  </a:moveTo>
                  <a:lnTo>
                    <a:pt x="1" y="518"/>
                  </a:lnTo>
                  <a:cubicBezTo>
                    <a:pt x="1" y="792"/>
                    <a:pt x="223" y="1015"/>
                    <a:pt x="498" y="1015"/>
                  </a:cubicBezTo>
                  <a:lnTo>
                    <a:pt x="1170" y="1015"/>
                  </a:lnTo>
                  <a:cubicBezTo>
                    <a:pt x="1170" y="607"/>
                    <a:pt x="1500" y="277"/>
                    <a:pt x="1908" y="277"/>
                  </a:cubicBezTo>
                  <a:lnTo>
                    <a:pt x="9953" y="277"/>
                  </a:lnTo>
                  <a:lnTo>
                    <a:pt x="9953" y="1"/>
                  </a:lnTo>
                  <a:cubicBezTo>
                    <a:pt x="9898" y="29"/>
                    <a:pt x="9836" y="46"/>
                    <a:pt x="9771" y="46"/>
                  </a:cubicBezTo>
                  <a:lnTo>
                    <a:pt x="184" y="46"/>
                  </a:lnTo>
                  <a:cubicBezTo>
                    <a:pt x="116" y="44"/>
                    <a:pt x="54" y="29"/>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495"/>
            <p:cNvSpPr/>
            <p:nvPr/>
          </p:nvSpPr>
          <p:spPr>
            <a:xfrm>
              <a:off x="2706681" y="2516975"/>
              <a:ext cx="285114" cy="59729"/>
            </a:xfrm>
            <a:custGeom>
              <a:rect b="b" l="l" r="r" t="t"/>
              <a:pathLst>
                <a:path extrusionOk="0" h="566" w="2705">
                  <a:moveTo>
                    <a:pt x="0" y="0"/>
                  </a:moveTo>
                  <a:lnTo>
                    <a:pt x="0" y="202"/>
                  </a:lnTo>
                  <a:cubicBezTo>
                    <a:pt x="0" y="402"/>
                    <a:pt x="162" y="565"/>
                    <a:pt x="363" y="565"/>
                  </a:cubicBezTo>
                  <a:lnTo>
                    <a:pt x="430" y="565"/>
                  </a:lnTo>
                  <a:cubicBezTo>
                    <a:pt x="430" y="331"/>
                    <a:pt x="619" y="144"/>
                    <a:pt x="851" y="144"/>
                  </a:cubicBezTo>
                  <a:lnTo>
                    <a:pt x="2704" y="144"/>
                  </a:lnTo>
                  <a:lnTo>
                    <a:pt x="270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495"/>
            <p:cNvSpPr/>
            <p:nvPr/>
          </p:nvSpPr>
          <p:spPr>
            <a:xfrm>
              <a:off x="923044" y="2528477"/>
              <a:ext cx="784300" cy="726135"/>
            </a:xfrm>
            <a:custGeom>
              <a:rect b="b" l="l" r="r" t="t"/>
              <a:pathLst>
                <a:path extrusionOk="0" h="6881" w="7441">
                  <a:moveTo>
                    <a:pt x="920" y="1"/>
                  </a:moveTo>
                  <a:lnTo>
                    <a:pt x="0" y="155"/>
                  </a:lnTo>
                  <a:cubicBezTo>
                    <a:pt x="11" y="216"/>
                    <a:pt x="23" y="279"/>
                    <a:pt x="35" y="340"/>
                  </a:cubicBezTo>
                  <a:cubicBezTo>
                    <a:pt x="43" y="379"/>
                    <a:pt x="51" y="417"/>
                    <a:pt x="60" y="456"/>
                  </a:cubicBezTo>
                  <a:cubicBezTo>
                    <a:pt x="85" y="571"/>
                    <a:pt x="115" y="684"/>
                    <a:pt x="148" y="797"/>
                  </a:cubicBezTo>
                  <a:cubicBezTo>
                    <a:pt x="512" y="2031"/>
                    <a:pt x="1302" y="3118"/>
                    <a:pt x="2380" y="3840"/>
                  </a:cubicBezTo>
                  <a:lnTo>
                    <a:pt x="6772" y="6779"/>
                  </a:lnTo>
                  <a:lnTo>
                    <a:pt x="6923" y="6880"/>
                  </a:lnTo>
                  <a:lnTo>
                    <a:pt x="7441" y="6106"/>
                  </a:lnTo>
                  <a:lnTo>
                    <a:pt x="2898" y="3065"/>
                  </a:lnTo>
                  <a:cubicBezTo>
                    <a:pt x="2079" y="2518"/>
                    <a:pt x="1460" y="1715"/>
                    <a:pt x="1127" y="797"/>
                  </a:cubicBezTo>
                  <a:cubicBezTo>
                    <a:pt x="1087" y="686"/>
                    <a:pt x="1052" y="571"/>
                    <a:pt x="1020" y="456"/>
                  </a:cubicBezTo>
                  <a:cubicBezTo>
                    <a:pt x="979" y="307"/>
                    <a:pt x="946" y="155"/>
                    <a:pt x="920"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495"/>
            <p:cNvSpPr/>
            <p:nvPr/>
          </p:nvSpPr>
          <p:spPr>
            <a:xfrm>
              <a:off x="453472" y="2228885"/>
              <a:ext cx="1049071" cy="288196"/>
            </a:xfrm>
            <a:custGeom>
              <a:rect b="b" l="l" r="r" t="t"/>
              <a:pathLst>
                <a:path extrusionOk="0" h="2731" w="9953">
                  <a:moveTo>
                    <a:pt x="498" y="0"/>
                  </a:moveTo>
                  <a:cubicBezTo>
                    <a:pt x="224" y="0"/>
                    <a:pt x="0" y="224"/>
                    <a:pt x="0" y="497"/>
                  </a:cubicBezTo>
                  <a:lnTo>
                    <a:pt x="0" y="2233"/>
                  </a:lnTo>
                  <a:cubicBezTo>
                    <a:pt x="0" y="2507"/>
                    <a:pt x="224" y="2730"/>
                    <a:pt x="498" y="2730"/>
                  </a:cubicBezTo>
                  <a:lnTo>
                    <a:pt x="9455" y="2730"/>
                  </a:lnTo>
                  <a:cubicBezTo>
                    <a:pt x="9730" y="2730"/>
                    <a:pt x="9952" y="2507"/>
                    <a:pt x="9952" y="2233"/>
                  </a:cubicBezTo>
                  <a:lnTo>
                    <a:pt x="9952" y="497"/>
                  </a:lnTo>
                  <a:cubicBezTo>
                    <a:pt x="9952" y="224"/>
                    <a:pt x="9730" y="0"/>
                    <a:pt x="9455"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495"/>
            <p:cNvSpPr/>
            <p:nvPr/>
          </p:nvSpPr>
          <p:spPr>
            <a:xfrm>
              <a:off x="431443" y="2331352"/>
              <a:ext cx="1093656" cy="83367"/>
            </a:xfrm>
            <a:custGeom>
              <a:rect b="b" l="l" r="r" t="t"/>
              <a:pathLst>
                <a:path extrusionOk="0" h="790" w="10376">
                  <a:moveTo>
                    <a:pt x="9986" y="0"/>
                  </a:moveTo>
                  <a:cubicBezTo>
                    <a:pt x="9984" y="0"/>
                    <a:pt x="9983" y="0"/>
                    <a:pt x="9982" y="0"/>
                  </a:cubicBezTo>
                  <a:lnTo>
                    <a:pt x="395" y="0"/>
                  </a:lnTo>
                  <a:cubicBezTo>
                    <a:pt x="285" y="0"/>
                    <a:pt x="187" y="43"/>
                    <a:pt x="115" y="115"/>
                  </a:cubicBezTo>
                  <a:cubicBezTo>
                    <a:pt x="44" y="187"/>
                    <a:pt x="0" y="285"/>
                    <a:pt x="0" y="395"/>
                  </a:cubicBezTo>
                  <a:cubicBezTo>
                    <a:pt x="0" y="547"/>
                    <a:pt x="87" y="679"/>
                    <a:pt x="213" y="745"/>
                  </a:cubicBezTo>
                  <a:cubicBezTo>
                    <a:pt x="268" y="775"/>
                    <a:pt x="329" y="790"/>
                    <a:pt x="395" y="790"/>
                  </a:cubicBezTo>
                  <a:lnTo>
                    <a:pt x="9982" y="790"/>
                  </a:lnTo>
                  <a:cubicBezTo>
                    <a:pt x="10046" y="790"/>
                    <a:pt x="10109" y="773"/>
                    <a:pt x="10163" y="745"/>
                  </a:cubicBezTo>
                  <a:cubicBezTo>
                    <a:pt x="10199" y="725"/>
                    <a:pt x="10232" y="701"/>
                    <a:pt x="10261" y="673"/>
                  </a:cubicBezTo>
                  <a:cubicBezTo>
                    <a:pt x="10331" y="601"/>
                    <a:pt x="10376" y="503"/>
                    <a:pt x="10376" y="393"/>
                  </a:cubicBezTo>
                  <a:cubicBezTo>
                    <a:pt x="10376" y="177"/>
                    <a:pt x="10201" y="0"/>
                    <a:pt x="998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495"/>
            <p:cNvSpPr/>
            <p:nvPr/>
          </p:nvSpPr>
          <p:spPr>
            <a:xfrm>
              <a:off x="835349" y="2516764"/>
              <a:ext cx="285325" cy="59940"/>
            </a:xfrm>
            <a:custGeom>
              <a:rect b="b" l="l" r="r" t="t"/>
              <a:pathLst>
                <a:path extrusionOk="0" h="568" w="2707">
                  <a:moveTo>
                    <a:pt x="1" y="0"/>
                  </a:moveTo>
                  <a:lnTo>
                    <a:pt x="1" y="204"/>
                  </a:lnTo>
                  <a:cubicBezTo>
                    <a:pt x="1" y="404"/>
                    <a:pt x="164" y="567"/>
                    <a:pt x="364" y="567"/>
                  </a:cubicBezTo>
                  <a:lnTo>
                    <a:pt x="2343" y="567"/>
                  </a:lnTo>
                  <a:cubicBezTo>
                    <a:pt x="2544" y="567"/>
                    <a:pt x="2706" y="404"/>
                    <a:pt x="2706" y="204"/>
                  </a:cubicBezTo>
                  <a:lnTo>
                    <a:pt x="2706"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495"/>
            <p:cNvSpPr/>
            <p:nvPr/>
          </p:nvSpPr>
          <p:spPr>
            <a:xfrm>
              <a:off x="929158" y="2576492"/>
              <a:ext cx="685643" cy="649522"/>
            </a:xfrm>
            <a:custGeom>
              <a:rect b="b" l="l" r="r" t="t"/>
              <a:pathLst>
                <a:path extrusionOk="0" h="6155" w="6505">
                  <a:moveTo>
                    <a:pt x="1" y="0"/>
                  </a:moveTo>
                  <a:cubicBezTo>
                    <a:pt x="26" y="115"/>
                    <a:pt x="55" y="228"/>
                    <a:pt x="89" y="341"/>
                  </a:cubicBezTo>
                  <a:cubicBezTo>
                    <a:pt x="453" y="1575"/>
                    <a:pt x="1243" y="2661"/>
                    <a:pt x="2321" y="3382"/>
                  </a:cubicBezTo>
                  <a:lnTo>
                    <a:pt x="6462" y="6155"/>
                  </a:lnTo>
                  <a:lnTo>
                    <a:pt x="6462" y="6037"/>
                  </a:lnTo>
                  <a:cubicBezTo>
                    <a:pt x="6462" y="5882"/>
                    <a:pt x="6477" y="5730"/>
                    <a:pt x="6505" y="5582"/>
                  </a:cubicBezTo>
                  <a:lnTo>
                    <a:pt x="2448" y="2867"/>
                  </a:lnTo>
                  <a:cubicBezTo>
                    <a:pt x="1628" y="2318"/>
                    <a:pt x="1009" y="1516"/>
                    <a:pt x="678" y="598"/>
                  </a:cubicBezTo>
                  <a:cubicBezTo>
                    <a:pt x="676" y="598"/>
                    <a:pt x="676" y="597"/>
                    <a:pt x="676" y="596"/>
                  </a:cubicBezTo>
                  <a:cubicBezTo>
                    <a:pt x="629" y="472"/>
                    <a:pt x="725" y="341"/>
                    <a:pt x="857" y="341"/>
                  </a:cubicBezTo>
                  <a:lnTo>
                    <a:pt x="1068" y="341"/>
                  </a:lnTo>
                  <a:cubicBezTo>
                    <a:pt x="1028" y="229"/>
                    <a:pt x="993" y="115"/>
                    <a:pt x="961"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495"/>
            <p:cNvSpPr/>
            <p:nvPr/>
          </p:nvSpPr>
          <p:spPr>
            <a:xfrm>
              <a:off x="423432" y="2363855"/>
              <a:ext cx="1109361" cy="18045"/>
            </a:xfrm>
            <a:custGeom>
              <a:rect b="b" l="l" r="r" t="t"/>
              <a:pathLst>
                <a:path extrusionOk="0" h="171" w="10525">
                  <a:moveTo>
                    <a:pt x="84" y="1"/>
                  </a:moveTo>
                  <a:cubicBezTo>
                    <a:pt x="38" y="1"/>
                    <a:pt x="0" y="38"/>
                    <a:pt x="0" y="85"/>
                  </a:cubicBezTo>
                  <a:cubicBezTo>
                    <a:pt x="0" y="131"/>
                    <a:pt x="37" y="170"/>
                    <a:pt x="84" y="170"/>
                  </a:cubicBezTo>
                  <a:lnTo>
                    <a:pt x="10439" y="170"/>
                  </a:lnTo>
                  <a:cubicBezTo>
                    <a:pt x="10487" y="170"/>
                    <a:pt x="10524" y="133"/>
                    <a:pt x="10523" y="85"/>
                  </a:cubicBezTo>
                  <a:cubicBezTo>
                    <a:pt x="10523" y="39"/>
                    <a:pt x="10487" y="1"/>
                    <a:pt x="10439"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495"/>
            <p:cNvSpPr/>
            <p:nvPr/>
          </p:nvSpPr>
          <p:spPr>
            <a:xfrm>
              <a:off x="453472" y="2409864"/>
              <a:ext cx="1049071" cy="107216"/>
            </a:xfrm>
            <a:custGeom>
              <a:rect b="b" l="l" r="r" t="t"/>
              <a:pathLst>
                <a:path extrusionOk="0" h="1016" w="9953">
                  <a:moveTo>
                    <a:pt x="0" y="1"/>
                  </a:moveTo>
                  <a:lnTo>
                    <a:pt x="0" y="277"/>
                  </a:lnTo>
                  <a:lnTo>
                    <a:pt x="8045" y="277"/>
                  </a:lnTo>
                  <a:cubicBezTo>
                    <a:pt x="8453" y="277"/>
                    <a:pt x="8783" y="607"/>
                    <a:pt x="8783" y="1015"/>
                  </a:cubicBezTo>
                  <a:lnTo>
                    <a:pt x="9455" y="1015"/>
                  </a:lnTo>
                  <a:cubicBezTo>
                    <a:pt x="9730" y="1015"/>
                    <a:pt x="9952" y="792"/>
                    <a:pt x="9952" y="518"/>
                  </a:cubicBezTo>
                  <a:lnTo>
                    <a:pt x="9952" y="1"/>
                  </a:lnTo>
                  <a:cubicBezTo>
                    <a:pt x="9899" y="29"/>
                    <a:pt x="9836" y="44"/>
                    <a:pt x="9769" y="46"/>
                  </a:cubicBezTo>
                  <a:lnTo>
                    <a:pt x="182" y="46"/>
                  </a:lnTo>
                  <a:cubicBezTo>
                    <a:pt x="117" y="46"/>
                    <a:pt x="55" y="29"/>
                    <a:pt x="0"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495"/>
            <p:cNvSpPr/>
            <p:nvPr/>
          </p:nvSpPr>
          <p:spPr>
            <a:xfrm>
              <a:off x="835454" y="2516975"/>
              <a:ext cx="285219" cy="59729"/>
            </a:xfrm>
            <a:custGeom>
              <a:rect b="b" l="l" r="r" t="t"/>
              <a:pathLst>
                <a:path extrusionOk="0" h="566" w="2706">
                  <a:moveTo>
                    <a:pt x="1" y="0"/>
                  </a:moveTo>
                  <a:lnTo>
                    <a:pt x="1" y="144"/>
                  </a:lnTo>
                  <a:lnTo>
                    <a:pt x="1854" y="144"/>
                  </a:lnTo>
                  <a:cubicBezTo>
                    <a:pt x="2086" y="144"/>
                    <a:pt x="2275" y="331"/>
                    <a:pt x="2275" y="565"/>
                  </a:cubicBezTo>
                  <a:lnTo>
                    <a:pt x="2342" y="565"/>
                  </a:lnTo>
                  <a:cubicBezTo>
                    <a:pt x="2543" y="565"/>
                    <a:pt x="2705" y="402"/>
                    <a:pt x="2705" y="202"/>
                  </a:cubicBezTo>
                  <a:lnTo>
                    <a:pt x="2705"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495"/>
            <p:cNvSpPr/>
            <p:nvPr/>
          </p:nvSpPr>
          <p:spPr>
            <a:xfrm>
              <a:off x="481931" y="2906370"/>
              <a:ext cx="2863575" cy="599502"/>
            </a:xfrm>
            <a:custGeom>
              <a:rect b="b" l="l" r="r" t="t"/>
              <a:pathLst>
                <a:path extrusionOk="0" h="5681" w="27168">
                  <a:moveTo>
                    <a:pt x="2840" y="0"/>
                  </a:moveTo>
                  <a:cubicBezTo>
                    <a:pt x="1642" y="0"/>
                    <a:pt x="618" y="741"/>
                    <a:pt x="201" y="1789"/>
                  </a:cubicBezTo>
                  <a:cubicBezTo>
                    <a:pt x="136" y="1953"/>
                    <a:pt x="85" y="2126"/>
                    <a:pt x="51" y="2302"/>
                  </a:cubicBezTo>
                  <a:cubicBezTo>
                    <a:pt x="19" y="2477"/>
                    <a:pt x="0" y="2656"/>
                    <a:pt x="0" y="2840"/>
                  </a:cubicBezTo>
                  <a:lnTo>
                    <a:pt x="0" y="4792"/>
                  </a:lnTo>
                  <a:cubicBezTo>
                    <a:pt x="0" y="5284"/>
                    <a:pt x="398" y="5681"/>
                    <a:pt x="888" y="5681"/>
                  </a:cubicBezTo>
                  <a:lnTo>
                    <a:pt x="26279" y="5681"/>
                  </a:lnTo>
                  <a:cubicBezTo>
                    <a:pt x="26770" y="5681"/>
                    <a:pt x="27167" y="5284"/>
                    <a:pt x="27167" y="4792"/>
                  </a:cubicBezTo>
                  <a:lnTo>
                    <a:pt x="27167" y="2840"/>
                  </a:lnTo>
                  <a:cubicBezTo>
                    <a:pt x="27167" y="1272"/>
                    <a:pt x="25895" y="0"/>
                    <a:pt x="24327"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495"/>
            <p:cNvSpPr/>
            <p:nvPr/>
          </p:nvSpPr>
          <p:spPr>
            <a:xfrm>
              <a:off x="970054" y="2906370"/>
              <a:ext cx="1886916" cy="599502"/>
            </a:xfrm>
            <a:custGeom>
              <a:rect b="b" l="l" r="r" t="t"/>
              <a:pathLst>
                <a:path extrusionOk="0" h="5681" w="17902">
                  <a:moveTo>
                    <a:pt x="1871" y="0"/>
                  </a:moveTo>
                  <a:cubicBezTo>
                    <a:pt x="958" y="0"/>
                    <a:pt x="199" y="992"/>
                    <a:pt x="34" y="2302"/>
                  </a:cubicBezTo>
                  <a:cubicBezTo>
                    <a:pt x="13" y="2477"/>
                    <a:pt x="0" y="2656"/>
                    <a:pt x="0" y="2840"/>
                  </a:cubicBezTo>
                  <a:lnTo>
                    <a:pt x="0" y="4792"/>
                  </a:lnTo>
                  <a:cubicBezTo>
                    <a:pt x="0" y="5284"/>
                    <a:pt x="264" y="5681"/>
                    <a:pt x="587" y="5681"/>
                  </a:cubicBezTo>
                  <a:lnTo>
                    <a:pt x="17316" y="5681"/>
                  </a:lnTo>
                  <a:cubicBezTo>
                    <a:pt x="17640" y="5681"/>
                    <a:pt x="17902" y="5284"/>
                    <a:pt x="17902" y="4792"/>
                  </a:cubicBezTo>
                  <a:lnTo>
                    <a:pt x="17902" y="2840"/>
                  </a:lnTo>
                  <a:cubicBezTo>
                    <a:pt x="17902" y="1272"/>
                    <a:pt x="17065" y="0"/>
                    <a:pt x="16029"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495"/>
            <p:cNvSpPr/>
            <p:nvPr/>
          </p:nvSpPr>
          <p:spPr>
            <a:xfrm>
              <a:off x="458005" y="3433585"/>
              <a:ext cx="2911217" cy="144573"/>
            </a:xfrm>
            <a:custGeom>
              <a:rect b="b" l="l" r="r" t="t"/>
              <a:pathLst>
                <a:path extrusionOk="0" h="1370" w="27620">
                  <a:moveTo>
                    <a:pt x="684" y="1"/>
                  </a:moveTo>
                  <a:cubicBezTo>
                    <a:pt x="307" y="1"/>
                    <a:pt x="0" y="306"/>
                    <a:pt x="0" y="685"/>
                  </a:cubicBezTo>
                  <a:cubicBezTo>
                    <a:pt x="0" y="1063"/>
                    <a:pt x="307" y="1370"/>
                    <a:pt x="684" y="1370"/>
                  </a:cubicBezTo>
                  <a:lnTo>
                    <a:pt x="26936" y="1370"/>
                  </a:lnTo>
                  <a:cubicBezTo>
                    <a:pt x="27313" y="1370"/>
                    <a:pt x="27620" y="1063"/>
                    <a:pt x="27620" y="685"/>
                  </a:cubicBezTo>
                  <a:cubicBezTo>
                    <a:pt x="27620" y="306"/>
                    <a:pt x="27313" y="1"/>
                    <a:pt x="2693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495"/>
            <p:cNvSpPr/>
            <p:nvPr/>
          </p:nvSpPr>
          <p:spPr>
            <a:xfrm>
              <a:off x="458005" y="3433690"/>
              <a:ext cx="2911217" cy="96136"/>
            </a:xfrm>
            <a:custGeom>
              <a:rect b="b" l="l" r="r" t="t"/>
              <a:pathLst>
                <a:path extrusionOk="0" h="911" w="27620">
                  <a:moveTo>
                    <a:pt x="684" y="1"/>
                  </a:moveTo>
                  <a:cubicBezTo>
                    <a:pt x="495" y="1"/>
                    <a:pt x="324" y="76"/>
                    <a:pt x="200" y="201"/>
                  </a:cubicBezTo>
                  <a:cubicBezTo>
                    <a:pt x="77" y="324"/>
                    <a:pt x="0" y="495"/>
                    <a:pt x="0" y="684"/>
                  </a:cubicBezTo>
                  <a:cubicBezTo>
                    <a:pt x="0" y="762"/>
                    <a:pt x="15" y="838"/>
                    <a:pt x="38" y="909"/>
                  </a:cubicBezTo>
                  <a:cubicBezTo>
                    <a:pt x="73" y="812"/>
                    <a:pt x="129" y="724"/>
                    <a:pt x="200" y="652"/>
                  </a:cubicBezTo>
                  <a:cubicBezTo>
                    <a:pt x="324" y="529"/>
                    <a:pt x="497" y="452"/>
                    <a:pt x="684" y="452"/>
                  </a:cubicBezTo>
                  <a:lnTo>
                    <a:pt x="26936" y="452"/>
                  </a:lnTo>
                  <a:cubicBezTo>
                    <a:pt x="27234" y="452"/>
                    <a:pt x="27487" y="644"/>
                    <a:pt x="27582" y="910"/>
                  </a:cubicBezTo>
                  <a:cubicBezTo>
                    <a:pt x="27607" y="841"/>
                    <a:pt x="27620" y="765"/>
                    <a:pt x="27620" y="685"/>
                  </a:cubicBezTo>
                  <a:cubicBezTo>
                    <a:pt x="27620" y="307"/>
                    <a:pt x="27313" y="1"/>
                    <a:pt x="2693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495"/>
            <p:cNvSpPr/>
            <p:nvPr/>
          </p:nvSpPr>
          <p:spPr>
            <a:xfrm>
              <a:off x="854848" y="2640336"/>
              <a:ext cx="338974" cy="266140"/>
            </a:xfrm>
            <a:custGeom>
              <a:rect b="b" l="l" r="r" t="t"/>
              <a:pathLst>
                <a:path extrusionOk="0" h="2522" w="3216">
                  <a:moveTo>
                    <a:pt x="1608" y="0"/>
                  </a:moveTo>
                  <a:cubicBezTo>
                    <a:pt x="719" y="0"/>
                    <a:pt x="0" y="719"/>
                    <a:pt x="0" y="1607"/>
                  </a:cubicBezTo>
                  <a:lnTo>
                    <a:pt x="0" y="2521"/>
                  </a:lnTo>
                  <a:lnTo>
                    <a:pt x="3215" y="2521"/>
                  </a:lnTo>
                  <a:lnTo>
                    <a:pt x="3215" y="1607"/>
                  </a:lnTo>
                  <a:cubicBezTo>
                    <a:pt x="3215" y="720"/>
                    <a:pt x="2496" y="0"/>
                    <a:pt x="1608"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495"/>
            <p:cNvSpPr/>
            <p:nvPr/>
          </p:nvSpPr>
          <p:spPr>
            <a:xfrm>
              <a:off x="900277" y="2640336"/>
              <a:ext cx="248012" cy="266140"/>
            </a:xfrm>
            <a:custGeom>
              <a:rect b="b" l="l" r="r" t="t"/>
              <a:pathLst>
                <a:path extrusionOk="0" h="2522" w="2353">
                  <a:moveTo>
                    <a:pt x="1177" y="0"/>
                  </a:moveTo>
                  <a:cubicBezTo>
                    <a:pt x="528" y="0"/>
                    <a:pt x="1" y="526"/>
                    <a:pt x="1" y="1176"/>
                  </a:cubicBezTo>
                  <a:lnTo>
                    <a:pt x="1" y="2521"/>
                  </a:lnTo>
                  <a:lnTo>
                    <a:pt x="2353" y="2521"/>
                  </a:lnTo>
                  <a:lnTo>
                    <a:pt x="2353" y="1176"/>
                  </a:lnTo>
                  <a:cubicBezTo>
                    <a:pt x="2353" y="526"/>
                    <a:pt x="1825" y="0"/>
                    <a:pt x="117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495"/>
            <p:cNvSpPr/>
            <p:nvPr/>
          </p:nvSpPr>
          <p:spPr>
            <a:xfrm>
              <a:off x="920725" y="2662286"/>
              <a:ext cx="207116" cy="234693"/>
            </a:xfrm>
            <a:custGeom>
              <a:rect b="b" l="l" r="r" t="t"/>
              <a:pathLst>
                <a:path extrusionOk="0" h="2224" w="1965">
                  <a:moveTo>
                    <a:pt x="983" y="0"/>
                  </a:moveTo>
                  <a:cubicBezTo>
                    <a:pt x="892" y="0"/>
                    <a:pt x="819" y="74"/>
                    <a:pt x="819" y="165"/>
                  </a:cubicBezTo>
                  <a:lnTo>
                    <a:pt x="819" y="275"/>
                  </a:lnTo>
                  <a:cubicBezTo>
                    <a:pt x="355" y="353"/>
                    <a:pt x="1" y="756"/>
                    <a:pt x="1" y="1241"/>
                  </a:cubicBezTo>
                  <a:cubicBezTo>
                    <a:pt x="1" y="1784"/>
                    <a:pt x="441" y="2224"/>
                    <a:pt x="983" y="2224"/>
                  </a:cubicBezTo>
                  <a:cubicBezTo>
                    <a:pt x="1525" y="2224"/>
                    <a:pt x="1965" y="1784"/>
                    <a:pt x="1965" y="1241"/>
                  </a:cubicBezTo>
                  <a:cubicBezTo>
                    <a:pt x="1965" y="756"/>
                    <a:pt x="1611" y="353"/>
                    <a:pt x="1147" y="275"/>
                  </a:cubicBezTo>
                  <a:lnTo>
                    <a:pt x="1147" y="165"/>
                  </a:lnTo>
                  <a:cubicBezTo>
                    <a:pt x="1147" y="74"/>
                    <a:pt x="1074" y="0"/>
                    <a:pt x="983"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495"/>
            <p:cNvSpPr/>
            <p:nvPr/>
          </p:nvSpPr>
          <p:spPr>
            <a:xfrm>
              <a:off x="934428" y="2703336"/>
              <a:ext cx="179922" cy="180135"/>
            </a:xfrm>
            <a:custGeom>
              <a:rect b="b" l="l" r="r" t="t"/>
              <a:pathLst>
                <a:path extrusionOk="0" h="1707" w="1707">
                  <a:moveTo>
                    <a:pt x="853" y="0"/>
                  </a:moveTo>
                  <a:cubicBezTo>
                    <a:pt x="383" y="0"/>
                    <a:pt x="0" y="381"/>
                    <a:pt x="0" y="852"/>
                  </a:cubicBezTo>
                  <a:cubicBezTo>
                    <a:pt x="0" y="1237"/>
                    <a:pt x="254" y="1563"/>
                    <a:pt x="604" y="1670"/>
                  </a:cubicBezTo>
                  <a:cubicBezTo>
                    <a:pt x="684" y="1693"/>
                    <a:pt x="767" y="1707"/>
                    <a:pt x="853" y="1707"/>
                  </a:cubicBezTo>
                  <a:cubicBezTo>
                    <a:pt x="1325" y="1707"/>
                    <a:pt x="1707" y="1324"/>
                    <a:pt x="1707" y="852"/>
                  </a:cubicBezTo>
                  <a:cubicBezTo>
                    <a:pt x="1707" y="406"/>
                    <a:pt x="1366" y="41"/>
                    <a:pt x="928" y="4"/>
                  </a:cubicBezTo>
                  <a:cubicBezTo>
                    <a:pt x="905" y="1"/>
                    <a:pt x="879" y="0"/>
                    <a:pt x="8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495"/>
            <p:cNvSpPr/>
            <p:nvPr/>
          </p:nvSpPr>
          <p:spPr>
            <a:xfrm>
              <a:off x="934639" y="2703230"/>
              <a:ext cx="161477" cy="176548"/>
            </a:xfrm>
            <a:custGeom>
              <a:rect b="b" l="l" r="r" t="t"/>
              <a:pathLst>
                <a:path extrusionOk="0" h="1673" w="1532">
                  <a:moveTo>
                    <a:pt x="852" y="0"/>
                  </a:moveTo>
                  <a:cubicBezTo>
                    <a:pt x="382" y="0"/>
                    <a:pt x="0" y="381"/>
                    <a:pt x="0" y="852"/>
                  </a:cubicBezTo>
                  <a:cubicBezTo>
                    <a:pt x="0" y="1237"/>
                    <a:pt x="253" y="1562"/>
                    <a:pt x="603" y="1669"/>
                  </a:cubicBezTo>
                  <a:cubicBezTo>
                    <a:pt x="628" y="1672"/>
                    <a:pt x="653" y="1673"/>
                    <a:pt x="679" y="1673"/>
                  </a:cubicBezTo>
                  <a:cubicBezTo>
                    <a:pt x="1150" y="1673"/>
                    <a:pt x="1531" y="1291"/>
                    <a:pt x="1531" y="820"/>
                  </a:cubicBezTo>
                  <a:cubicBezTo>
                    <a:pt x="1531" y="436"/>
                    <a:pt x="1277" y="110"/>
                    <a:pt x="928" y="4"/>
                  </a:cubicBezTo>
                  <a:cubicBezTo>
                    <a:pt x="904" y="1"/>
                    <a:pt x="878" y="0"/>
                    <a:pt x="8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495"/>
            <p:cNvSpPr/>
            <p:nvPr/>
          </p:nvSpPr>
          <p:spPr>
            <a:xfrm>
              <a:off x="2633425" y="2640336"/>
              <a:ext cx="338974" cy="266140"/>
            </a:xfrm>
            <a:custGeom>
              <a:rect b="b" l="l" r="r" t="t"/>
              <a:pathLst>
                <a:path extrusionOk="0" h="2522" w="3216">
                  <a:moveTo>
                    <a:pt x="1608" y="0"/>
                  </a:moveTo>
                  <a:cubicBezTo>
                    <a:pt x="721" y="0"/>
                    <a:pt x="1" y="719"/>
                    <a:pt x="1" y="1607"/>
                  </a:cubicBezTo>
                  <a:lnTo>
                    <a:pt x="1" y="2521"/>
                  </a:lnTo>
                  <a:lnTo>
                    <a:pt x="3216" y="2521"/>
                  </a:lnTo>
                  <a:lnTo>
                    <a:pt x="3216" y="1607"/>
                  </a:lnTo>
                  <a:cubicBezTo>
                    <a:pt x="3216" y="720"/>
                    <a:pt x="2497" y="0"/>
                    <a:pt x="1608"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495"/>
            <p:cNvSpPr/>
            <p:nvPr/>
          </p:nvSpPr>
          <p:spPr>
            <a:xfrm>
              <a:off x="2678960" y="2640336"/>
              <a:ext cx="248012" cy="266140"/>
            </a:xfrm>
            <a:custGeom>
              <a:rect b="b" l="l" r="r" t="t"/>
              <a:pathLst>
                <a:path extrusionOk="0" h="2522" w="2353">
                  <a:moveTo>
                    <a:pt x="1176" y="0"/>
                  </a:moveTo>
                  <a:cubicBezTo>
                    <a:pt x="528" y="0"/>
                    <a:pt x="0" y="526"/>
                    <a:pt x="0" y="1176"/>
                  </a:cubicBezTo>
                  <a:lnTo>
                    <a:pt x="0" y="2521"/>
                  </a:lnTo>
                  <a:lnTo>
                    <a:pt x="2352" y="2521"/>
                  </a:lnTo>
                  <a:lnTo>
                    <a:pt x="2352" y="1176"/>
                  </a:lnTo>
                  <a:cubicBezTo>
                    <a:pt x="2352" y="526"/>
                    <a:pt x="1825" y="0"/>
                    <a:pt x="117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495"/>
            <p:cNvSpPr/>
            <p:nvPr/>
          </p:nvSpPr>
          <p:spPr>
            <a:xfrm>
              <a:off x="2699408" y="2662286"/>
              <a:ext cx="207116" cy="234693"/>
            </a:xfrm>
            <a:custGeom>
              <a:rect b="b" l="l" r="r" t="t"/>
              <a:pathLst>
                <a:path extrusionOk="0" h="2224" w="1965">
                  <a:moveTo>
                    <a:pt x="982" y="0"/>
                  </a:moveTo>
                  <a:cubicBezTo>
                    <a:pt x="890" y="0"/>
                    <a:pt x="818" y="74"/>
                    <a:pt x="818" y="165"/>
                  </a:cubicBezTo>
                  <a:lnTo>
                    <a:pt x="818" y="275"/>
                  </a:lnTo>
                  <a:cubicBezTo>
                    <a:pt x="354" y="353"/>
                    <a:pt x="0" y="756"/>
                    <a:pt x="0" y="1241"/>
                  </a:cubicBezTo>
                  <a:cubicBezTo>
                    <a:pt x="0" y="1784"/>
                    <a:pt x="440" y="2224"/>
                    <a:pt x="982" y="2224"/>
                  </a:cubicBezTo>
                  <a:cubicBezTo>
                    <a:pt x="1524" y="2224"/>
                    <a:pt x="1964" y="1784"/>
                    <a:pt x="1964" y="1241"/>
                  </a:cubicBezTo>
                  <a:cubicBezTo>
                    <a:pt x="1964" y="756"/>
                    <a:pt x="1610" y="353"/>
                    <a:pt x="1146" y="275"/>
                  </a:cubicBezTo>
                  <a:lnTo>
                    <a:pt x="1146" y="165"/>
                  </a:lnTo>
                  <a:cubicBezTo>
                    <a:pt x="1146" y="74"/>
                    <a:pt x="1073" y="0"/>
                    <a:pt x="982"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495"/>
            <p:cNvSpPr/>
            <p:nvPr/>
          </p:nvSpPr>
          <p:spPr>
            <a:xfrm>
              <a:off x="2713005" y="2703336"/>
              <a:ext cx="180027" cy="180135"/>
            </a:xfrm>
            <a:custGeom>
              <a:rect b="b" l="l" r="r" t="t"/>
              <a:pathLst>
                <a:path extrusionOk="0" h="1707" w="1708">
                  <a:moveTo>
                    <a:pt x="853" y="0"/>
                  </a:moveTo>
                  <a:cubicBezTo>
                    <a:pt x="383" y="0"/>
                    <a:pt x="1" y="381"/>
                    <a:pt x="1" y="852"/>
                  </a:cubicBezTo>
                  <a:cubicBezTo>
                    <a:pt x="1" y="1237"/>
                    <a:pt x="254" y="1563"/>
                    <a:pt x="605" y="1670"/>
                  </a:cubicBezTo>
                  <a:cubicBezTo>
                    <a:pt x="684" y="1693"/>
                    <a:pt x="768" y="1707"/>
                    <a:pt x="853" y="1707"/>
                  </a:cubicBezTo>
                  <a:cubicBezTo>
                    <a:pt x="1325" y="1707"/>
                    <a:pt x="1707" y="1324"/>
                    <a:pt x="1707" y="852"/>
                  </a:cubicBezTo>
                  <a:cubicBezTo>
                    <a:pt x="1707" y="406"/>
                    <a:pt x="1365" y="41"/>
                    <a:pt x="929" y="4"/>
                  </a:cubicBezTo>
                  <a:cubicBezTo>
                    <a:pt x="904" y="1"/>
                    <a:pt x="878" y="0"/>
                    <a:pt x="8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495"/>
            <p:cNvSpPr/>
            <p:nvPr/>
          </p:nvSpPr>
          <p:spPr>
            <a:xfrm>
              <a:off x="2713005" y="2703230"/>
              <a:ext cx="161582" cy="176548"/>
            </a:xfrm>
            <a:custGeom>
              <a:rect b="b" l="l" r="r" t="t"/>
              <a:pathLst>
                <a:path extrusionOk="0" h="1673" w="1533">
                  <a:moveTo>
                    <a:pt x="853" y="0"/>
                  </a:moveTo>
                  <a:cubicBezTo>
                    <a:pt x="383" y="0"/>
                    <a:pt x="1" y="381"/>
                    <a:pt x="1" y="852"/>
                  </a:cubicBezTo>
                  <a:cubicBezTo>
                    <a:pt x="1" y="1237"/>
                    <a:pt x="254" y="1562"/>
                    <a:pt x="605" y="1669"/>
                  </a:cubicBezTo>
                  <a:cubicBezTo>
                    <a:pt x="629" y="1672"/>
                    <a:pt x="655" y="1673"/>
                    <a:pt x="680" y="1673"/>
                  </a:cubicBezTo>
                  <a:cubicBezTo>
                    <a:pt x="1150" y="1673"/>
                    <a:pt x="1533" y="1291"/>
                    <a:pt x="1533" y="820"/>
                  </a:cubicBezTo>
                  <a:cubicBezTo>
                    <a:pt x="1533" y="436"/>
                    <a:pt x="1278" y="110"/>
                    <a:pt x="929" y="4"/>
                  </a:cubicBezTo>
                  <a:cubicBezTo>
                    <a:pt x="904" y="1"/>
                    <a:pt x="878" y="0"/>
                    <a:pt x="853"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495"/>
            <p:cNvSpPr/>
            <p:nvPr/>
          </p:nvSpPr>
          <p:spPr>
            <a:xfrm>
              <a:off x="1451959" y="2509904"/>
              <a:ext cx="923431" cy="640869"/>
            </a:xfrm>
            <a:custGeom>
              <a:rect b="b" l="l" r="r" t="t"/>
              <a:pathLst>
                <a:path extrusionOk="0" h="6073" w="8761">
                  <a:moveTo>
                    <a:pt x="87" y="0"/>
                  </a:moveTo>
                  <a:cubicBezTo>
                    <a:pt x="38" y="0"/>
                    <a:pt x="0" y="38"/>
                    <a:pt x="0" y="86"/>
                  </a:cubicBezTo>
                  <a:lnTo>
                    <a:pt x="0" y="5987"/>
                  </a:lnTo>
                  <a:cubicBezTo>
                    <a:pt x="0" y="6034"/>
                    <a:pt x="38" y="6073"/>
                    <a:pt x="87" y="6073"/>
                  </a:cubicBezTo>
                  <a:lnTo>
                    <a:pt x="8676" y="6073"/>
                  </a:lnTo>
                  <a:cubicBezTo>
                    <a:pt x="8723" y="6073"/>
                    <a:pt x="8761" y="6034"/>
                    <a:pt x="8761" y="5987"/>
                  </a:cubicBezTo>
                  <a:lnTo>
                    <a:pt x="8761" y="86"/>
                  </a:lnTo>
                  <a:cubicBezTo>
                    <a:pt x="8761" y="38"/>
                    <a:pt x="8723" y="0"/>
                    <a:pt x="867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495"/>
            <p:cNvSpPr/>
            <p:nvPr/>
          </p:nvSpPr>
          <p:spPr>
            <a:xfrm>
              <a:off x="1520471" y="2578391"/>
              <a:ext cx="786303" cy="503683"/>
            </a:xfrm>
            <a:custGeom>
              <a:rect b="b" l="l" r="r" t="t"/>
              <a:pathLst>
                <a:path extrusionOk="0" h="4773" w="7460">
                  <a:moveTo>
                    <a:pt x="59" y="1"/>
                  </a:moveTo>
                  <a:cubicBezTo>
                    <a:pt x="27" y="1"/>
                    <a:pt x="1" y="26"/>
                    <a:pt x="1" y="60"/>
                  </a:cubicBezTo>
                  <a:lnTo>
                    <a:pt x="1" y="4713"/>
                  </a:lnTo>
                  <a:cubicBezTo>
                    <a:pt x="1" y="4747"/>
                    <a:pt x="27" y="4773"/>
                    <a:pt x="59" y="4773"/>
                  </a:cubicBezTo>
                  <a:lnTo>
                    <a:pt x="7401" y="4773"/>
                  </a:lnTo>
                  <a:cubicBezTo>
                    <a:pt x="7433" y="4773"/>
                    <a:pt x="7459" y="4747"/>
                    <a:pt x="7459" y="4713"/>
                  </a:cubicBezTo>
                  <a:lnTo>
                    <a:pt x="7459" y="60"/>
                  </a:lnTo>
                  <a:cubicBezTo>
                    <a:pt x="7459" y="28"/>
                    <a:pt x="7434" y="1"/>
                    <a:pt x="7401"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495"/>
            <p:cNvSpPr/>
            <p:nvPr/>
          </p:nvSpPr>
          <p:spPr>
            <a:xfrm>
              <a:off x="1606902" y="2493548"/>
              <a:ext cx="613548" cy="559718"/>
            </a:xfrm>
            <a:custGeom>
              <a:rect b="b" l="l" r="r" t="t"/>
              <a:pathLst>
                <a:path extrusionOk="0" h="5304" w="5821">
                  <a:moveTo>
                    <a:pt x="2910" y="1"/>
                  </a:moveTo>
                  <a:cubicBezTo>
                    <a:pt x="2232" y="1"/>
                    <a:pt x="1553" y="260"/>
                    <a:pt x="1036" y="777"/>
                  </a:cubicBezTo>
                  <a:cubicBezTo>
                    <a:pt x="0" y="1813"/>
                    <a:pt x="0" y="3492"/>
                    <a:pt x="1036" y="4526"/>
                  </a:cubicBezTo>
                  <a:cubicBezTo>
                    <a:pt x="1553" y="5044"/>
                    <a:pt x="2232" y="5303"/>
                    <a:pt x="2910" y="5303"/>
                  </a:cubicBezTo>
                  <a:cubicBezTo>
                    <a:pt x="3588" y="5303"/>
                    <a:pt x="4267" y="5044"/>
                    <a:pt x="4784" y="4526"/>
                  </a:cubicBezTo>
                  <a:cubicBezTo>
                    <a:pt x="5820" y="3492"/>
                    <a:pt x="5820" y="1813"/>
                    <a:pt x="4784" y="777"/>
                  </a:cubicBezTo>
                  <a:cubicBezTo>
                    <a:pt x="4267" y="260"/>
                    <a:pt x="3588" y="1"/>
                    <a:pt x="2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9" name="Google Shape;21069;p495"/>
            <p:cNvSpPr/>
            <p:nvPr/>
          </p:nvSpPr>
          <p:spPr>
            <a:xfrm>
              <a:off x="1666982" y="2543567"/>
              <a:ext cx="493600" cy="459678"/>
            </a:xfrm>
            <a:custGeom>
              <a:rect b="b" l="l" r="r" t="t"/>
              <a:pathLst>
                <a:path extrusionOk="0" h="4356" w="4683">
                  <a:moveTo>
                    <a:pt x="2340" y="1"/>
                  </a:moveTo>
                  <a:cubicBezTo>
                    <a:pt x="1291" y="1"/>
                    <a:pt x="367" y="760"/>
                    <a:pt x="193" y="1829"/>
                  </a:cubicBezTo>
                  <a:cubicBezTo>
                    <a:pt x="0" y="3017"/>
                    <a:pt x="806" y="4134"/>
                    <a:pt x="1993" y="4327"/>
                  </a:cubicBezTo>
                  <a:cubicBezTo>
                    <a:pt x="2111" y="4346"/>
                    <a:pt x="2228" y="4355"/>
                    <a:pt x="2343" y="4355"/>
                  </a:cubicBezTo>
                  <a:cubicBezTo>
                    <a:pt x="3392" y="4355"/>
                    <a:pt x="4316" y="3596"/>
                    <a:pt x="4490" y="2526"/>
                  </a:cubicBezTo>
                  <a:cubicBezTo>
                    <a:pt x="4683" y="1340"/>
                    <a:pt x="3877" y="222"/>
                    <a:pt x="2690" y="29"/>
                  </a:cubicBezTo>
                  <a:cubicBezTo>
                    <a:pt x="2573" y="10"/>
                    <a:pt x="2455" y="1"/>
                    <a:pt x="2340"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0" name="Google Shape;21070;p495"/>
            <p:cNvSpPr/>
            <p:nvPr/>
          </p:nvSpPr>
          <p:spPr>
            <a:xfrm>
              <a:off x="1759737" y="2619336"/>
              <a:ext cx="307881" cy="308246"/>
            </a:xfrm>
            <a:custGeom>
              <a:rect b="b" l="l" r="r" t="t"/>
              <a:pathLst>
                <a:path extrusionOk="0" h="2921" w="2921">
                  <a:moveTo>
                    <a:pt x="1461" y="0"/>
                  </a:moveTo>
                  <a:cubicBezTo>
                    <a:pt x="654" y="0"/>
                    <a:pt x="0" y="654"/>
                    <a:pt x="0" y="1461"/>
                  </a:cubicBezTo>
                  <a:cubicBezTo>
                    <a:pt x="0" y="2267"/>
                    <a:pt x="654" y="2920"/>
                    <a:pt x="1461" y="2920"/>
                  </a:cubicBezTo>
                  <a:cubicBezTo>
                    <a:pt x="2267" y="2920"/>
                    <a:pt x="2921" y="2267"/>
                    <a:pt x="2921" y="1461"/>
                  </a:cubicBezTo>
                  <a:cubicBezTo>
                    <a:pt x="2921" y="654"/>
                    <a:pt x="2267" y="0"/>
                    <a:pt x="1461"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495"/>
            <p:cNvSpPr/>
            <p:nvPr/>
          </p:nvSpPr>
          <p:spPr>
            <a:xfrm>
              <a:off x="1773650" y="2632949"/>
              <a:ext cx="280054" cy="280809"/>
            </a:xfrm>
            <a:custGeom>
              <a:rect b="b" l="l" r="r" t="t"/>
              <a:pathLst>
                <a:path extrusionOk="0" h="2661" w="2657">
                  <a:moveTo>
                    <a:pt x="1330" y="1"/>
                  </a:moveTo>
                  <a:cubicBezTo>
                    <a:pt x="1301" y="1"/>
                    <a:pt x="1272" y="2"/>
                    <a:pt x="1244" y="5"/>
                  </a:cubicBezTo>
                  <a:cubicBezTo>
                    <a:pt x="550" y="48"/>
                    <a:pt x="0" y="625"/>
                    <a:pt x="0" y="1330"/>
                  </a:cubicBezTo>
                  <a:lnTo>
                    <a:pt x="0" y="1362"/>
                  </a:lnTo>
                  <a:cubicBezTo>
                    <a:pt x="6" y="1593"/>
                    <a:pt x="70" y="1810"/>
                    <a:pt x="179" y="1996"/>
                  </a:cubicBezTo>
                  <a:cubicBezTo>
                    <a:pt x="255" y="2126"/>
                    <a:pt x="350" y="2241"/>
                    <a:pt x="463" y="2339"/>
                  </a:cubicBezTo>
                  <a:cubicBezTo>
                    <a:pt x="629" y="2482"/>
                    <a:pt x="831" y="2585"/>
                    <a:pt x="1053" y="2631"/>
                  </a:cubicBezTo>
                  <a:cubicBezTo>
                    <a:pt x="1143" y="2651"/>
                    <a:pt x="1234" y="2661"/>
                    <a:pt x="1329" y="2661"/>
                  </a:cubicBezTo>
                  <a:cubicBezTo>
                    <a:pt x="1629" y="2661"/>
                    <a:pt x="1904" y="2560"/>
                    <a:pt x="2126" y="2394"/>
                  </a:cubicBezTo>
                  <a:cubicBezTo>
                    <a:pt x="2345" y="2230"/>
                    <a:pt x="2512" y="1998"/>
                    <a:pt x="2595" y="1730"/>
                  </a:cubicBezTo>
                  <a:cubicBezTo>
                    <a:pt x="2629" y="1627"/>
                    <a:pt x="2647" y="1518"/>
                    <a:pt x="2655" y="1406"/>
                  </a:cubicBezTo>
                  <a:cubicBezTo>
                    <a:pt x="2657" y="1381"/>
                    <a:pt x="2657" y="1355"/>
                    <a:pt x="2657" y="1332"/>
                  </a:cubicBezTo>
                  <a:cubicBezTo>
                    <a:pt x="2657" y="958"/>
                    <a:pt x="2503" y="621"/>
                    <a:pt x="2257" y="379"/>
                  </a:cubicBezTo>
                  <a:cubicBezTo>
                    <a:pt x="2101" y="224"/>
                    <a:pt x="1906" y="109"/>
                    <a:pt x="1687" y="50"/>
                  </a:cubicBezTo>
                  <a:cubicBezTo>
                    <a:pt x="1574" y="17"/>
                    <a:pt x="1455" y="1"/>
                    <a:pt x="1330" y="1"/>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495"/>
            <p:cNvSpPr/>
            <p:nvPr/>
          </p:nvSpPr>
          <p:spPr>
            <a:xfrm>
              <a:off x="-330413" y="2396462"/>
              <a:ext cx="833628" cy="824592"/>
            </a:xfrm>
            <a:custGeom>
              <a:rect b="b" l="l" r="r" t="t"/>
              <a:pathLst>
                <a:path extrusionOk="0" h="7814" w="7909">
                  <a:moveTo>
                    <a:pt x="1086" y="1"/>
                  </a:moveTo>
                  <a:lnTo>
                    <a:pt x="0" y="183"/>
                  </a:lnTo>
                  <a:cubicBezTo>
                    <a:pt x="11" y="257"/>
                    <a:pt x="26" y="330"/>
                    <a:pt x="41" y="404"/>
                  </a:cubicBezTo>
                  <a:cubicBezTo>
                    <a:pt x="50" y="448"/>
                    <a:pt x="61" y="494"/>
                    <a:pt x="71" y="539"/>
                  </a:cubicBezTo>
                  <a:cubicBezTo>
                    <a:pt x="102" y="675"/>
                    <a:pt x="137" y="810"/>
                    <a:pt x="175" y="942"/>
                  </a:cubicBezTo>
                  <a:cubicBezTo>
                    <a:pt x="606" y="2401"/>
                    <a:pt x="1539" y="3685"/>
                    <a:pt x="2814" y="4538"/>
                  </a:cubicBezTo>
                  <a:lnTo>
                    <a:pt x="7707" y="7813"/>
                  </a:lnTo>
                  <a:lnTo>
                    <a:pt x="7707" y="7673"/>
                  </a:lnTo>
                  <a:cubicBezTo>
                    <a:pt x="7707" y="7490"/>
                    <a:pt x="7726" y="7311"/>
                    <a:pt x="7758" y="7136"/>
                  </a:cubicBezTo>
                  <a:cubicBezTo>
                    <a:pt x="7792" y="6958"/>
                    <a:pt x="7843" y="6786"/>
                    <a:pt x="7908" y="6622"/>
                  </a:cubicBezTo>
                  <a:lnTo>
                    <a:pt x="3425" y="3622"/>
                  </a:lnTo>
                  <a:cubicBezTo>
                    <a:pt x="2457" y="2974"/>
                    <a:pt x="1725" y="2026"/>
                    <a:pt x="1333" y="942"/>
                  </a:cubicBezTo>
                  <a:cubicBezTo>
                    <a:pt x="1286" y="810"/>
                    <a:pt x="1242" y="675"/>
                    <a:pt x="1205" y="539"/>
                  </a:cubicBezTo>
                  <a:cubicBezTo>
                    <a:pt x="1156" y="363"/>
                    <a:pt x="1117" y="183"/>
                    <a:pt x="1086"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495"/>
            <p:cNvSpPr/>
            <p:nvPr/>
          </p:nvSpPr>
          <p:spPr>
            <a:xfrm>
              <a:off x="-323035" y="2453236"/>
              <a:ext cx="810440" cy="767607"/>
            </a:xfrm>
            <a:custGeom>
              <a:rect b="b" l="l" r="r" t="t"/>
              <a:pathLst>
                <a:path extrusionOk="0" h="7274" w="7689">
                  <a:moveTo>
                    <a:pt x="1" y="0"/>
                  </a:moveTo>
                  <a:cubicBezTo>
                    <a:pt x="32" y="135"/>
                    <a:pt x="67" y="271"/>
                    <a:pt x="105" y="402"/>
                  </a:cubicBezTo>
                  <a:cubicBezTo>
                    <a:pt x="536" y="1862"/>
                    <a:pt x="1469" y="3145"/>
                    <a:pt x="2744" y="3999"/>
                  </a:cubicBezTo>
                  <a:lnTo>
                    <a:pt x="7637" y="7273"/>
                  </a:lnTo>
                  <a:lnTo>
                    <a:pt x="7637" y="7134"/>
                  </a:lnTo>
                  <a:cubicBezTo>
                    <a:pt x="7637" y="6950"/>
                    <a:pt x="7656" y="6771"/>
                    <a:pt x="7688" y="6596"/>
                  </a:cubicBezTo>
                  <a:lnTo>
                    <a:pt x="2893" y="3388"/>
                  </a:lnTo>
                  <a:cubicBezTo>
                    <a:pt x="1925" y="2739"/>
                    <a:pt x="1192" y="1792"/>
                    <a:pt x="801" y="708"/>
                  </a:cubicBezTo>
                  <a:cubicBezTo>
                    <a:pt x="800" y="707"/>
                    <a:pt x="800" y="705"/>
                    <a:pt x="800" y="704"/>
                  </a:cubicBezTo>
                  <a:cubicBezTo>
                    <a:pt x="745" y="558"/>
                    <a:pt x="857" y="402"/>
                    <a:pt x="1013" y="402"/>
                  </a:cubicBezTo>
                  <a:lnTo>
                    <a:pt x="1263" y="402"/>
                  </a:lnTo>
                  <a:cubicBezTo>
                    <a:pt x="1216" y="271"/>
                    <a:pt x="1172" y="135"/>
                    <a:pt x="1135"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495"/>
            <p:cNvSpPr/>
            <p:nvPr/>
          </p:nvSpPr>
          <p:spPr>
            <a:xfrm>
              <a:off x="-423062" y="2382744"/>
              <a:ext cx="336761" cy="70703"/>
            </a:xfrm>
            <a:custGeom>
              <a:rect b="b" l="l" r="r" t="t"/>
              <a:pathLst>
                <a:path extrusionOk="0" h="670" w="3195">
                  <a:moveTo>
                    <a:pt x="0" y="0"/>
                  </a:moveTo>
                  <a:lnTo>
                    <a:pt x="0" y="241"/>
                  </a:lnTo>
                  <a:cubicBezTo>
                    <a:pt x="0" y="477"/>
                    <a:pt x="191" y="669"/>
                    <a:pt x="428" y="669"/>
                  </a:cubicBezTo>
                  <a:lnTo>
                    <a:pt x="2766" y="669"/>
                  </a:lnTo>
                  <a:cubicBezTo>
                    <a:pt x="3003" y="669"/>
                    <a:pt x="3195" y="477"/>
                    <a:pt x="3195" y="241"/>
                  </a:cubicBezTo>
                  <a:lnTo>
                    <a:pt x="3195"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495"/>
            <p:cNvSpPr/>
            <p:nvPr/>
          </p:nvSpPr>
          <p:spPr>
            <a:xfrm>
              <a:off x="-423062" y="2382849"/>
              <a:ext cx="336761" cy="70598"/>
            </a:xfrm>
            <a:custGeom>
              <a:rect b="b" l="l" r="r" t="t"/>
              <a:pathLst>
                <a:path extrusionOk="0" h="669" w="3195">
                  <a:moveTo>
                    <a:pt x="0" y="0"/>
                  </a:moveTo>
                  <a:lnTo>
                    <a:pt x="0" y="240"/>
                  </a:lnTo>
                  <a:cubicBezTo>
                    <a:pt x="0" y="476"/>
                    <a:pt x="191" y="668"/>
                    <a:pt x="428" y="668"/>
                  </a:cubicBezTo>
                  <a:lnTo>
                    <a:pt x="506" y="668"/>
                  </a:lnTo>
                  <a:cubicBezTo>
                    <a:pt x="506" y="392"/>
                    <a:pt x="729" y="170"/>
                    <a:pt x="1005" y="170"/>
                  </a:cubicBezTo>
                  <a:lnTo>
                    <a:pt x="3195" y="170"/>
                  </a:lnTo>
                  <a:lnTo>
                    <a:pt x="3195" y="0"/>
                  </a:ln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495"/>
            <p:cNvSpPr/>
            <p:nvPr/>
          </p:nvSpPr>
          <p:spPr>
            <a:xfrm>
              <a:off x="-1059699" y="1940796"/>
              <a:ext cx="1610234" cy="115869"/>
            </a:xfrm>
            <a:custGeom>
              <a:rect b="b" l="l" r="r" t="t"/>
              <a:pathLst>
                <a:path extrusionOk="0" h="1098" w="15277">
                  <a:moveTo>
                    <a:pt x="764" y="0"/>
                  </a:moveTo>
                  <a:cubicBezTo>
                    <a:pt x="341" y="0"/>
                    <a:pt x="1" y="341"/>
                    <a:pt x="1" y="763"/>
                  </a:cubicBezTo>
                  <a:lnTo>
                    <a:pt x="1" y="1097"/>
                  </a:lnTo>
                  <a:cubicBezTo>
                    <a:pt x="1" y="677"/>
                    <a:pt x="341" y="334"/>
                    <a:pt x="764" y="334"/>
                  </a:cubicBezTo>
                  <a:lnTo>
                    <a:pt x="14513" y="334"/>
                  </a:lnTo>
                  <a:cubicBezTo>
                    <a:pt x="14934" y="334"/>
                    <a:pt x="15276" y="675"/>
                    <a:pt x="15276" y="1097"/>
                  </a:cubicBezTo>
                  <a:lnTo>
                    <a:pt x="15276" y="763"/>
                  </a:lnTo>
                  <a:cubicBezTo>
                    <a:pt x="15276" y="341"/>
                    <a:pt x="14934" y="0"/>
                    <a:pt x="14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495"/>
            <p:cNvSpPr/>
            <p:nvPr/>
          </p:nvSpPr>
          <p:spPr>
            <a:xfrm>
              <a:off x="-1059699" y="1976042"/>
              <a:ext cx="1610234" cy="406809"/>
            </a:xfrm>
            <a:custGeom>
              <a:rect b="b" l="l" r="r" t="t"/>
              <a:pathLst>
                <a:path extrusionOk="0" h="3855" w="15277">
                  <a:moveTo>
                    <a:pt x="764" y="0"/>
                  </a:moveTo>
                  <a:cubicBezTo>
                    <a:pt x="341" y="0"/>
                    <a:pt x="1" y="341"/>
                    <a:pt x="1" y="763"/>
                  </a:cubicBezTo>
                  <a:lnTo>
                    <a:pt x="1" y="3091"/>
                  </a:lnTo>
                  <a:cubicBezTo>
                    <a:pt x="1" y="3513"/>
                    <a:pt x="341" y="3854"/>
                    <a:pt x="764" y="3854"/>
                  </a:cubicBezTo>
                  <a:lnTo>
                    <a:pt x="14513" y="3854"/>
                  </a:lnTo>
                  <a:cubicBezTo>
                    <a:pt x="14934" y="3854"/>
                    <a:pt x="15276" y="3513"/>
                    <a:pt x="15276" y="3091"/>
                  </a:cubicBezTo>
                  <a:lnTo>
                    <a:pt x="15276" y="763"/>
                  </a:lnTo>
                  <a:cubicBezTo>
                    <a:pt x="15276" y="342"/>
                    <a:pt x="14934" y="0"/>
                    <a:pt x="1451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495"/>
            <p:cNvSpPr/>
            <p:nvPr/>
          </p:nvSpPr>
          <p:spPr>
            <a:xfrm>
              <a:off x="-1094271" y="2097715"/>
              <a:ext cx="1679273" cy="128005"/>
            </a:xfrm>
            <a:custGeom>
              <a:rect b="b" l="l" r="r" t="t"/>
              <a:pathLst>
                <a:path extrusionOk="0" h="1213" w="15932">
                  <a:moveTo>
                    <a:pt x="607" y="0"/>
                  </a:moveTo>
                  <a:cubicBezTo>
                    <a:pt x="272" y="0"/>
                    <a:pt x="0" y="272"/>
                    <a:pt x="0" y="606"/>
                  </a:cubicBezTo>
                  <a:cubicBezTo>
                    <a:pt x="0" y="632"/>
                    <a:pt x="1" y="656"/>
                    <a:pt x="6" y="681"/>
                  </a:cubicBezTo>
                  <a:cubicBezTo>
                    <a:pt x="17" y="775"/>
                    <a:pt x="51" y="864"/>
                    <a:pt x="102" y="941"/>
                  </a:cubicBezTo>
                  <a:cubicBezTo>
                    <a:pt x="123" y="974"/>
                    <a:pt x="149" y="1006"/>
                    <a:pt x="179" y="1035"/>
                  </a:cubicBezTo>
                  <a:cubicBezTo>
                    <a:pt x="222" y="1079"/>
                    <a:pt x="273" y="1117"/>
                    <a:pt x="329" y="1145"/>
                  </a:cubicBezTo>
                  <a:cubicBezTo>
                    <a:pt x="412" y="1189"/>
                    <a:pt x="507" y="1212"/>
                    <a:pt x="607" y="1212"/>
                  </a:cubicBezTo>
                  <a:lnTo>
                    <a:pt x="15324" y="1212"/>
                  </a:lnTo>
                  <a:cubicBezTo>
                    <a:pt x="15425" y="1212"/>
                    <a:pt x="15519" y="1189"/>
                    <a:pt x="15602" y="1145"/>
                  </a:cubicBezTo>
                  <a:cubicBezTo>
                    <a:pt x="15695" y="1097"/>
                    <a:pt x="15773" y="1027"/>
                    <a:pt x="15830" y="941"/>
                  </a:cubicBezTo>
                  <a:cubicBezTo>
                    <a:pt x="15881" y="866"/>
                    <a:pt x="15914" y="775"/>
                    <a:pt x="15925" y="681"/>
                  </a:cubicBezTo>
                  <a:cubicBezTo>
                    <a:pt x="15929" y="656"/>
                    <a:pt x="15931" y="631"/>
                    <a:pt x="15931" y="606"/>
                  </a:cubicBezTo>
                  <a:cubicBezTo>
                    <a:pt x="15931" y="440"/>
                    <a:pt x="15863" y="288"/>
                    <a:pt x="15754" y="179"/>
                  </a:cubicBezTo>
                  <a:cubicBezTo>
                    <a:pt x="15645" y="68"/>
                    <a:pt x="15494" y="0"/>
                    <a:pt x="1532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495"/>
            <p:cNvSpPr/>
            <p:nvPr/>
          </p:nvSpPr>
          <p:spPr>
            <a:xfrm>
              <a:off x="-1106182" y="2147946"/>
              <a:ext cx="1703094" cy="27648"/>
            </a:xfrm>
            <a:custGeom>
              <a:rect b="b" l="l" r="r" t="t"/>
              <a:pathLst>
                <a:path extrusionOk="0" h="262" w="16158">
                  <a:moveTo>
                    <a:pt x="131" y="1"/>
                  </a:moveTo>
                  <a:cubicBezTo>
                    <a:pt x="58" y="1"/>
                    <a:pt x="1" y="58"/>
                    <a:pt x="1" y="130"/>
                  </a:cubicBezTo>
                  <a:cubicBezTo>
                    <a:pt x="1" y="166"/>
                    <a:pt x="16" y="198"/>
                    <a:pt x="39" y="223"/>
                  </a:cubicBezTo>
                  <a:cubicBezTo>
                    <a:pt x="62" y="246"/>
                    <a:pt x="93" y="259"/>
                    <a:pt x="128" y="261"/>
                  </a:cubicBezTo>
                  <a:lnTo>
                    <a:pt x="16030" y="261"/>
                  </a:lnTo>
                  <a:cubicBezTo>
                    <a:pt x="16101" y="258"/>
                    <a:pt x="16157" y="201"/>
                    <a:pt x="16157" y="130"/>
                  </a:cubicBezTo>
                  <a:cubicBezTo>
                    <a:pt x="16157" y="95"/>
                    <a:pt x="16142" y="63"/>
                    <a:pt x="16118" y="39"/>
                  </a:cubicBezTo>
                  <a:cubicBezTo>
                    <a:pt x="16094" y="15"/>
                    <a:pt x="16062" y="1"/>
                    <a:pt x="16026"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495"/>
            <p:cNvSpPr/>
            <p:nvPr/>
          </p:nvSpPr>
          <p:spPr>
            <a:xfrm>
              <a:off x="-1092690" y="2175488"/>
              <a:ext cx="1676216" cy="21528"/>
            </a:xfrm>
            <a:custGeom>
              <a:rect b="b" l="l" r="r" t="t"/>
              <a:pathLst>
                <a:path extrusionOk="0" h="204" w="15903">
                  <a:moveTo>
                    <a:pt x="1" y="0"/>
                  </a:moveTo>
                  <a:cubicBezTo>
                    <a:pt x="16" y="73"/>
                    <a:pt x="46" y="142"/>
                    <a:pt x="86" y="204"/>
                  </a:cubicBezTo>
                  <a:lnTo>
                    <a:pt x="15816" y="204"/>
                  </a:lnTo>
                  <a:cubicBezTo>
                    <a:pt x="15857" y="144"/>
                    <a:pt x="15887" y="74"/>
                    <a:pt x="1590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495"/>
            <p:cNvSpPr/>
            <p:nvPr/>
          </p:nvSpPr>
          <p:spPr>
            <a:xfrm>
              <a:off x="-1059699" y="2218438"/>
              <a:ext cx="1610234" cy="164412"/>
            </a:xfrm>
            <a:custGeom>
              <a:rect b="b" l="l" r="r" t="t"/>
              <a:pathLst>
                <a:path extrusionOk="0" h="1558" w="15277">
                  <a:moveTo>
                    <a:pt x="1" y="1"/>
                  </a:moveTo>
                  <a:lnTo>
                    <a:pt x="1" y="794"/>
                  </a:lnTo>
                  <a:cubicBezTo>
                    <a:pt x="1" y="1216"/>
                    <a:pt x="341" y="1557"/>
                    <a:pt x="764" y="1557"/>
                  </a:cubicBezTo>
                  <a:lnTo>
                    <a:pt x="1794" y="1557"/>
                  </a:lnTo>
                  <a:cubicBezTo>
                    <a:pt x="1794" y="932"/>
                    <a:pt x="2302" y="424"/>
                    <a:pt x="2927" y="424"/>
                  </a:cubicBezTo>
                  <a:lnTo>
                    <a:pt x="15276" y="424"/>
                  </a:lnTo>
                  <a:lnTo>
                    <a:pt x="15276" y="1"/>
                  </a:lnTo>
                  <a:cubicBezTo>
                    <a:pt x="15193" y="45"/>
                    <a:pt x="15098" y="68"/>
                    <a:pt x="14998" y="68"/>
                  </a:cubicBezTo>
                  <a:lnTo>
                    <a:pt x="279" y="68"/>
                  </a:lnTo>
                  <a:cubicBezTo>
                    <a:pt x="179" y="68"/>
                    <a:pt x="84" y="45"/>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495"/>
            <p:cNvSpPr/>
            <p:nvPr/>
          </p:nvSpPr>
          <p:spPr>
            <a:xfrm>
              <a:off x="3331301" y="2396462"/>
              <a:ext cx="833628" cy="824592"/>
            </a:xfrm>
            <a:custGeom>
              <a:rect b="b" l="l" r="r" t="t"/>
              <a:pathLst>
                <a:path extrusionOk="0" h="7814" w="7909">
                  <a:moveTo>
                    <a:pt x="6823" y="1"/>
                  </a:moveTo>
                  <a:cubicBezTo>
                    <a:pt x="6793" y="183"/>
                    <a:pt x="6753" y="363"/>
                    <a:pt x="6704" y="539"/>
                  </a:cubicBezTo>
                  <a:cubicBezTo>
                    <a:pt x="6667" y="675"/>
                    <a:pt x="6623" y="810"/>
                    <a:pt x="6576" y="942"/>
                  </a:cubicBezTo>
                  <a:cubicBezTo>
                    <a:pt x="6184" y="2026"/>
                    <a:pt x="5452" y="2974"/>
                    <a:pt x="4483" y="3622"/>
                  </a:cubicBezTo>
                  <a:lnTo>
                    <a:pt x="1" y="6622"/>
                  </a:lnTo>
                  <a:cubicBezTo>
                    <a:pt x="66" y="6786"/>
                    <a:pt x="118" y="6958"/>
                    <a:pt x="150" y="7136"/>
                  </a:cubicBezTo>
                  <a:cubicBezTo>
                    <a:pt x="184" y="7311"/>
                    <a:pt x="202" y="7490"/>
                    <a:pt x="202" y="7673"/>
                  </a:cubicBezTo>
                  <a:lnTo>
                    <a:pt x="202" y="7813"/>
                  </a:lnTo>
                  <a:lnTo>
                    <a:pt x="5095" y="4538"/>
                  </a:lnTo>
                  <a:cubicBezTo>
                    <a:pt x="6369" y="3685"/>
                    <a:pt x="7303" y="2401"/>
                    <a:pt x="7733" y="942"/>
                  </a:cubicBezTo>
                  <a:cubicBezTo>
                    <a:pt x="7771" y="810"/>
                    <a:pt x="7808" y="675"/>
                    <a:pt x="7838" y="539"/>
                  </a:cubicBezTo>
                  <a:cubicBezTo>
                    <a:pt x="7848" y="494"/>
                    <a:pt x="7860" y="448"/>
                    <a:pt x="7868" y="404"/>
                  </a:cubicBezTo>
                  <a:cubicBezTo>
                    <a:pt x="7883" y="330"/>
                    <a:pt x="7897" y="257"/>
                    <a:pt x="7909" y="183"/>
                  </a:cubicBezTo>
                  <a:lnTo>
                    <a:pt x="6823"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495"/>
            <p:cNvSpPr/>
            <p:nvPr/>
          </p:nvSpPr>
          <p:spPr>
            <a:xfrm>
              <a:off x="3347112" y="2453236"/>
              <a:ext cx="810440" cy="767607"/>
            </a:xfrm>
            <a:custGeom>
              <a:rect b="b" l="l" r="r" t="t"/>
              <a:pathLst>
                <a:path extrusionOk="0" h="7274" w="7689">
                  <a:moveTo>
                    <a:pt x="6553" y="0"/>
                  </a:moveTo>
                  <a:cubicBezTo>
                    <a:pt x="6516" y="135"/>
                    <a:pt x="6472" y="271"/>
                    <a:pt x="6425" y="402"/>
                  </a:cubicBezTo>
                  <a:lnTo>
                    <a:pt x="6675" y="402"/>
                  </a:lnTo>
                  <a:cubicBezTo>
                    <a:pt x="6831" y="402"/>
                    <a:pt x="6942" y="558"/>
                    <a:pt x="6889" y="704"/>
                  </a:cubicBezTo>
                  <a:cubicBezTo>
                    <a:pt x="6889" y="705"/>
                    <a:pt x="6889" y="707"/>
                    <a:pt x="6887" y="708"/>
                  </a:cubicBezTo>
                  <a:cubicBezTo>
                    <a:pt x="6495" y="1792"/>
                    <a:pt x="5763" y="2739"/>
                    <a:pt x="4795" y="3388"/>
                  </a:cubicBezTo>
                  <a:lnTo>
                    <a:pt x="0" y="6596"/>
                  </a:lnTo>
                  <a:cubicBezTo>
                    <a:pt x="34" y="6771"/>
                    <a:pt x="52" y="6950"/>
                    <a:pt x="52" y="7134"/>
                  </a:cubicBezTo>
                  <a:lnTo>
                    <a:pt x="52" y="7273"/>
                  </a:lnTo>
                  <a:lnTo>
                    <a:pt x="4946" y="3999"/>
                  </a:lnTo>
                  <a:cubicBezTo>
                    <a:pt x="6219" y="3145"/>
                    <a:pt x="7153" y="1862"/>
                    <a:pt x="7583" y="402"/>
                  </a:cubicBezTo>
                  <a:cubicBezTo>
                    <a:pt x="7621" y="271"/>
                    <a:pt x="7658" y="135"/>
                    <a:pt x="7688"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495"/>
            <p:cNvSpPr/>
            <p:nvPr/>
          </p:nvSpPr>
          <p:spPr>
            <a:xfrm>
              <a:off x="3920928" y="2382744"/>
              <a:ext cx="336761" cy="70703"/>
            </a:xfrm>
            <a:custGeom>
              <a:rect b="b" l="l" r="r" t="t"/>
              <a:pathLst>
                <a:path extrusionOk="0" h="670" w="3195">
                  <a:moveTo>
                    <a:pt x="0" y="0"/>
                  </a:moveTo>
                  <a:lnTo>
                    <a:pt x="0" y="241"/>
                  </a:lnTo>
                  <a:cubicBezTo>
                    <a:pt x="0" y="477"/>
                    <a:pt x="191" y="669"/>
                    <a:pt x="428" y="669"/>
                  </a:cubicBezTo>
                  <a:lnTo>
                    <a:pt x="2766" y="669"/>
                  </a:lnTo>
                  <a:cubicBezTo>
                    <a:pt x="3004" y="669"/>
                    <a:pt x="3195" y="477"/>
                    <a:pt x="3195" y="241"/>
                  </a:cubicBezTo>
                  <a:lnTo>
                    <a:pt x="3195"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495"/>
            <p:cNvSpPr/>
            <p:nvPr/>
          </p:nvSpPr>
          <p:spPr>
            <a:xfrm>
              <a:off x="3920928" y="2382849"/>
              <a:ext cx="336761" cy="70598"/>
            </a:xfrm>
            <a:custGeom>
              <a:rect b="b" l="l" r="r" t="t"/>
              <a:pathLst>
                <a:path extrusionOk="0" h="669" w="3195">
                  <a:moveTo>
                    <a:pt x="0" y="0"/>
                  </a:moveTo>
                  <a:lnTo>
                    <a:pt x="0" y="170"/>
                  </a:lnTo>
                  <a:lnTo>
                    <a:pt x="2190" y="170"/>
                  </a:lnTo>
                  <a:cubicBezTo>
                    <a:pt x="2466" y="170"/>
                    <a:pt x="2688" y="392"/>
                    <a:pt x="2688" y="668"/>
                  </a:cubicBezTo>
                  <a:lnTo>
                    <a:pt x="2766" y="668"/>
                  </a:lnTo>
                  <a:cubicBezTo>
                    <a:pt x="3004" y="668"/>
                    <a:pt x="3195" y="476"/>
                    <a:pt x="3195" y="240"/>
                  </a:cubicBezTo>
                  <a:lnTo>
                    <a:pt x="3195" y="0"/>
                  </a:ln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495"/>
            <p:cNvSpPr/>
            <p:nvPr/>
          </p:nvSpPr>
          <p:spPr>
            <a:xfrm>
              <a:off x="3284186" y="1940796"/>
              <a:ext cx="1610234" cy="115869"/>
            </a:xfrm>
            <a:custGeom>
              <a:rect b="b" l="l" r="r" t="t"/>
              <a:pathLst>
                <a:path extrusionOk="0" h="1098" w="15277">
                  <a:moveTo>
                    <a:pt x="764" y="0"/>
                  </a:moveTo>
                  <a:cubicBezTo>
                    <a:pt x="341" y="0"/>
                    <a:pt x="1" y="341"/>
                    <a:pt x="1" y="763"/>
                  </a:cubicBezTo>
                  <a:lnTo>
                    <a:pt x="1" y="1097"/>
                  </a:lnTo>
                  <a:cubicBezTo>
                    <a:pt x="1" y="675"/>
                    <a:pt x="343" y="334"/>
                    <a:pt x="764" y="334"/>
                  </a:cubicBezTo>
                  <a:lnTo>
                    <a:pt x="14513" y="334"/>
                  </a:lnTo>
                  <a:cubicBezTo>
                    <a:pt x="14935" y="334"/>
                    <a:pt x="15276" y="677"/>
                    <a:pt x="15276" y="1097"/>
                  </a:cubicBezTo>
                  <a:lnTo>
                    <a:pt x="15276" y="763"/>
                  </a:lnTo>
                  <a:cubicBezTo>
                    <a:pt x="15276" y="341"/>
                    <a:pt x="14935" y="0"/>
                    <a:pt x="14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495"/>
            <p:cNvSpPr/>
            <p:nvPr/>
          </p:nvSpPr>
          <p:spPr>
            <a:xfrm>
              <a:off x="3284186" y="1976042"/>
              <a:ext cx="1610234" cy="406809"/>
            </a:xfrm>
            <a:custGeom>
              <a:rect b="b" l="l" r="r" t="t"/>
              <a:pathLst>
                <a:path extrusionOk="0" h="3855" w="15277">
                  <a:moveTo>
                    <a:pt x="764" y="0"/>
                  </a:moveTo>
                  <a:cubicBezTo>
                    <a:pt x="341" y="0"/>
                    <a:pt x="1" y="342"/>
                    <a:pt x="1" y="763"/>
                  </a:cubicBezTo>
                  <a:lnTo>
                    <a:pt x="1" y="3091"/>
                  </a:lnTo>
                  <a:cubicBezTo>
                    <a:pt x="1" y="3513"/>
                    <a:pt x="343" y="3854"/>
                    <a:pt x="764" y="3854"/>
                  </a:cubicBezTo>
                  <a:lnTo>
                    <a:pt x="14513" y="3854"/>
                  </a:lnTo>
                  <a:cubicBezTo>
                    <a:pt x="14935" y="3854"/>
                    <a:pt x="15276" y="3513"/>
                    <a:pt x="15276" y="3091"/>
                  </a:cubicBezTo>
                  <a:lnTo>
                    <a:pt x="15276" y="763"/>
                  </a:lnTo>
                  <a:cubicBezTo>
                    <a:pt x="15276" y="341"/>
                    <a:pt x="14935" y="0"/>
                    <a:pt x="1451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495"/>
            <p:cNvSpPr/>
            <p:nvPr/>
          </p:nvSpPr>
          <p:spPr>
            <a:xfrm>
              <a:off x="3249614" y="2097715"/>
              <a:ext cx="1679378" cy="128005"/>
            </a:xfrm>
            <a:custGeom>
              <a:rect b="b" l="l" r="r" t="t"/>
              <a:pathLst>
                <a:path extrusionOk="0" h="1213" w="15933">
                  <a:moveTo>
                    <a:pt x="606" y="0"/>
                  </a:moveTo>
                  <a:cubicBezTo>
                    <a:pt x="438" y="0"/>
                    <a:pt x="288" y="68"/>
                    <a:pt x="179" y="179"/>
                  </a:cubicBezTo>
                  <a:cubicBezTo>
                    <a:pt x="68" y="288"/>
                    <a:pt x="0" y="440"/>
                    <a:pt x="0" y="606"/>
                  </a:cubicBezTo>
                  <a:cubicBezTo>
                    <a:pt x="0" y="631"/>
                    <a:pt x="1" y="656"/>
                    <a:pt x="6" y="681"/>
                  </a:cubicBezTo>
                  <a:cubicBezTo>
                    <a:pt x="17" y="775"/>
                    <a:pt x="51" y="866"/>
                    <a:pt x="102" y="941"/>
                  </a:cubicBezTo>
                  <a:cubicBezTo>
                    <a:pt x="158" y="1027"/>
                    <a:pt x="236" y="1097"/>
                    <a:pt x="329" y="1145"/>
                  </a:cubicBezTo>
                  <a:cubicBezTo>
                    <a:pt x="412" y="1189"/>
                    <a:pt x="507" y="1212"/>
                    <a:pt x="606" y="1212"/>
                  </a:cubicBezTo>
                  <a:lnTo>
                    <a:pt x="15326" y="1212"/>
                  </a:lnTo>
                  <a:cubicBezTo>
                    <a:pt x="15426" y="1212"/>
                    <a:pt x="15520" y="1189"/>
                    <a:pt x="15604" y="1145"/>
                  </a:cubicBezTo>
                  <a:cubicBezTo>
                    <a:pt x="15660" y="1117"/>
                    <a:pt x="15711" y="1079"/>
                    <a:pt x="15754" y="1035"/>
                  </a:cubicBezTo>
                  <a:cubicBezTo>
                    <a:pt x="15784" y="1006"/>
                    <a:pt x="15809" y="974"/>
                    <a:pt x="15831" y="941"/>
                  </a:cubicBezTo>
                  <a:cubicBezTo>
                    <a:pt x="15882" y="864"/>
                    <a:pt x="15916" y="775"/>
                    <a:pt x="15927" y="681"/>
                  </a:cubicBezTo>
                  <a:cubicBezTo>
                    <a:pt x="15929" y="656"/>
                    <a:pt x="15932" y="632"/>
                    <a:pt x="15932" y="606"/>
                  </a:cubicBezTo>
                  <a:cubicBezTo>
                    <a:pt x="15932" y="272"/>
                    <a:pt x="15661" y="0"/>
                    <a:pt x="1532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495"/>
            <p:cNvSpPr/>
            <p:nvPr/>
          </p:nvSpPr>
          <p:spPr>
            <a:xfrm>
              <a:off x="3237703" y="2147946"/>
              <a:ext cx="1702883" cy="27648"/>
            </a:xfrm>
            <a:custGeom>
              <a:rect b="b" l="l" r="r" t="t"/>
              <a:pathLst>
                <a:path extrusionOk="0" h="262" w="16156">
                  <a:moveTo>
                    <a:pt x="131" y="1"/>
                  </a:moveTo>
                  <a:cubicBezTo>
                    <a:pt x="95" y="1"/>
                    <a:pt x="63" y="15"/>
                    <a:pt x="39" y="39"/>
                  </a:cubicBezTo>
                  <a:cubicBezTo>
                    <a:pt x="16" y="63"/>
                    <a:pt x="1" y="95"/>
                    <a:pt x="1" y="130"/>
                  </a:cubicBezTo>
                  <a:cubicBezTo>
                    <a:pt x="1" y="201"/>
                    <a:pt x="57" y="258"/>
                    <a:pt x="128" y="261"/>
                  </a:cubicBezTo>
                  <a:lnTo>
                    <a:pt x="16029" y="261"/>
                  </a:lnTo>
                  <a:cubicBezTo>
                    <a:pt x="16063" y="259"/>
                    <a:pt x="16094" y="246"/>
                    <a:pt x="16117" y="223"/>
                  </a:cubicBezTo>
                  <a:cubicBezTo>
                    <a:pt x="16140" y="198"/>
                    <a:pt x="16155" y="166"/>
                    <a:pt x="16155" y="130"/>
                  </a:cubicBezTo>
                  <a:cubicBezTo>
                    <a:pt x="16155" y="58"/>
                    <a:pt x="16098" y="1"/>
                    <a:pt x="16025"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495"/>
            <p:cNvSpPr/>
            <p:nvPr/>
          </p:nvSpPr>
          <p:spPr>
            <a:xfrm>
              <a:off x="3251195" y="2175488"/>
              <a:ext cx="1676216" cy="21528"/>
            </a:xfrm>
            <a:custGeom>
              <a:rect b="b" l="l" r="r" t="t"/>
              <a:pathLst>
                <a:path extrusionOk="0" h="204" w="15903">
                  <a:moveTo>
                    <a:pt x="1" y="0"/>
                  </a:moveTo>
                  <a:cubicBezTo>
                    <a:pt x="16" y="74"/>
                    <a:pt x="46" y="144"/>
                    <a:pt x="87" y="204"/>
                  </a:cubicBezTo>
                  <a:lnTo>
                    <a:pt x="15816" y="204"/>
                  </a:lnTo>
                  <a:cubicBezTo>
                    <a:pt x="15857" y="142"/>
                    <a:pt x="15887" y="73"/>
                    <a:pt x="1590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495"/>
            <p:cNvSpPr/>
            <p:nvPr/>
          </p:nvSpPr>
          <p:spPr>
            <a:xfrm>
              <a:off x="3284186" y="2218438"/>
              <a:ext cx="1610234" cy="164412"/>
            </a:xfrm>
            <a:custGeom>
              <a:rect b="b" l="l" r="r" t="t"/>
              <a:pathLst>
                <a:path extrusionOk="0" h="1558" w="15277">
                  <a:moveTo>
                    <a:pt x="1" y="1"/>
                  </a:moveTo>
                  <a:lnTo>
                    <a:pt x="1" y="424"/>
                  </a:lnTo>
                  <a:lnTo>
                    <a:pt x="12349" y="424"/>
                  </a:lnTo>
                  <a:cubicBezTo>
                    <a:pt x="12975" y="424"/>
                    <a:pt x="13483" y="932"/>
                    <a:pt x="13483" y="1557"/>
                  </a:cubicBezTo>
                  <a:lnTo>
                    <a:pt x="14513" y="1557"/>
                  </a:lnTo>
                  <a:cubicBezTo>
                    <a:pt x="14935" y="1557"/>
                    <a:pt x="15276" y="1216"/>
                    <a:pt x="15276" y="794"/>
                  </a:cubicBezTo>
                  <a:lnTo>
                    <a:pt x="15276" y="1"/>
                  </a:lnTo>
                  <a:cubicBezTo>
                    <a:pt x="15192" y="45"/>
                    <a:pt x="15098" y="68"/>
                    <a:pt x="14998" y="68"/>
                  </a:cubicBezTo>
                  <a:lnTo>
                    <a:pt x="278" y="68"/>
                  </a:lnTo>
                  <a:cubicBezTo>
                    <a:pt x="179" y="68"/>
                    <a:pt x="84" y="45"/>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495"/>
            <p:cNvSpPr/>
            <p:nvPr/>
          </p:nvSpPr>
          <p:spPr>
            <a:xfrm>
              <a:off x="904283" y="3648438"/>
              <a:ext cx="143031" cy="1130200"/>
            </a:xfrm>
            <a:custGeom>
              <a:rect b="b" l="l" r="r" t="t"/>
              <a:pathLst>
                <a:path extrusionOk="0" h="10710" w="1357">
                  <a:moveTo>
                    <a:pt x="1" y="0"/>
                  </a:moveTo>
                  <a:lnTo>
                    <a:pt x="1" y="10671"/>
                  </a:lnTo>
                  <a:cubicBezTo>
                    <a:pt x="1" y="10693"/>
                    <a:pt x="18" y="10709"/>
                    <a:pt x="39" y="10709"/>
                  </a:cubicBezTo>
                  <a:lnTo>
                    <a:pt x="1357" y="10709"/>
                  </a:lnTo>
                  <a:lnTo>
                    <a:pt x="1357" y="0"/>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495"/>
            <p:cNvSpPr/>
            <p:nvPr/>
          </p:nvSpPr>
          <p:spPr>
            <a:xfrm>
              <a:off x="942755" y="3648438"/>
              <a:ext cx="142926" cy="1130200"/>
            </a:xfrm>
            <a:custGeom>
              <a:rect b="b" l="l" r="r" t="t"/>
              <a:pathLst>
                <a:path extrusionOk="0" h="10710" w="1356">
                  <a:moveTo>
                    <a:pt x="0" y="0"/>
                  </a:moveTo>
                  <a:lnTo>
                    <a:pt x="0" y="10671"/>
                  </a:lnTo>
                  <a:cubicBezTo>
                    <a:pt x="0" y="10693"/>
                    <a:pt x="17" y="10709"/>
                    <a:pt x="38" y="10709"/>
                  </a:cubicBezTo>
                  <a:lnTo>
                    <a:pt x="1356" y="10709"/>
                  </a:lnTo>
                  <a:lnTo>
                    <a:pt x="1356"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495"/>
            <p:cNvSpPr/>
            <p:nvPr/>
          </p:nvSpPr>
          <p:spPr>
            <a:xfrm>
              <a:off x="2779831" y="3648438"/>
              <a:ext cx="143137" cy="1130200"/>
            </a:xfrm>
            <a:custGeom>
              <a:rect b="b" l="l" r="r" t="t"/>
              <a:pathLst>
                <a:path extrusionOk="0" h="10710" w="1358">
                  <a:moveTo>
                    <a:pt x="0" y="0"/>
                  </a:moveTo>
                  <a:lnTo>
                    <a:pt x="0" y="10709"/>
                  </a:lnTo>
                  <a:lnTo>
                    <a:pt x="1319" y="10709"/>
                  </a:lnTo>
                  <a:cubicBezTo>
                    <a:pt x="1340" y="10709"/>
                    <a:pt x="1357" y="10693"/>
                    <a:pt x="1357" y="10671"/>
                  </a:cubicBezTo>
                  <a:lnTo>
                    <a:pt x="1357" y="0"/>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495"/>
            <p:cNvSpPr/>
            <p:nvPr/>
          </p:nvSpPr>
          <p:spPr>
            <a:xfrm>
              <a:off x="2745364" y="3648438"/>
              <a:ext cx="142926" cy="1130200"/>
            </a:xfrm>
            <a:custGeom>
              <a:rect b="b" l="l" r="r" t="t"/>
              <a:pathLst>
                <a:path extrusionOk="0" h="10710" w="1356">
                  <a:moveTo>
                    <a:pt x="0" y="0"/>
                  </a:moveTo>
                  <a:lnTo>
                    <a:pt x="0" y="10709"/>
                  </a:lnTo>
                  <a:lnTo>
                    <a:pt x="1318" y="10709"/>
                  </a:lnTo>
                  <a:cubicBezTo>
                    <a:pt x="1339" y="10709"/>
                    <a:pt x="1356" y="10693"/>
                    <a:pt x="1356" y="10671"/>
                  </a:cubicBezTo>
                  <a:lnTo>
                    <a:pt x="1356"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495"/>
            <p:cNvSpPr/>
            <p:nvPr/>
          </p:nvSpPr>
          <p:spPr>
            <a:xfrm>
              <a:off x="970265" y="3648438"/>
              <a:ext cx="1886705" cy="1182330"/>
            </a:xfrm>
            <a:custGeom>
              <a:rect b="b" l="l" r="r" t="t"/>
              <a:pathLst>
                <a:path extrusionOk="0" h="11204" w="17900">
                  <a:moveTo>
                    <a:pt x="377" y="0"/>
                  </a:moveTo>
                  <a:cubicBezTo>
                    <a:pt x="170" y="0"/>
                    <a:pt x="1" y="170"/>
                    <a:pt x="1" y="377"/>
                  </a:cubicBezTo>
                  <a:lnTo>
                    <a:pt x="1" y="10827"/>
                  </a:lnTo>
                  <a:cubicBezTo>
                    <a:pt x="1" y="11035"/>
                    <a:pt x="170" y="11203"/>
                    <a:pt x="377" y="11203"/>
                  </a:cubicBezTo>
                  <a:lnTo>
                    <a:pt x="17523" y="11203"/>
                  </a:lnTo>
                  <a:cubicBezTo>
                    <a:pt x="17730" y="11203"/>
                    <a:pt x="17900" y="11035"/>
                    <a:pt x="17900" y="10827"/>
                  </a:cubicBezTo>
                  <a:lnTo>
                    <a:pt x="17900" y="377"/>
                  </a:lnTo>
                  <a:cubicBezTo>
                    <a:pt x="17900" y="170"/>
                    <a:pt x="17732" y="0"/>
                    <a:pt x="17523" y="0"/>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495"/>
            <p:cNvSpPr/>
            <p:nvPr/>
          </p:nvSpPr>
          <p:spPr>
            <a:xfrm>
              <a:off x="666703" y="3578051"/>
              <a:ext cx="2493823" cy="70492"/>
            </a:xfrm>
            <a:custGeom>
              <a:rect b="b" l="l" r="r" t="t"/>
              <a:pathLst>
                <a:path extrusionOk="0" h="668" w="23660">
                  <a:moveTo>
                    <a:pt x="1" y="1"/>
                  </a:moveTo>
                  <a:lnTo>
                    <a:pt x="1" y="334"/>
                  </a:lnTo>
                  <a:cubicBezTo>
                    <a:pt x="2" y="519"/>
                    <a:pt x="153" y="667"/>
                    <a:pt x="337" y="667"/>
                  </a:cubicBezTo>
                  <a:lnTo>
                    <a:pt x="23323" y="667"/>
                  </a:lnTo>
                  <a:cubicBezTo>
                    <a:pt x="23508" y="667"/>
                    <a:pt x="23658" y="519"/>
                    <a:pt x="23659" y="334"/>
                  </a:cubicBezTo>
                  <a:lnTo>
                    <a:pt x="23659"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495"/>
            <p:cNvSpPr/>
            <p:nvPr/>
          </p:nvSpPr>
          <p:spPr>
            <a:xfrm>
              <a:off x="666703" y="3577946"/>
              <a:ext cx="2493823" cy="35246"/>
            </a:xfrm>
            <a:custGeom>
              <a:rect b="b" l="l" r="r" t="t"/>
              <a:pathLst>
                <a:path extrusionOk="0" h="334" w="23660">
                  <a:moveTo>
                    <a:pt x="1" y="1"/>
                  </a:moveTo>
                  <a:lnTo>
                    <a:pt x="1" y="334"/>
                  </a:lnTo>
                  <a:lnTo>
                    <a:pt x="23659" y="334"/>
                  </a:lnTo>
                  <a:lnTo>
                    <a:pt x="23659" y="1"/>
                  </a:ln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495"/>
            <p:cNvSpPr/>
            <p:nvPr/>
          </p:nvSpPr>
          <p:spPr>
            <a:xfrm>
              <a:off x="970160" y="3648333"/>
              <a:ext cx="1886810" cy="1182436"/>
            </a:xfrm>
            <a:custGeom>
              <a:rect b="b" l="l" r="r" t="t"/>
              <a:pathLst>
                <a:path extrusionOk="0" h="11205" w="17901">
                  <a:moveTo>
                    <a:pt x="378" y="0"/>
                  </a:moveTo>
                  <a:cubicBezTo>
                    <a:pt x="170" y="0"/>
                    <a:pt x="0" y="169"/>
                    <a:pt x="0" y="378"/>
                  </a:cubicBezTo>
                  <a:lnTo>
                    <a:pt x="0" y="1558"/>
                  </a:lnTo>
                  <a:lnTo>
                    <a:pt x="11315" y="1558"/>
                  </a:lnTo>
                  <a:cubicBezTo>
                    <a:pt x="14045" y="1558"/>
                    <a:pt x="16325" y="3644"/>
                    <a:pt x="16565" y="6364"/>
                  </a:cubicBezTo>
                  <a:lnTo>
                    <a:pt x="16992" y="11204"/>
                  </a:lnTo>
                  <a:lnTo>
                    <a:pt x="17524" y="11204"/>
                  </a:lnTo>
                  <a:cubicBezTo>
                    <a:pt x="17731" y="11204"/>
                    <a:pt x="17901" y="11036"/>
                    <a:pt x="17901" y="10828"/>
                  </a:cubicBezTo>
                  <a:lnTo>
                    <a:pt x="17901" y="378"/>
                  </a:lnTo>
                  <a:cubicBezTo>
                    <a:pt x="17901" y="171"/>
                    <a:pt x="17733" y="1"/>
                    <a:pt x="17524" y="0"/>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495"/>
            <p:cNvSpPr/>
            <p:nvPr/>
          </p:nvSpPr>
          <p:spPr>
            <a:xfrm>
              <a:off x="1792412" y="2633055"/>
              <a:ext cx="159052" cy="246723"/>
            </a:xfrm>
            <a:custGeom>
              <a:rect b="b" l="l" r="r" t="t"/>
              <a:pathLst>
                <a:path extrusionOk="0" h="2338" w="1509">
                  <a:moveTo>
                    <a:pt x="1151" y="1"/>
                  </a:moveTo>
                  <a:cubicBezTo>
                    <a:pt x="1121" y="1"/>
                    <a:pt x="1093" y="3"/>
                    <a:pt x="1064" y="5"/>
                  </a:cubicBezTo>
                  <a:lnTo>
                    <a:pt x="1" y="1995"/>
                  </a:lnTo>
                  <a:cubicBezTo>
                    <a:pt x="76" y="2125"/>
                    <a:pt x="172" y="2240"/>
                    <a:pt x="285" y="2338"/>
                  </a:cubicBezTo>
                  <a:lnTo>
                    <a:pt x="1508" y="51"/>
                  </a:lnTo>
                  <a:cubicBezTo>
                    <a:pt x="1395" y="19"/>
                    <a:pt x="1275" y="3"/>
                    <a:pt x="11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495"/>
            <p:cNvSpPr/>
            <p:nvPr/>
          </p:nvSpPr>
          <p:spPr>
            <a:xfrm>
              <a:off x="1884534" y="2673049"/>
              <a:ext cx="169171" cy="240708"/>
            </a:xfrm>
            <a:custGeom>
              <a:rect b="b" l="l" r="r" t="t"/>
              <a:pathLst>
                <a:path extrusionOk="0" h="2281" w="1605">
                  <a:moveTo>
                    <a:pt x="1204" y="1"/>
                  </a:moveTo>
                  <a:lnTo>
                    <a:pt x="1" y="2251"/>
                  </a:lnTo>
                  <a:cubicBezTo>
                    <a:pt x="91" y="2271"/>
                    <a:pt x="182" y="2281"/>
                    <a:pt x="277" y="2281"/>
                  </a:cubicBezTo>
                  <a:cubicBezTo>
                    <a:pt x="577" y="2281"/>
                    <a:pt x="852" y="2180"/>
                    <a:pt x="1074" y="2014"/>
                  </a:cubicBezTo>
                  <a:lnTo>
                    <a:pt x="1603" y="1026"/>
                  </a:lnTo>
                  <a:cubicBezTo>
                    <a:pt x="1605" y="1001"/>
                    <a:pt x="1605" y="975"/>
                    <a:pt x="1605" y="952"/>
                  </a:cubicBezTo>
                  <a:cubicBezTo>
                    <a:pt x="1605" y="578"/>
                    <a:pt x="1451" y="241"/>
                    <a:pt x="12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495"/>
            <p:cNvSpPr/>
            <p:nvPr/>
          </p:nvSpPr>
          <p:spPr>
            <a:xfrm>
              <a:off x="1773650" y="2773406"/>
              <a:ext cx="273625" cy="140352"/>
            </a:xfrm>
            <a:custGeom>
              <a:rect b="b" l="l" r="r" t="t"/>
              <a:pathLst>
                <a:path extrusionOk="0" h="1330" w="2596">
                  <a:moveTo>
                    <a:pt x="1379" y="1"/>
                  </a:moveTo>
                  <a:lnTo>
                    <a:pt x="722" y="325"/>
                  </a:lnTo>
                  <a:lnTo>
                    <a:pt x="0" y="31"/>
                  </a:lnTo>
                  <a:lnTo>
                    <a:pt x="0" y="31"/>
                  </a:lnTo>
                  <a:cubicBezTo>
                    <a:pt x="6" y="262"/>
                    <a:pt x="70" y="479"/>
                    <a:pt x="179" y="665"/>
                  </a:cubicBezTo>
                  <a:cubicBezTo>
                    <a:pt x="255" y="795"/>
                    <a:pt x="350" y="910"/>
                    <a:pt x="463" y="1008"/>
                  </a:cubicBezTo>
                  <a:cubicBezTo>
                    <a:pt x="629" y="1151"/>
                    <a:pt x="831" y="1254"/>
                    <a:pt x="1053" y="1300"/>
                  </a:cubicBezTo>
                  <a:cubicBezTo>
                    <a:pt x="1143" y="1320"/>
                    <a:pt x="1234" y="1330"/>
                    <a:pt x="1329" y="1330"/>
                  </a:cubicBezTo>
                  <a:cubicBezTo>
                    <a:pt x="1629" y="1330"/>
                    <a:pt x="1904" y="1229"/>
                    <a:pt x="2126" y="1063"/>
                  </a:cubicBezTo>
                  <a:cubicBezTo>
                    <a:pt x="2345" y="899"/>
                    <a:pt x="2512" y="667"/>
                    <a:pt x="2595" y="399"/>
                  </a:cubicBezTo>
                  <a:lnTo>
                    <a:pt x="1379" y="1"/>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06" name="Shape 21106"/>
        <p:cNvGrpSpPr/>
        <p:nvPr/>
      </p:nvGrpSpPr>
      <p:grpSpPr>
        <a:xfrm>
          <a:off x="0" y="0"/>
          <a:ext cx="0" cy="0"/>
          <a:chOff x="0" y="0"/>
          <a:chExt cx="0" cy="0"/>
        </a:xfrm>
      </p:grpSpPr>
      <p:sp>
        <p:nvSpPr>
          <p:cNvPr id="21107" name="Google Shape;21107;p496"/>
          <p:cNvSpPr txBox="1"/>
          <p:nvPr>
            <p:ph idx="1" type="subTitle"/>
          </p:nvPr>
        </p:nvSpPr>
        <p:spPr>
          <a:xfrm>
            <a:off x="3310475" y="1065663"/>
            <a:ext cx="5702400" cy="2555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Objective:</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Estimate grape yield using vine canopy morphology analysis from 3D point clouds generated by UAV imagery.</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Method:</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UAVs (DJI Mavic Pro and Matrice 300) captured RGB images of vineyards in Slovakia.</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3D models were created using photogrammetry (Agisoft Metashape) to extract canopy parameters:</a:t>
            </a:r>
            <a:endParaRPr sz="1000">
              <a:latin typeface="Arial"/>
              <a:ea typeface="Arial"/>
              <a:cs typeface="Arial"/>
              <a:sym typeface="Arial"/>
            </a:endParaRPr>
          </a:p>
          <a:p>
            <a:pPr indent="-292100" lvl="2" marL="1371600" rtl="0" algn="l">
              <a:lnSpc>
                <a:spcPct val="115000"/>
              </a:lnSpc>
              <a:spcBef>
                <a:spcPts val="0"/>
              </a:spcBef>
              <a:spcAft>
                <a:spcPts val="0"/>
              </a:spcAft>
              <a:buSzPts val="1000"/>
              <a:buFont typeface="Arial"/>
              <a:buChar char="■"/>
            </a:pPr>
            <a:r>
              <a:rPr lang="en" sz="1000">
                <a:latin typeface="Arial"/>
                <a:ea typeface="Arial"/>
                <a:cs typeface="Arial"/>
                <a:sym typeface="Arial"/>
              </a:rPr>
              <a:t>Side section, thickness, volume, and surface area.</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Findings:</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Best predictors: Side section + thickness (strong correlation with yield).</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Yield prediction: Multiple linear regression achieved ~2.5% discrepancy vs. actual harvest.</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Professional drones (Matrice 300) outperformed consumer-grade models in accuracy.</a:t>
            </a:r>
            <a:endParaRPr sz="1000">
              <a:latin typeface="Arial"/>
              <a:ea typeface="Arial"/>
              <a:cs typeface="Arial"/>
              <a:sym typeface="Arial"/>
            </a:endParaRPr>
          </a:p>
          <a:p>
            <a:pPr indent="-292100" lvl="0" marL="457200" rtl="0" algn="l">
              <a:spcBef>
                <a:spcPts val="0"/>
              </a:spcBef>
              <a:spcAft>
                <a:spcPts val="0"/>
              </a:spcAft>
              <a:buSzPts val="1000"/>
              <a:buFont typeface="Arial"/>
              <a:buAutoNum type="arabicPeriod"/>
            </a:pPr>
            <a:r>
              <a:rPr lang="en" sz="1000">
                <a:latin typeface="Arial"/>
                <a:ea typeface="Arial"/>
                <a:cs typeface="Arial"/>
                <a:sym typeface="Arial"/>
              </a:rPr>
              <a:t>Conclusion:</a:t>
            </a:r>
            <a:endParaRPr sz="1000">
              <a:latin typeface="Arial"/>
              <a:ea typeface="Arial"/>
              <a:cs typeface="Arial"/>
              <a:sym typeface="Arial"/>
            </a:endParaRPr>
          </a:p>
          <a:p>
            <a:pPr indent="-292100" lvl="1" marL="914400" rtl="0" algn="l">
              <a:lnSpc>
                <a:spcPct val="115000"/>
              </a:lnSpc>
              <a:spcBef>
                <a:spcPts val="0"/>
              </a:spcBef>
              <a:spcAft>
                <a:spcPts val="0"/>
              </a:spcAft>
              <a:buSzPts val="1000"/>
              <a:buFont typeface="Arial"/>
              <a:buChar char="○"/>
            </a:pPr>
            <a:r>
              <a:rPr lang="en" sz="1000">
                <a:latin typeface="Arial"/>
                <a:ea typeface="Arial"/>
                <a:cs typeface="Arial"/>
                <a:sym typeface="Arial"/>
              </a:rPr>
              <a:t>UAV-based 3D modeling enables precise, non-invasive yield prediction, aiding vineyard management.</a:t>
            </a:r>
            <a:endParaRPr sz="1000">
              <a:latin typeface="Arial"/>
              <a:ea typeface="Arial"/>
              <a:cs typeface="Arial"/>
              <a:sym typeface="Arial"/>
            </a:endParaRPr>
          </a:p>
        </p:txBody>
      </p:sp>
      <p:sp>
        <p:nvSpPr>
          <p:cNvPr id="21108" name="Google Shape;21108;p496"/>
          <p:cNvSpPr txBox="1"/>
          <p:nvPr>
            <p:ph type="title"/>
          </p:nvPr>
        </p:nvSpPr>
        <p:spPr>
          <a:xfrm>
            <a:off x="3310487" y="603425"/>
            <a:ext cx="38382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800"/>
              <a:t>AI Yield Estimation</a:t>
            </a:r>
            <a:endParaRPr b="1" sz="4700"/>
          </a:p>
        </p:txBody>
      </p:sp>
      <p:grpSp>
        <p:nvGrpSpPr>
          <p:cNvPr id="21109" name="Google Shape;21109;p496"/>
          <p:cNvGrpSpPr/>
          <p:nvPr/>
        </p:nvGrpSpPr>
        <p:grpSpPr>
          <a:xfrm rot="-5400000">
            <a:off x="32625" y="1275027"/>
            <a:ext cx="3479874" cy="2136688"/>
            <a:chOff x="3809450" y="1386250"/>
            <a:chExt cx="4288200" cy="2371200"/>
          </a:xfrm>
        </p:grpSpPr>
        <p:sp>
          <p:nvSpPr>
            <p:cNvPr id="21110" name="Google Shape;21110;p496"/>
            <p:cNvSpPr/>
            <p:nvPr/>
          </p:nvSpPr>
          <p:spPr>
            <a:xfrm>
              <a:off x="3809450" y="1386250"/>
              <a:ext cx="4288200" cy="2371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496"/>
            <p:cNvSpPr/>
            <p:nvPr/>
          </p:nvSpPr>
          <p:spPr>
            <a:xfrm>
              <a:off x="3875519" y="2469100"/>
              <a:ext cx="159000" cy="205500"/>
            </a:xfrm>
            <a:prstGeom prst="roundRect">
              <a:avLst>
                <a:gd fmla="val 16667" name="adj"/>
              </a:avLst>
            </a:pr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496"/>
            <p:cNvSpPr/>
            <p:nvPr/>
          </p:nvSpPr>
          <p:spPr>
            <a:xfrm>
              <a:off x="7950124" y="2519575"/>
              <a:ext cx="81000" cy="104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113" name="Google Shape;21113;p496" title="Screenshot 2025-05-02 at 7.53.00 PM.png"/>
          <p:cNvPicPr preferRelativeResize="0"/>
          <p:nvPr/>
        </p:nvPicPr>
        <p:blipFill rotWithShape="1">
          <a:blip r:embed="rId3">
            <a:alphaModFix/>
          </a:blip>
          <a:srcRect b="1661" l="1291" r="861" t="0"/>
          <a:stretch/>
        </p:blipFill>
        <p:spPr>
          <a:xfrm>
            <a:off x="871900" y="826775"/>
            <a:ext cx="1801350" cy="1589900"/>
          </a:xfrm>
          <a:prstGeom prst="rect">
            <a:avLst/>
          </a:prstGeom>
          <a:noFill/>
          <a:ln>
            <a:noFill/>
          </a:ln>
        </p:spPr>
      </p:pic>
      <p:pic>
        <p:nvPicPr>
          <p:cNvPr id="21114" name="Google Shape;21114;p496" title="Screenshot 2025-05-02 at 7.52.05 PM.png"/>
          <p:cNvPicPr preferRelativeResize="0"/>
          <p:nvPr/>
        </p:nvPicPr>
        <p:blipFill rotWithShape="1">
          <a:blip r:embed="rId4">
            <a:alphaModFix/>
          </a:blip>
          <a:srcRect b="0" l="3936" r="9543" t="0"/>
          <a:stretch/>
        </p:blipFill>
        <p:spPr>
          <a:xfrm>
            <a:off x="871888" y="2198375"/>
            <a:ext cx="1801351" cy="15898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18" name="Shape 21118"/>
        <p:cNvGrpSpPr/>
        <p:nvPr/>
      </p:nvGrpSpPr>
      <p:grpSpPr>
        <a:xfrm>
          <a:off x="0" y="0"/>
          <a:ext cx="0" cy="0"/>
          <a:chOff x="0" y="0"/>
          <a:chExt cx="0" cy="0"/>
        </a:xfrm>
      </p:grpSpPr>
      <p:grpSp>
        <p:nvGrpSpPr>
          <p:cNvPr id="21119" name="Google Shape;21119;p497"/>
          <p:cNvGrpSpPr/>
          <p:nvPr/>
        </p:nvGrpSpPr>
        <p:grpSpPr>
          <a:xfrm>
            <a:off x="-191387" y="3736205"/>
            <a:ext cx="10436575" cy="1242270"/>
            <a:chOff x="-12" y="3708930"/>
            <a:chExt cx="10436575" cy="1242270"/>
          </a:xfrm>
        </p:grpSpPr>
        <p:grpSp>
          <p:nvGrpSpPr>
            <p:cNvPr id="21120" name="Google Shape;21120;p497"/>
            <p:cNvGrpSpPr/>
            <p:nvPr/>
          </p:nvGrpSpPr>
          <p:grpSpPr>
            <a:xfrm>
              <a:off x="-12" y="4147734"/>
              <a:ext cx="10436575" cy="803466"/>
              <a:chOff x="0" y="4340034"/>
              <a:chExt cx="10436575" cy="803466"/>
            </a:xfrm>
          </p:grpSpPr>
          <p:sp>
            <p:nvSpPr>
              <p:cNvPr id="21121" name="Google Shape;21121;p49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497"/>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497"/>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49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497"/>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49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7" name="Google Shape;21127;p497"/>
            <p:cNvGrpSpPr/>
            <p:nvPr/>
          </p:nvGrpSpPr>
          <p:grpSpPr>
            <a:xfrm>
              <a:off x="5824787" y="3708930"/>
              <a:ext cx="1704620" cy="702773"/>
              <a:chOff x="1977293" y="3315239"/>
              <a:chExt cx="792404" cy="326689"/>
            </a:xfrm>
          </p:grpSpPr>
          <p:sp>
            <p:nvSpPr>
              <p:cNvPr id="21128" name="Google Shape;21128;p497"/>
              <p:cNvSpPr/>
              <p:nvPr/>
            </p:nvSpPr>
            <p:spPr>
              <a:xfrm>
                <a:off x="1977293" y="3410630"/>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49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49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497"/>
              <p:cNvSpPr/>
              <p:nvPr/>
            </p:nvSpPr>
            <p:spPr>
              <a:xfrm>
                <a:off x="2227804" y="3410629"/>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49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3" name="Google Shape;21133;p497"/>
            <p:cNvGrpSpPr/>
            <p:nvPr/>
          </p:nvGrpSpPr>
          <p:grpSpPr>
            <a:xfrm>
              <a:off x="2290527" y="3737325"/>
              <a:ext cx="1109014" cy="623070"/>
              <a:chOff x="1086063" y="3306853"/>
              <a:chExt cx="650868" cy="365694"/>
            </a:xfrm>
          </p:grpSpPr>
          <p:sp>
            <p:nvSpPr>
              <p:cNvPr id="21134" name="Google Shape;21134;p4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497"/>
              <p:cNvSpPr/>
              <p:nvPr/>
            </p:nvSpPr>
            <p:spPr>
              <a:xfrm>
                <a:off x="1086063" y="344073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4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137" name="Google Shape;21137;p497"/>
          <p:cNvGrpSpPr/>
          <p:nvPr/>
        </p:nvGrpSpPr>
        <p:grpSpPr>
          <a:xfrm flipH="1">
            <a:off x="-1548066" y="614864"/>
            <a:ext cx="3423695" cy="3913780"/>
            <a:chOff x="1634550" y="-170011"/>
            <a:chExt cx="4580806" cy="5236526"/>
          </a:xfrm>
        </p:grpSpPr>
        <p:grpSp>
          <p:nvGrpSpPr>
            <p:cNvPr id="21138" name="Google Shape;21138;p497"/>
            <p:cNvGrpSpPr/>
            <p:nvPr/>
          </p:nvGrpSpPr>
          <p:grpSpPr>
            <a:xfrm>
              <a:off x="1634550" y="-170011"/>
              <a:ext cx="4580806" cy="5236526"/>
              <a:chOff x="5036915" y="454813"/>
              <a:chExt cx="1005180" cy="1149067"/>
            </a:xfrm>
          </p:grpSpPr>
          <p:sp>
            <p:nvSpPr>
              <p:cNvPr id="21139" name="Google Shape;21139;p497"/>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497"/>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497"/>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497"/>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497"/>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497"/>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497"/>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497"/>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497"/>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497"/>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497"/>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497"/>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497"/>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497"/>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497"/>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497"/>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497"/>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497"/>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497"/>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497"/>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497"/>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497"/>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497"/>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497"/>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497"/>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497"/>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497"/>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497"/>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497"/>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497"/>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497"/>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497"/>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497"/>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497"/>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497"/>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497"/>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497"/>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497"/>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497"/>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497"/>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79" name="Google Shape;21179;p497"/>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497"/>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1" name="Google Shape;21181;p497"/>
          <p:cNvGrpSpPr/>
          <p:nvPr/>
        </p:nvGrpSpPr>
        <p:grpSpPr>
          <a:xfrm>
            <a:off x="-996750" y="3946300"/>
            <a:ext cx="10436575" cy="1197200"/>
            <a:chOff x="-646237" y="3946300"/>
            <a:chExt cx="10436575" cy="1197200"/>
          </a:xfrm>
        </p:grpSpPr>
        <p:grpSp>
          <p:nvGrpSpPr>
            <p:cNvPr id="21182" name="Google Shape;21182;p497"/>
            <p:cNvGrpSpPr/>
            <p:nvPr/>
          </p:nvGrpSpPr>
          <p:grpSpPr>
            <a:xfrm>
              <a:off x="-646237" y="4340034"/>
              <a:ext cx="10436575" cy="803466"/>
              <a:chOff x="0" y="4340034"/>
              <a:chExt cx="10436575" cy="803466"/>
            </a:xfrm>
          </p:grpSpPr>
          <p:sp>
            <p:nvSpPr>
              <p:cNvPr id="21183" name="Google Shape;21183;p49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49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49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49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49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49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9" name="Google Shape;21189;p497"/>
            <p:cNvGrpSpPr/>
            <p:nvPr/>
          </p:nvGrpSpPr>
          <p:grpSpPr>
            <a:xfrm>
              <a:off x="3777011" y="4033243"/>
              <a:ext cx="1995146" cy="575273"/>
              <a:chOff x="2074412" y="3315245"/>
              <a:chExt cx="927457" cy="267420"/>
            </a:xfrm>
          </p:grpSpPr>
          <p:sp>
            <p:nvSpPr>
              <p:cNvPr id="21190" name="Google Shape;21190;p49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497"/>
              <p:cNvSpPr/>
              <p:nvPr/>
            </p:nvSpPr>
            <p:spPr>
              <a:xfrm>
                <a:off x="2664179" y="3315245"/>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497"/>
              <p:cNvSpPr/>
              <p:nvPr/>
            </p:nvSpPr>
            <p:spPr>
              <a:xfrm>
                <a:off x="2819393" y="3353934"/>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497"/>
              <p:cNvSpPr/>
              <p:nvPr/>
            </p:nvSpPr>
            <p:spPr>
              <a:xfrm>
                <a:off x="2665687" y="3375207"/>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497"/>
              <p:cNvSpPr/>
              <p:nvPr/>
            </p:nvSpPr>
            <p:spPr>
              <a:xfrm>
                <a:off x="2074412" y="3321844"/>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5" name="Google Shape;21195;p497"/>
            <p:cNvGrpSpPr/>
            <p:nvPr/>
          </p:nvGrpSpPr>
          <p:grpSpPr>
            <a:xfrm>
              <a:off x="218815" y="3946300"/>
              <a:ext cx="767639" cy="575285"/>
              <a:chOff x="1286413" y="3306853"/>
              <a:chExt cx="450519" cy="337648"/>
            </a:xfrm>
          </p:grpSpPr>
          <p:sp>
            <p:nvSpPr>
              <p:cNvPr id="21196" name="Google Shape;21196;p4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4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4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9" name="Google Shape;21199;p497"/>
            <p:cNvGrpSpPr/>
            <p:nvPr/>
          </p:nvGrpSpPr>
          <p:grpSpPr>
            <a:xfrm>
              <a:off x="8251040" y="3946300"/>
              <a:ext cx="767639" cy="575285"/>
              <a:chOff x="1286413" y="3306853"/>
              <a:chExt cx="450519" cy="337648"/>
            </a:xfrm>
          </p:grpSpPr>
          <p:sp>
            <p:nvSpPr>
              <p:cNvPr id="21200" name="Google Shape;21200;p49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49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49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03" name="Google Shape;21203;p497"/>
          <p:cNvGrpSpPr/>
          <p:nvPr/>
        </p:nvGrpSpPr>
        <p:grpSpPr>
          <a:xfrm rot="405992">
            <a:off x="6690716" y="251230"/>
            <a:ext cx="2184194" cy="3761513"/>
            <a:chOff x="6440152" y="206608"/>
            <a:chExt cx="1988795" cy="3425006"/>
          </a:xfrm>
        </p:grpSpPr>
        <p:grpSp>
          <p:nvGrpSpPr>
            <p:cNvPr id="21204" name="Google Shape;21204;p497"/>
            <p:cNvGrpSpPr/>
            <p:nvPr/>
          </p:nvGrpSpPr>
          <p:grpSpPr>
            <a:xfrm>
              <a:off x="6440182" y="206608"/>
              <a:ext cx="1988741" cy="1315134"/>
              <a:chOff x="2074932" y="1753471"/>
              <a:chExt cx="1323269" cy="875064"/>
            </a:xfrm>
          </p:grpSpPr>
          <p:sp>
            <p:nvSpPr>
              <p:cNvPr id="21205" name="Google Shape;21205;p497"/>
              <p:cNvSpPr/>
              <p:nvPr/>
            </p:nvSpPr>
            <p:spPr>
              <a:xfrm>
                <a:off x="2309234" y="1784205"/>
                <a:ext cx="228874" cy="19724"/>
              </a:xfrm>
              <a:custGeom>
                <a:rect b="b" l="l" r="r" t="t"/>
                <a:pathLst>
                  <a:path extrusionOk="0" h="842" w="9782">
                    <a:moveTo>
                      <a:pt x="212" y="0"/>
                    </a:moveTo>
                    <a:cubicBezTo>
                      <a:pt x="107" y="0"/>
                      <a:pt x="13" y="78"/>
                      <a:pt x="6" y="184"/>
                    </a:cubicBezTo>
                    <a:cubicBezTo>
                      <a:pt x="0" y="297"/>
                      <a:pt x="90" y="389"/>
                      <a:pt x="200" y="389"/>
                    </a:cubicBezTo>
                    <a:lnTo>
                      <a:pt x="1179" y="389"/>
                    </a:lnTo>
                    <a:cubicBezTo>
                      <a:pt x="1333" y="389"/>
                      <a:pt x="1482" y="441"/>
                      <a:pt x="1601" y="536"/>
                    </a:cubicBezTo>
                    <a:cubicBezTo>
                      <a:pt x="1631" y="559"/>
                      <a:pt x="1659" y="585"/>
                      <a:pt x="1684" y="615"/>
                    </a:cubicBezTo>
                    <a:cubicBezTo>
                      <a:pt x="1750" y="688"/>
                      <a:pt x="1828" y="744"/>
                      <a:pt x="1914" y="783"/>
                    </a:cubicBezTo>
                    <a:cubicBezTo>
                      <a:pt x="2001" y="821"/>
                      <a:pt x="2097" y="841"/>
                      <a:pt x="2192" y="841"/>
                    </a:cubicBezTo>
                    <a:lnTo>
                      <a:pt x="8759" y="841"/>
                    </a:lnTo>
                    <a:cubicBezTo>
                      <a:pt x="9122" y="841"/>
                      <a:pt x="9363" y="702"/>
                      <a:pt x="9522" y="537"/>
                    </a:cubicBezTo>
                    <a:cubicBezTo>
                      <a:pt x="9624" y="431"/>
                      <a:pt x="9691" y="316"/>
                      <a:pt x="9735" y="219"/>
                    </a:cubicBezTo>
                    <a:cubicBezTo>
                      <a:pt x="9781" y="117"/>
                      <a:pt x="9708" y="0"/>
                      <a:pt x="9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497"/>
              <p:cNvSpPr/>
              <p:nvPr/>
            </p:nvSpPr>
            <p:spPr>
              <a:xfrm>
                <a:off x="2291359" y="1794980"/>
                <a:ext cx="45999" cy="23730"/>
              </a:xfrm>
              <a:custGeom>
                <a:rect b="b" l="l" r="r" t="t"/>
                <a:pathLst>
                  <a:path extrusionOk="0" h="1013" w="1966">
                    <a:moveTo>
                      <a:pt x="11" y="1"/>
                    </a:moveTo>
                    <a:cubicBezTo>
                      <a:pt x="5" y="1"/>
                      <a:pt x="0" y="6"/>
                      <a:pt x="0" y="12"/>
                    </a:cubicBezTo>
                    <a:lnTo>
                      <a:pt x="0" y="1012"/>
                    </a:lnTo>
                    <a:lnTo>
                      <a:pt x="1965" y="1012"/>
                    </a:lnTo>
                    <a:lnTo>
                      <a:pt x="1965" y="12"/>
                    </a:lnTo>
                    <a:cubicBezTo>
                      <a:pt x="1965" y="6"/>
                      <a:pt x="1960" y="1"/>
                      <a:pt x="1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497"/>
              <p:cNvSpPr/>
              <p:nvPr/>
            </p:nvSpPr>
            <p:spPr>
              <a:xfrm>
                <a:off x="2300624" y="1794980"/>
                <a:ext cx="27422" cy="23730"/>
              </a:xfrm>
              <a:custGeom>
                <a:rect b="b" l="l" r="r" t="t"/>
                <a:pathLst>
                  <a:path extrusionOk="0" h="1013" w="1172">
                    <a:moveTo>
                      <a:pt x="9" y="1"/>
                    </a:moveTo>
                    <a:cubicBezTo>
                      <a:pt x="5" y="1"/>
                      <a:pt x="1" y="5"/>
                      <a:pt x="0" y="10"/>
                    </a:cubicBezTo>
                    <a:lnTo>
                      <a:pt x="0" y="1012"/>
                    </a:lnTo>
                    <a:lnTo>
                      <a:pt x="1171" y="1012"/>
                    </a:lnTo>
                    <a:lnTo>
                      <a:pt x="1171" y="10"/>
                    </a:lnTo>
                    <a:cubicBezTo>
                      <a:pt x="1171" y="5"/>
                      <a:pt x="1168" y="1"/>
                      <a:pt x="116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497"/>
              <p:cNvSpPr/>
              <p:nvPr/>
            </p:nvSpPr>
            <p:spPr>
              <a:xfrm>
                <a:off x="2291359" y="1753471"/>
                <a:ext cx="46023" cy="29094"/>
              </a:xfrm>
              <a:custGeom>
                <a:rect b="b" l="l" r="r" t="t"/>
                <a:pathLst>
                  <a:path extrusionOk="0" h="1242" w="1967">
                    <a:moveTo>
                      <a:pt x="984" y="1"/>
                    </a:moveTo>
                    <a:cubicBezTo>
                      <a:pt x="440" y="1"/>
                      <a:pt x="0" y="442"/>
                      <a:pt x="0" y="984"/>
                    </a:cubicBezTo>
                    <a:lnTo>
                      <a:pt x="0" y="1139"/>
                    </a:lnTo>
                    <a:cubicBezTo>
                      <a:pt x="0" y="1196"/>
                      <a:pt x="46" y="1242"/>
                      <a:pt x="103" y="1242"/>
                    </a:cubicBezTo>
                    <a:lnTo>
                      <a:pt x="1864" y="1242"/>
                    </a:lnTo>
                    <a:cubicBezTo>
                      <a:pt x="1920" y="1242"/>
                      <a:pt x="1966" y="1196"/>
                      <a:pt x="1966" y="1139"/>
                    </a:cubicBezTo>
                    <a:lnTo>
                      <a:pt x="1966" y="984"/>
                    </a:lnTo>
                    <a:cubicBezTo>
                      <a:pt x="1966" y="441"/>
                      <a:pt x="1525" y="1"/>
                      <a:pt x="9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497"/>
              <p:cNvSpPr/>
              <p:nvPr/>
            </p:nvSpPr>
            <p:spPr>
              <a:xfrm>
                <a:off x="2298799" y="1753471"/>
                <a:ext cx="31142" cy="29070"/>
              </a:xfrm>
              <a:custGeom>
                <a:rect b="b" l="l" r="r" t="t"/>
                <a:pathLst>
                  <a:path extrusionOk="0" h="1241" w="1331">
                    <a:moveTo>
                      <a:pt x="666" y="1"/>
                    </a:moveTo>
                    <a:cubicBezTo>
                      <a:pt x="298" y="1"/>
                      <a:pt x="0" y="300"/>
                      <a:pt x="0" y="666"/>
                    </a:cubicBezTo>
                    <a:lnTo>
                      <a:pt x="0" y="1171"/>
                    </a:lnTo>
                    <a:cubicBezTo>
                      <a:pt x="0" y="1210"/>
                      <a:pt x="31" y="1241"/>
                      <a:pt x="69" y="1241"/>
                    </a:cubicBezTo>
                    <a:lnTo>
                      <a:pt x="1262" y="1241"/>
                    </a:lnTo>
                    <a:cubicBezTo>
                      <a:pt x="1300" y="1241"/>
                      <a:pt x="1330" y="1210"/>
                      <a:pt x="1330" y="1171"/>
                    </a:cubicBezTo>
                    <a:lnTo>
                      <a:pt x="1330" y="666"/>
                    </a:lnTo>
                    <a:cubicBezTo>
                      <a:pt x="1330" y="298"/>
                      <a:pt x="1032" y="1"/>
                      <a:pt x="66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497"/>
              <p:cNvSpPr/>
              <p:nvPr/>
            </p:nvSpPr>
            <p:spPr>
              <a:xfrm>
                <a:off x="2296529" y="1782542"/>
                <a:ext cx="35634" cy="12439"/>
              </a:xfrm>
              <a:custGeom>
                <a:rect b="b" l="l" r="r" t="t"/>
                <a:pathLst>
                  <a:path extrusionOk="0" h="531" w="1523">
                    <a:moveTo>
                      <a:pt x="1" y="1"/>
                    </a:moveTo>
                    <a:lnTo>
                      <a:pt x="1" y="531"/>
                    </a:lnTo>
                    <a:lnTo>
                      <a:pt x="1523" y="531"/>
                    </a:lnTo>
                    <a:lnTo>
                      <a:pt x="1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497"/>
              <p:cNvSpPr/>
              <p:nvPr/>
            </p:nvSpPr>
            <p:spPr>
              <a:xfrm>
                <a:off x="2074932" y="1784205"/>
                <a:ext cx="228921" cy="19724"/>
              </a:xfrm>
              <a:custGeom>
                <a:rect b="b" l="l" r="r" t="t"/>
                <a:pathLst>
                  <a:path extrusionOk="0" h="842" w="9784">
                    <a:moveTo>
                      <a:pt x="188" y="0"/>
                    </a:moveTo>
                    <a:cubicBezTo>
                      <a:pt x="76" y="0"/>
                      <a:pt x="1" y="117"/>
                      <a:pt x="48" y="219"/>
                    </a:cubicBezTo>
                    <a:cubicBezTo>
                      <a:pt x="93" y="316"/>
                      <a:pt x="160" y="431"/>
                      <a:pt x="262" y="537"/>
                    </a:cubicBezTo>
                    <a:cubicBezTo>
                      <a:pt x="421" y="702"/>
                      <a:pt x="662" y="841"/>
                      <a:pt x="1025" y="841"/>
                    </a:cubicBezTo>
                    <a:lnTo>
                      <a:pt x="7591" y="841"/>
                    </a:lnTo>
                    <a:cubicBezTo>
                      <a:pt x="7687" y="841"/>
                      <a:pt x="7783" y="821"/>
                      <a:pt x="7869" y="783"/>
                    </a:cubicBezTo>
                    <a:cubicBezTo>
                      <a:pt x="7955" y="744"/>
                      <a:pt x="8034" y="688"/>
                      <a:pt x="8099" y="615"/>
                    </a:cubicBezTo>
                    <a:cubicBezTo>
                      <a:pt x="8124" y="585"/>
                      <a:pt x="8153" y="559"/>
                      <a:pt x="8183" y="536"/>
                    </a:cubicBezTo>
                    <a:cubicBezTo>
                      <a:pt x="8302" y="441"/>
                      <a:pt x="8451" y="389"/>
                      <a:pt x="8605" y="389"/>
                    </a:cubicBezTo>
                    <a:lnTo>
                      <a:pt x="9584" y="389"/>
                    </a:lnTo>
                    <a:cubicBezTo>
                      <a:pt x="9693" y="389"/>
                      <a:pt x="9784" y="297"/>
                      <a:pt x="9777" y="184"/>
                    </a:cubicBezTo>
                    <a:cubicBezTo>
                      <a:pt x="9772" y="78"/>
                      <a:pt x="9677" y="0"/>
                      <a:pt x="9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497"/>
              <p:cNvSpPr/>
              <p:nvPr/>
            </p:nvSpPr>
            <p:spPr>
              <a:xfrm>
                <a:off x="2615531" y="1886666"/>
                <a:ext cx="230489" cy="250062"/>
              </a:xfrm>
              <a:custGeom>
                <a:rect b="b" l="l" r="r" t="t"/>
                <a:pathLst>
                  <a:path extrusionOk="0" h="10675" w="9851">
                    <a:moveTo>
                      <a:pt x="6202" y="0"/>
                    </a:moveTo>
                    <a:cubicBezTo>
                      <a:pt x="5876" y="0"/>
                      <a:pt x="5565" y="121"/>
                      <a:pt x="5328" y="332"/>
                    </a:cubicBezTo>
                    <a:cubicBezTo>
                      <a:pt x="5222" y="426"/>
                      <a:pt x="5129" y="539"/>
                      <a:pt x="5057" y="667"/>
                    </a:cubicBezTo>
                    <a:lnTo>
                      <a:pt x="262" y="9323"/>
                    </a:lnTo>
                    <a:cubicBezTo>
                      <a:pt x="1" y="9787"/>
                      <a:pt x="196" y="10337"/>
                      <a:pt x="617" y="10565"/>
                    </a:cubicBezTo>
                    <a:cubicBezTo>
                      <a:pt x="743" y="10633"/>
                      <a:pt x="889" y="10674"/>
                      <a:pt x="1048" y="10674"/>
                    </a:cubicBezTo>
                    <a:cubicBezTo>
                      <a:pt x="1050" y="10674"/>
                      <a:pt x="1051" y="10674"/>
                      <a:pt x="1053" y="10674"/>
                    </a:cubicBezTo>
                    <a:cubicBezTo>
                      <a:pt x="1370" y="10674"/>
                      <a:pt x="1675" y="10588"/>
                      <a:pt x="1939" y="10435"/>
                    </a:cubicBezTo>
                    <a:cubicBezTo>
                      <a:pt x="2204" y="10281"/>
                      <a:pt x="2430" y="10056"/>
                      <a:pt x="2587" y="9779"/>
                    </a:cubicBezTo>
                    <a:lnTo>
                      <a:pt x="6487" y="2704"/>
                    </a:lnTo>
                    <a:cubicBezTo>
                      <a:pt x="6683" y="2358"/>
                      <a:pt x="7051" y="2144"/>
                      <a:pt x="7448" y="2144"/>
                    </a:cubicBezTo>
                    <a:cubicBezTo>
                      <a:pt x="7449" y="2144"/>
                      <a:pt x="7450" y="2144"/>
                      <a:pt x="7451" y="2144"/>
                    </a:cubicBezTo>
                    <a:lnTo>
                      <a:pt x="8133" y="2145"/>
                    </a:lnTo>
                    <a:cubicBezTo>
                      <a:pt x="8136" y="2145"/>
                      <a:pt x="8138" y="2145"/>
                      <a:pt x="8141" y="2145"/>
                    </a:cubicBezTo>
                    <a:cubicBezTo>
                      <a:pt x="8871" y="2145"/>
                      <a:pt x="9495" y="1685"/>
                      <a:pt x="9739" y="1040"/>
                    </a:cubicBezTo>
                    <a:cubicBezTo>
                      <a:pt x="9811" y="852"/>
                      <a:pt x="9851" y="647"/>
                      <a:pt x="9851" y="434"/>
                    </a:cubicBezTo>
                    <a:cubicBezTo>
                      <a:pt x="9851" y="403"/>
                      <a:pt x="9847" y="373"/>
                      <a:pt x="9840" y="342"/>
                    </a:cubicBezTo>
                    <a:cubicBezTo>
                      <a:pt x="9797" y="152"/>
                      <a:pt x="9627" y="9"/>
                      <a:pt x="9424" y="9"/>
                    </a:cubicBezTo>
                    <a:lnTo>
                      <a:pt x="6202" y="0"/>
                    </a:ln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497"/>
              <p:cNvSpPr/>
              <p:nvPr/>
            </p:nvSpPr>
            <p:spPr>
              <a:xfrm>
                <a:off x="2630459" y="1910817"/>
                <a:ext cx="206787" cy="225911"/>
              </a:xfrm>
              <a:custGeom>
                <a:rect b="b" l="l" r="r" t="t"/>
                <a:pathLst>
                  <a:path extrusionOk="0" h="9644" w="8838">
                    <a:moveTo>
                      <a:pt x="6007" y="0"/>
                    </a:moveTo>
                    <a:cubicBezTo>
                      <a:pt x="5680" y="0"/>
                      <a:pt x="5369" y="121"/>
                      <a:pt x="5132" y="331"/>
                    </a:cubicBezTo>
                    <a:cubicBezTo>
                      <a:pt x="5026" y="426"/>
                      <a:pt x="4933" y="539"/>
                      <a:pt x="4861" y="667"/>
                    </a:cubicBezTo>
                    <a:cubicBezTo>
                      <a:pt x="4861" y="667"/>
                      <a:pt x="66" y="9322"/>
                      <a:pt x="65" y="9326"/>
                    </a:cubicBezTo>
                    <a:cubicBezTo>
                      <a:pt x="0" y="9439"/>
                      <a:pt x="67" y="9587"/>
                      <a:pt x="194" y="9618"/>
                    </a:cubicBezTo>
                    <a:cubicBezTo>
                      <a:pt x="264" y="9634"/>
                      <a:pt x="336" y="9643"/>
                      <a:pt x="410" y="9643"/>
                    </a:cubicBezTo>
                    <a:cubicBezTo>
                      <a:pt x="412" y="9643"/>
                      <a:pt x="413" y="9643"/>
                      <a:pt x="415" y="9643"/>
                    </a:cubicBezTo>
                    <a:cubicBezTo>
                      <a:pt x="732" y="9643"/>
                      <a:pt x="1037" y="9557"/>
                      <a:pt x="1301" y="9404"/>
                    </a:cubicBezTo>
                    <a:cubicBezTo>
                      <a:pt x="1566" y="9250"/>
                      <a:pt x="1792" y="9025"/>
                      <a:pt x="1949" y="8748"/>
                    </a:cubicBezTo>
                    <a:lnTo>
                      <a:pt x="5849" y="1673"/>
                    </a:lnTo>
                    <a:cubicBezTo>
                      <a:pt x="6045" y="1327"/>
                      <a:pt x="6413" y="1113"/>
                      <a:pt x="6810" y="1113"/>
                    </a:cubicBezTo>
                    <a:cubicBezTo>
                      <a:pt x="6811" y="1113"/>
                      <a:pt x="6812" y="1113"/>
                      <a:pt x="6813" y="1113"/>
                    </a:cubicBezTo>
                    <a:lnTo>
                      <a:pt x="7495" y="1114"/>
                    </a:lnTo>
                    <a:cubicBezTo>
                      <a:pt x="7498" y="1114"/>
                      <a:pt x="7502" y="1114"/>
                      <a:pt x="7505" y="1114"/>
                    </a:cubicBezTo>
                    <a:cubicBezTo>
                      <a:pt x="7872" y="1114"/>
                      <a:pt x="8214" y="996"/>
                      <a:pt x="8494" y="796"/>
                    </a:cubicBezTo>
                    <a:cubicBezTo>
                      <a:pt x="8838" y="552"/>
                      <a:pt x="8656" y="8"/>
                      <a:pt x="8235" y="6"/>
                    </a:cubicBezTo>
                    <a:lnTo>
                      <a:pt x="6007"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497"/>
              <p:cNvSpPr/>
              <p:nvPr/>
            </p:nvSpPr>
            <p:spPr>
              <a:xfrm>
                <a:off x="2550158" y="1848155"/>
                <a:ext cx="252459" cy="22230"/>
              </a:xfrm>
              <a:custGeom>
                <a:rect b="b" l="l" r="r" t="t"/>
                <a:pathLst>
                  <a:path extrusionOk="0" h="949" w="10790">
                    <a:moveTo>
                      <a:pt x="204" y="0"/>
                    </a:moveTo>
                    <a:cubicBezTo>
                      <a:pt x="81" y="0"/>
                      <a:pt x="0" y="128"/>
                      <a:pt x="51" y="239"/>
                    </a:cubicBezTo>
                    <a:cubicBezTo>
                      <a:pt x="99" y="347"/>
                      <a:pt x="174" y="475"/>
                      <a:pt x="286" y="591"/>
                    </a:cubicBezTo>
                    <a:cubicBezTo>
                      <a:pt x="460" y="774"/>
                      <a:pt x="726" y="929"/>
                      <a:pt x="1127" y="931"/>
                    </a:cubicBezTo>
                    <a:lnTo>
                      <a:pt x="8369" y="948"/>
                    </a:lnTo>
                    <a:cubicBezTo>
                      <a:pt x="8476" y="948"/>
                      <a:pt x="8581" y="927"/>
                      <a:pt x="8676" y="885"/>
                    </a:cubicBezTo>
                    <a:cubicBezTo>
                      <a:pt x="8770" y="841"/>
                      <a:pt x="8858" y="779"/>
                      <a:pt x="8929" y="700"/>
                    </a:cubicBezTo>
                    <a:cubicBezTo>
                      <a:pt x="8958" y="668"/>
                      <a:pt x="8989" y="639"/>
                      <a:pt x="9022" y="614"/>
                    </a:cubicBezTo>
                    <a:cubicBezTo>
                      <a:pt x="9154" y="510"/>
                      <a:pt x="9319" y="452"/>
                      <a:pt x="9490" y="452"/>
                    </a:cubicBezTo>
                    <a:lnTo>
                      <a:pt x="10569" y="455"/>
                    </a:lnTo>
                    <a:cubicBezTo>
                      <a:pt x="10691" y="455"/>
                      <a:pt x="10790" y="353"/>
                      <a:pt x="10784" y="229"/>
                    </a:cubicBezTo>
                    <a:cubicBezTo>
                      <a:pt x="10777" y="113"/>
                      <a:pt x="10673" y="26"/>
                      <a:pt x="10558" y="26"/>
                    </a:cubicBezTo>
                    <a:lnTo>
                      <a:pt x="205" y="0"/>
                    </a:lnTo>
                    <a:cubicBezTo>
                      <a:pt x="205" y="0"/>
                      <a:pt x="204"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497"/>
              <p:cNvSpPr/>
              <p:nvPr/>
            </p:nvSpPr>
            <p:spPr>
              <a:xfrm>
                <a:off x="2771545" y="1860570"/>
                <a:ext cx="50843" cy="26259"/>
              </a:xfrm>
              <a:custGeom>
                <a:rect b="b" l="l" r="r" t="t"/>
                <a:pathLst>
                  <a:path extrusionOk="0" h="1121" w="2173">
                    <a:moveTo>
                      <a:pt x="15" y="1"/>
                    </a:moveTo>
                    <a:cubicBezTo>
                      <a:pt x="9" y="1"/>
                      <a:pt x="4" y="6"/>
                      <a:pt x="4" y="12"/>
                    </a:cubicBezTo>
                    <a:lnTo>
                      <a:pt x="1" y="1115"/>
                    </a:lnTo>
                    <a:lnTo>
                      <a:pt x="2170" y="1121"/>
                    </a:lnTo>
                    <a:lnTo>
                      <a:pt x="2173" y="17"/>
                    </a:lnTo>
                    <a:cubicBezTo>
                      <a:pt x="2172" y="12"/>
                      <a:pt x="2167" y="6"/>
                      <a:pt x="2159" y="6"/>
                    </a:cubicBezTo>
                    <a:lnTo>
                      <a:pt x="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497"/>
              <p:cNvSpPr/>
              <p:nvPr/>
            </p:nvSpPr>
            <p:spPr>
              <a:xfrm>
                <a:off x="2778822" y="1860594"/>
                <a:ext cx="36266" cy="26236"/>
              </a:xfrm>
              <a:custGeom>
                <a:rect b="b" l="l" r="r" t="t"/>
                <a:pathLst>
                  <a:path extrusionOk="0" h="1120" w="1550">
                    <a:moveTo>
                      <a:pt x="13" y="1"/>
                    </a:moveTo>
                    <a:cubicBezTo>
                      <a:pt x="8" y="1"/>
                      <a:pt x="2" y="6"/>
                      <a:pt x="2" y="11"/>
                    </a:cubicBezTo>
                    <a:lnTo>
                      <a:pt x="0" y="1117"/>
                    </a:lnTo>
                    <a:lnTo>
                      <a:pt x="1546" y="1120"/>
                    </a:lnTo>
                    <a:lnTo>
                      <a:pt x="1549" y="15"/>
                    </a:lnTo>
                    <a:cubicBezTo>
                      <a:pt x="1549" y="10"/>
                      <a:pt x="1545" y="5"/>
                      <a:pt x="1539" y="5"/>
                    </a:cubicBezTo>
                    <a:lnTo>
                      <a:pt x="13"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497"/>
              <p:cNvSpPr/>
              <p:nvPr/>
            </p:nvSpPr>
            <p:spPr>
              <a:xfrm>
                <a:off x="2771639" y="1814868"/>
                <a:ext cx="50796" cy="32139"/>
              </a:xfrm>
              <a:custGeom>
                <a:rect b="b" l="l" r="r" t="t"/>
                <a:pathLst>
                  <a:path extrusionOk="0" h="1372" w="2171">
                    <a:moveTo>
                      <a:pt x="1086" y="0"/>
                    </a:moveTo>
                    <a:cubicBezTo>
                      <a:pt x="488" y="0"/>
                      <a:pt x="2" y="485"/>
                      <a:pt x="1" y="1082"/>
                    </a:cubicBezTo>
                    <a:lnTo>
                      <a:pt x="1" y="1253"/>
                    </a:lnTo>
                    <a:cubicBezTo>
                      <a:pt x="1" y="1316"/>
                      <a:pt x="51" y="1366"/>
                      <a:pt x="114" y="1366"/>
                    </a:cubicBezTo>
                    <a:lnTo>
                      <a:pt x="2057" y="1371"/>
                    </a:lnTo>
                    <a:cubicBezTo>
                      <a:pt x="2120" y="1371"/>
                      <a:pt x="2170" y="1321"/>
                      <a:pt x="2170" y="1257"/>
                    </a:cubicBezTo>
                    <a:lnTo>
                      <a:pt x="2170" y="1087"/>
                    </a:lnTo>
                    <a:cubicBezTo>
                      <a:pt x="2171" y="489"/>
                      <a:pt x="1687" y="2"/>
                      <a:pt x="1088" y="0"/>
                    </a:cubicBezTo>
                    <a:cubicBezTo>
                      <a:pt x="1087" y="0"/>
                      <a:pt x="1087" y="0"/>
                      <a:pt x="1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497"/>
              <p:cNvSpPr/>
              <p:nvPr/>
            </p:nvSpPr>
            <p:spPr>
              <a:xfrm>
                <a:off x="2779009" y="1814868"/>
                <a:ext cx="36079" cy="32092"/>
              </a:xfrm>
              <a:custGeom>
                <a:rect b="b" l="l" r="r" t="t"/>
                <a:pathLst>
                  <a:path extrusionOk="0" h="1370" w="1542">
                    <a:moveTo>
                      <a:pt x="771" y="0"/>
                    </a:moveTo>
                    <a:cubicBezTo>
                      <a:pt x="347" y="0"/>
                      <a:pt x="4" y="343"/>
                      <a:pt x="3" y="767"/>
                    </a:cubicBezTo>
                    <a:lnTo>
                      <a:pt x="1" y="1286"/>
                    </a:lnTo>
                    <a:cubicBezTo>
                      <a:pt x="1" y="1330"/>
                      <a:pt x="37" y="1366"/>
                      <a:pt x="81" y="1366"/>
                    </a:cubicBezTo>
                    <a:lnTo>
                      <a:pt x="1457" y="1369"/>
                    </a:lnTo>
                    <a:cubicBezTo>
                      <a:pt x="1501" y="1369"/>
                      <a:pt x="1537" y="1333"/>
                      <a:pt x="1538" y="1290"/>
                    </a:cubicBezTo>
                    <a:lnTo>
                      <a:pt x="1539" y="771"/>
                    </a:lnTo>
                    <a:cubicBezTo>
                      <a:pt x="1541" y="347"/>
                      <a:pt x="1197" y="2"/>
                      <a:pt x="773" y="0"/>
                    </a:cubicBezTo>
                    <a:cubicBezTo>
                      <a:pt x="772" y="0"/>
                      <a:pt x="772" y="0"/>
                      <a:pt x="771"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497"/>
              <p:cNvSpPr/>
              <p:nvPr/>
            </p:nvSpPr>
            <p:spPr>
              <a:xfrm>
                <a:off x="2777325" y="1846867"/>
                <a:ext cx="39355" cy="13821"/>
              </a:xfrm>
              <a:custGeom>
                <a:rect b="b" l="l" r="r" t="t"/>
                <a:pathLst>
                  <a:path extrusionOk="0" h="590" w="1682">
                    <a:moveTo>
                      <a:pt x="2" y="0"/>
                    </a:moveTo>
                    <a:lnTo>
                      <a:pt x="1" y="586"/>
                    </a:lnTo>
                    <a:lnTo>
                      <a:pt x="1680" y="590"/>
                    </a:lnTo>
                    <a:lnTo>
                      <a:pt x="1682" y="4"/>
                    </a:lnTo>
                    <a:lnTo>
                      <a:pt x="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497"/>
              <p:cNvSpPr/>
              <p:nvPr/>
            </p:nvSpPr>
            <p:spPr>
              <a:xfrm>
                <a:off x="2808630" y="1848741"/>
                <a:ext cx="252506" cy="22347"/>
              </a:xfrm>
              <a:custGeom>
                <a:rect b="b" l="l" r="r" t="t"/>
                <a:pathLst>
                  <a:path extrusionOk="0" h="954" w="10792">
                    <a:moveTo>
                      <a:pt x="235" y="0"/>
                    </a:moveTo>
                    <a:cubicBezTo>
                      <a:pt x="118" y="0"/>
                      <a:pt x="15" y="87"/>
                      <a:pt x="8" y="203"/>
                    </a:cubicBezTo>
                    <a:cubicBezTo>
                      <a:pt x="0" y="327"/>
                      <a:pt x="100" y="430"/>
                      <a:pt x="221" y="430"/>
                    </a:cubicBezTo>
                    <a:lnTo>
                      <a:pt x="1301" y="433"/>
                    </a:lnTo>
                    <a:cubicBezTo>
                      <a:pt x="1471" y="433"/>
                      <a:pt x="1636" y="491"/>
                      <a:pt x="1767" y="597"/>
                    </a:cubicBezTo>
                    <a:cubicBezTo>
                      <a:pt x="1799" y="624"/>
                      <a:pt x="1830" y="651"/>
                      <a:pt x="1858" y="684"/>
                    </a:cubicBezTo>
                    <a:cubicBezTo>
                      <a:pt x="1930" y="764"/>
                      <a:pt x="2015" y="828"/>
                      <a:pt x="2111" y="870"/>
                    </a:cubicBezTo>
                    <a:cubicBezTo>
                      <a:pt x="2205" y="913"/>
                      <a:pt x="2311" y="936"/>
                      <a:pt x="2417" y="936"/>
                    </a:cubicBezTo>
                    <a:lnTo>
                      <a:pt x="9660" y="954"/>
                    </a:lnTo>
                    <a:cubicBezTo>
                      <a:pt x="9663" y="954"/>
                      <a:pt x="9665" y="954"/>
                      <a:pt x="9668" y="954"/>
                    </a:cubicBezTo>
                    <a:cubicBezTo>
                      <a:pt x="10063" y="954"/>
                      <a:pt x="10328" y="801"/>
                      <a:pt x="10502" y="620"/>
                    </a:cubicBezTo>
                    <a:cubicBezTo>
                      <a:pt x="10615" y="505"/>
                      <a:pt x="10691" y="377"/>
                      <a:pt x="10740" y="270"/>
                    </a:cubicBezTo>
                    <a:cubicBezTo>
                      <a:pt x="10791" y="158"/>
                      <a:pt x="10710" y="30"/>
                      <a:pt x="10588" y="26"/>
                    </a:cubicBezTo>
                    <a:lnTo>
                      <a:pt x="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497"/>
              <p:cNvSpPr/>
              <p:nvPr/>
            </p:nvSpPr>
            <p:spPr>
              <a:xfrm>
                <a:off x="2740216" y="1886666"/>
                <a:ext cx="105570" cy="8035"/>
              </a:xfrm>
              <a:custGeom>
                <a:rect b="b" l="l" r="r" t="t"/>
                <a:pathLst>
                  <a:path extrusionOk="0" h="343" w="4512">
                    <a:moveTo>
                      <a:pt x="875" y="0"/>
                    </a:moveTo>
                    <a:cubicBezTo>
                      <a:pt x="548" y="0"/>
                      <a:pt x="237" y="121"/>
                      <a:pt x="0" y="332"/>
                    </a:cubicBezTo>
                    <a:lnTo>
                      <a:pt x="4512" y="343"/>
                    </a:lnTo>
                    <a:cubicBezTo>
                      <a:pt x="4471" y="152"/>
                      <a:pt x="4300" y="10"/>
                      <a:pt x="4096" y="9"/>
                    </a:cubicBezTo>
                    <a:lnTo>
                      <a:pt x="8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497"/>
              <p:cNvSpPr/>
              <p:nvPr/>
            </p:nvSpPr>
            <p:spPr>
              <a:xfrm>
                <a:off x="2269809" y="1818663"/>
                <a:ext cx="261654" cy="317713"/>
              </a:xfrm>
              <a:custGeom>
                <a:rect b="b" l="l" r="r" t="t"/>
                <a:pathLst>
                  <a:path extrusionOk="0" h="13563" w="11183">
                    <a:moveTo>
                      <a:pt x="385" y="0"/>
                    </a:moveTo>
                    <a:cubicBezTo>
                      <a:pt x="200" y="0"/>
                      <a:pt x="46" y="129"/>
                      <a:pt x="9" y="301"/>
                    </a:cubicBezTo>
                    <a:cubicBezTo>
                      <a:pt x="4" y="328"/>
                      <a:pt x="0" y="356"/>
                      <a:pt x="0" y="385"/>
                    </a:cubicBezTo>
                    <a:cubicBezTo>
                      <a:pt x="0" y="579"/>
                      <a:pt x="35" y="764"/>
                      <a:pt x="100" y="934"/>
                    </a:cubicBezTo>
                    <a:cubicBezTo>
                      <a:pt x="320" y="1522"/>
                      <a:pt x="887" y="1939"/>
                      <a:pt x="1553" y="1939"/>
                    </a:cubicBezTo>
                    <a:lnTo>
                      <a:pt x="2171" y="1939"/>
                    </a:lnTo>
                    <a:cubicBezTo>
                      <a:pt x="2532" y="1939"/>
                      <a:pt x="2867" y="2134"/>
                      <a:pt x="3044" y="2450"/>
                    </a:cubicBezTo>
                    <a:lnTo>
                      <a:pt x="8840" y="12748"/>
                    </a:lnTo>
                    <a:cubicBezTo>
                      <a:pt x="8982" y="12999"/>
                      <a:pt x="9186" y="13203"/>
                      <a:pt x="9425" y="13344"/>
                    </a:cubicBezTo>
                    <a:cubicBezTo>
                      <a:pt x="9666" y="13483"/>
                      <a:pt x="9943" y="13562"/>
                      <a:pt x="10231" y="13562"/>
                    </a:cubicBezTo>
                    <a:cubicBezTo>
                      <a:pt x="10377" y="13562"/>
                      <a:pt x="10509" y="13526"/>
                      <a:pt x="10621" y="13465"/>
                    </a:cubicBezTo>
                    <a:cubicBezTo>
                      <a:pt x="11004" y="13257"/>
                      <a:pt x="11183" y="12760"/>
                      <a:pt x="10946" y="12340"/>
                    </a:cubicBezTo>
                    <a:lnTo>
                      <a:pt x="4343" y="606"/>
                    </a:lnTo>
                    <a:cubicBezTo>
                      <a:pt x="4277" y="491"/>
                      <a:pt x="4194" y="389"/>
                      <a:pt x="4097" y="301"/>
                    </a:cubicBezTo>
                    <a:cubicBezTo>
                      <a:pt x="3884" y="110"/>
                      <a:pt x="3603" y="0"/>
                      <a:pt x="3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497"/>
              <p:cNvSpPr/>
              <p:nvPr/>
            </p:nvSpPr>
            <p:spPr>
              <a:xfrm>
                <a:off x="2277694" y="1840542"/>
                <a:ext cx="240152" cy="295858"/>
              </a:xfrm>
              <a:custGeom>
                <a:rect b="b" l="l" r="r" t="t"/>
                <a:pathLst>
                  <a:path extrusionOk="0" h="12630" w="10264">
                    <a:moveTo>
                      <a:pt x="548" y="0"/>
                    </a:moveTo>
                    <a:cubicBezTo>
                      <a:pt x="166" y="0"/>
                      <a:pt x="1" y="493"/>
                      <a:pt x="311" y="716"/>
                    </a:cubicBezTo>
                    <a:cubicBezTo>
                      <a:pt x="566" y="899"/>
                      <a:pt x="878" y="1006"/>
                      <a:pt x="1215" y="1006"/>
                    </a:cubicBezTo>
                    <a:lnTo>
                      <a:pt x="1832" y="1006"/>
                    </a:lnTo>
                    <a:cubicBezTo>
                      <a:pt x="2194" y="1006"/>
                      <a:pt x="2529" y="1201"/>
                      <a:pt x="2706" y="1517"/>
                    </a:cubicBezTo>
                    <a:lnTo>
                      <a:pt x="8502" y="11815"/>
                    </a:lnTo>
                    <a:cubicBezTo>
                      <a:pt x="8644" y="12066"/>
                      <a:pt x="8847" y="12270"/>
                      <a:pt x="9087" y="12411"/>
                    </a:cubicBezTo>
                    <a:cubicBezTo>
                      <a:pt x="9328" y="12551"/>
                      <a:pt x="9605" y="12629"/>
                      <a:pt x="9893" y="12629"/>
                    </a:cubicBezTo>
                    <a:cubicBezTo>
                      <a:pt x="9961" y="12629"/>
                      <a:pt x="10027" y="12621"/>
                      <a:pt x="10088" y="12605"/>
                    </a:cubicBezTo>
                    <a:cubicBezTo>
                      <a:pt x="10204" y="12578"/>
                      <a:pt x="10263" y="12446"/>
                      <a:pt x="10206" y="12342"/>
                    </a:cubicBezTo>
                    <a:cubicBezTo>
                      <a:pt x="10205" y="12340"/>
                      <a:pt x="3601" y="606"/>
                      <a:pt x="3601" y="606"/>
                    </a:cubicBezTo>
                    <a:cubicBezTo>
                      <a:pt x="3536" y="492"/>
                      <a:pt x="3453" y="389"/>
                      <a:pt x="3355" y="302"/>
                    </a:cubicBezTo>
                    <a:cubicBezTo>
                      <a:pt x="3141" y="111"/>
                      <a:pt x="2861" y="0"/>
                      <a:pt x="256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497"/>
              <p:cNvSpPr/>
              <p:nvPr/>
            </p:nvSpPr>
            <p:spPr>
              <a:xfrm>
                <a:off x="2270043" y="1818686"/>
                <a:ext cx="95719" cy="7074"/>
              </a:xfrm>
              <a:custGeom>
                <a:rect b="b" l="l" r="r" t="t"/>
                <a:pathLst>
                  <a:path extrusionOk="0" h="302" w="4091">
                    <a:moveTo>
                      <a:pt x="378" y="0"/>
                    </a:moveTo>
                    <a:cubicBezTo>
                      <a:pt x="193" y="0"/>
                      <a:pt x="39" y="128"/>
                      <a:pt x="1" y="302"/>
                    </a:cubicBezTo>
                    <a:lnTo>
                      <a:pt x="4090" y="302"/>
                    </a:lnTo>
                    <a:cubicBezTo>
                      <a:pt x="3876" y="111"/>
                      <a:pt x="3595" y="0"/>
                      <a:pt x="3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497"/>
              <p:cNvSpPr/>
              <p:nvPr/>
            </p:nvSpPr>
            <p:spPr>
              <a:xfrm>
                <a:off x="2414476" y="1950663"/>
                <a:ext cx="584984" cy="277071"/>
              </a:xfrm>
              <a:custGeom>
                <a:rect b="b" l="l" r="r" t="t"/>
                <a:pathLst>
                  <a:path extrusionOk="0" h="11828" w="25002">
                    <a:moveTo>
                      <a:pt x="5847" y="1"/>
                    </a:moveTo>
                    <a:cubicBezTo>
                      <a:pt x="2619" y="1"/>
                      <a:pt x="0" y="2617"/>
                      <a:pt x="0" y="5846"/>
                    </a:cubicBezTo>
                    <a:lnTo>
                      <a:pt x="0" y="10938"/>
                    </a:lnTo>
                    <a:cubicBezTo>
                      <a:pt x="0" y="11429"/>
                      <a:pt x="398" y="11827"/>
                      <a:pt x="891" y="11827"/>
                    </a:cubicBezTo>
                    <a:lnTo>
                      <a:pt x="23974" y="11827"/>
                    </a:lnTo>
                    <a:cubicBezTo>
                      <a:pt x="24541" y="11827"/>
                      <a:pt x="25001" y="11368"/>
                      <a:pt x="25001" y="10801"/>
                    </a:cubicBezTo>
                    <a:lnTo>
                      <a:pt x="25001" y="5425"/>
                    </a:lnTo>
                    <a:cubicBezTo>
                      <a:pt x="25001" y="2878"/>
                      <a:pt x="23246" y="741"/>
                      <a:pt x="20880" y="158"/>
                    </a:cubicBezTo>
                    <a:cubicBezTo>
                      <a:pt x="20463" y="56"/>
                      <a:pt x="20025" y="1"/>
                      <a:pt x="19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497"/>
              <p:cNvSpPr/>
              <p:nvPr/>
            </p:nvSpPr>
            <p:spPr>
              <a:xfrm>
                <a:off x="2414476" y="1950663"/>
                <a:ext cx="519869" cy="237248"/>
              </a:xfrm>
              <a:custGeom>
                <a:rect b="b" l="l" r="r" t="t"/>
                <a:pathLst>
                  <a:path extrusionOk="0" h="10128" w="22219">
                    <a:moveTo>
                      <a:pt x="5847" y="1"/>
                    </a:moveTo>
                    <a:cubicBezTo>
                      <a:pt x="2618" y="1"/>
                      <a:pt x="0" y="2617"/>
                      <a:pt x="0" y="5846"/>
                    </a:cubicBezTo>
                    <a:lnTo>
                      <a:pt x="0" y="10128"/>
                    </a:lnTo>
                    <a:lnTo>
                      <a:pt x="21191" y="10128"/>
                    </a:lnTo>
                    <a:cubicBezTo>
                      <a:pt x="21758" y="10128"/>
                      <a:pt x="22218" y="9667"/>
                      <a:pt x="22218" y="9100"/>
                    </a:cubicBezTo>
                    <a:lnTo>
                      <a:pt x="22218" y="3724"/>
                    </a:lnTo>
                    <a:cubicBezTo>
                      <a:pt x="22218" y="2359"/>
                      <a:pt x="21712" y="1112"/>
                      <a:pt x="20880" y="158"/>
                    </a:cubicBezTo>
                    <a:cubicBezTo>
                      <a:pt x="20463" y="56"/>
                      <a:pt x="20025" y="1"/>
                      <a:pt x="19576" y="1"/>
                    </a:cubicBezTo>
                    <a:close/>
                  </a:path>
                </a:pathLst>
              </a:custGeom>
              <a:solidFill>
                <a:srgbClr val="7A9CC4">
                  <a:alpha val="136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497"/>
              <p:cNvSpPr/>
              <p:nvPr/>
            </p:nvSpPr>
            <p:spPr>
              <a:xfrm>
                <a:off x="2418313" y="1959002"/>
                <a:ext cx="285286" cy="257160"/>
              </a:xfrm>
              <a:custGeom>
                <a:rect b="b" l="l" r="r" t="t"/>
                <a:pathLst>
                  <a:path extrusionOk="0" h="10978" w="12193">
                    <a:moveTo>
                      <a:pt x="6096" y="0"/>
                    </a:moveTo>
                    <a:cubicBezTo>
                      <a:pt x="2735" y="0"/>
                      <a:pt x="0" y="2736"/>
                      <a:pt x="0" y="6096"/>
                    </a:cubicBezTo>
                    <a:lnTo>
                      <a:pt x="0" y="9956"/>
                    </a:lnTo>
                    <a:cubicBezTo>
                      <a:pt x="0" y="10520"/>
                      <a:pt x="458" y="10978"/>
                      <a:pt x="1022" y="10978"/>
                    </a:cubicBezTo>
                    <a:lnTo>
                      <a:pt x="11169" y="10978"/>
                    </a:lnTo>
                    <a:cubicBezTo>
                      <a:pt x="11733" y="10978"/>
                      <a:pt x="12192" y="10521"/>
                      <a:pt x="12192" y="9956"/>
                    </a:cubicBezTo>
                    <a:lnTo>
                      <a:pt x="12192" y="6096"/>
                    </a:lnTo>
                    <a:cubicBezTo>
                      <a:pt x="12192" y="2910"/>
                      <a:pt x="9705" y="239"/>
                      <a:pt x="6528" y="16"/>
                    </a:cubicBezTo>
                    <a:cubicBezTo>
                      <a:pt x="6384" y="6"/>
                      <a:pt x="6239" y="0"/>
                      <a:pt x="6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497"/>
              <p:cNvSpPr/>
              <p:nvPr/>
            </p:nvSpPr>
            <p:spPr>
              <a:xfrm>
                <a:off x="2420817" y="1963266"/>
                <a:ext cx="276722" cy="248656"/>
              </a:xfrm>
              <a:custGeom>
                <a:rect b="b" l="l" r="r" t="t"/>
                <a:pathLst>
                  <a:path extrusionOk="0" h="10615" w="11827">
                    <a:moveTo>
                      <a:pt x="5914" y="1"/>
                    </a:moveTo>
                    <a:cubicBezTo>
                      <a:pt x="2647" y="1"/>
                      <a:pt x="0" y="2648"/>
                      <a:pt x="0" y="5914"/>
                    </a:cubicBezTo>
                    <a:lnTo>
                      <a:pt x="0" y="9774"/>
                    </a:lnTo>
                    <a:cubicBezTo>
                      <a:pt x="0" y="10238"/>
                      <a:pt x="376" y="10614"/>
                      <a:pt x="840" y="10614"/>
                    </a:cubicBezTo>
                    <a:lnTo>
                      <a:pt x="10988" y="10614"/>
                    </a:lnTo>
                    <a:cubicBezTo>
                      <a:pt x="11452" y="10614"/>
                      <a:pt x="11827" y="10238"/>
                      <a:pt x="11827" y="9774"/>
                    </a:cubicBezTo>
                    <a:lnTo>
                      <a:pt x="11827" y="5914"/>
                    </a:lnTo>
                    <a:cubicBezTo>
                      <a:pt x="11827" y="2789"/>
                      <a:pt x="9403" y="231"/>
                      <a:pt x="6333" y="16"/>
                    </a:cubicBezTo>
                    <a:cubicBezTo>
                      <a:pt x="6195" y="6"/>
                      <a:pt x="6055" y="1"/>
                      <a:pt x="59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497"/>
              <p:cNvSpPr/>
              <p:nvPr/>
            </p:nvSpPr>
            <p:spPr>
              <a:xfrm>
                <a:off x="2440424" y="1963640"/>
                <a:ext cx="257115" cy="248282"/>
              </a:xfrm>
              <a:custGeom>
                <a:rect b="b" l="l" r="r" t="t"/>
                <a:pathLst>
                  <a:path extrusionOk="0" h="10599" w="10989">
                    <a:moveTo>
                      <a:pt x="5495" y="0"/>
                    </a:moveTo>
                    <a:cubicBezTo>
                      <a:pt x="2424" y="215"/>
                      <a:pt x="0" y="2773"/>
                      <a:pt x="0" y="5898"/>
                    </a:cubicBezTo>
                    <a:lnTo>
                      <a:pt x="0" y="9758"/>
                    </a:lnTo>
                    <a:cubicBezTo>
                      <a:pt x="0" y="10222"/>
                      <a:pt x="376" y="10598"/>
                      <a:pt x="840" y="10598"/>
                    </a:cubicBezTo>
                    <a:lnTo>
                      <a:pt x="10150" y="10598"/>
                    </a:lnTo>
                    <a:cubicBezTo>
                      <a:pt x="10614" y="10598"/>
                      <a:pt x="10989" y="10222"/>
                      <a:pt x="10989" y="9758"/>
                    </a:cubicBezTo>
                    <a:lnTo>
                      <a:pt x="10989" y="5898"/>
                    </a:lnTo>
                    <a:cubicBezTo>
                      <a:pt x="10989" y="2773"/>
                      <a:pt x="8565" y="215"/>
                      <a:pt x="5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497"/>
              <p:cNvSpPr/>
              <p:nvPr/>
            </p:nvSpPr>
            <p:spPr>
              <a:xfrm>
                <a:off x="2520560" y="2037780"/>
                <a:ext cx="60459" cy="138465"/>
              </a:xfrm>
              <a:custGeom>
                <a:rect b="b" l="l" r="r" t="t"/>
                <a:pathLst>
                  <a:path extrusionOk="0" h="5911" w="2584">
                    <a:moveTo>
                      <a:pt x="0" y="0"/>
                    </a:moveTo>
                    <a:cubicBezTo>
                      <a:pt x="1281" y="0"/>
                      <a:pt x="2320" y="1323"/>
                      <a:pt x="2320" y="2955"/>
                    </a:cubicBezTo>
                    <a:cubicBezTo>
                      <a:pt x="2320" y="4588"/>
                      <a:pt x="1281" y="5910"/>
                      <a:pt x="0" y="5910"/>
                    </a:cubicBezTo>
                    <a:lnTo>
                      <a:pt x="265" y="5910"/>
                    </a:lnTo>
                    <a:cubicBezTo>
                      <a:pt x="1546" y="5910"/>
                      <a:pt x="2584" y="4588"/>
                      <a:pt x="2584" y="2955"/>
                    </a:cubicBezTo>
                    <a:cubicBezTo>
                      <a:pt x="2584" y="1322"/>
                      <a:pt x="1546" y="0"/>
                      <a:pt x="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497"/>
              <p:cNvSpPr/>
              <p:nvPr/>
            </p:nvSpPr>
            <p:spPr>
              <a:xfrm>
                <a:off x="2523368" y="2037780"/>
                <a:ext cx="57651" cy="138465"/>
              </a:xfrm>
              <a:custGeom>
                <a:rect b="b" l="l" r="r" t="t"/>
                <a:pathLst>
                  <a:path extrusionOk="0" h="5911" w="2464">
                    <a:moveTo>
                      <a:pt x="0" y="0"/>
                    </a:moveTo>
                    <a:cubicBezTo>
                      <a:pt x="1280" y="0"/>
                      <a:pt x="2319" y="1323"/>
                      <a:pt x="2319" y="2955"/>
                    </a:cubicBezTo>
                    <a:cubicBezTo>
                      <a:pt x="2319" y="4588"/>
                      <a:pt x="1280" y="5910"/>
                      <a:pt x="0" y="5910"/>
                    </a:cubicBezTo>
                    <a:lnTo>
                      <a:pt x="145" y="5910"/>
                    </a:lnTo>
                    <a:cubicBezTo>
                      <a:pt x="1426" y="5910"/>
                      <a:pt x="2464" y="4588"/>
                      <a:pt x="2464" y="2955"/>
                    </a:cubicBezTo>
                    <a:cubicBezTo>
                      <a:pt x="2464" y="1322"/>
                      <a:pt x="1426" y="0"/>
                      <a:pt x="145"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497"/>
              <p:cNvSpPr/>
              <p:nvPr/>
            </p:nvSpPr>
            <p:spPr>
              <a:xfrm>
                <a:off x="2526691" y="2037780"/>
                <a:ext cx="78358" cy="138465"/>
              </a:xfrm>
              <a:custGeom>
                <a:rect b="b" l="l" r="r" t="t"/>
                <a:pathLst>
                  <a:path extrusionOk="0" h="5911" w="3349">
                    <a:moveTo>
                      <a:pt x="1" y="0"/>
                    </a:moveTo>
                    <a:cubicBezTo>
                      <a:pt x="1282" y="0"/>
                      <a:pt x="2321" y="1323"/>
                      <a:pt x="2321" y="2955"/>
                    </a:cubicBezTo>
                    <a:cubicBezTo>
                      <a:pt x="2321" y="4588"/>
                      <a:pt x="1282" y="5910"/>
                      <a:pt x="1" y="5910"/>
                    </a:cubicBezTo>
                    <a:lnTo>
                      <a:pt x="1029" y="5910"/>
                    </a:lnTo>
                    <a:cubicBezTo>
                      <a:pt x="2310" y="5910"/>
                      <a:pt x="3348" y="4588"/>
                      <a:pt x="3348" y="2955"/>
                    </a:cubicBezTo>
                    <a:cubicBezTo>
                      <a:pt x="3348" y="1322"/>
                      <a:pt x="2310" y="0"/>
                      <a:pt x="1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497"/>
              <p:cNvSpPr/>
              <p:nvPr/>
            </p:nvSpPr>
            <p:spPr>
              <a:xfrm>
                <a:off x="2481861" y="2037757"/>
                <a:ext cx="93005" cy="138489"/>
              </a:xfrm>
              <a:custGeom>
                <a:rect b="b" l="l" r="r" t="t"/>
                <a:pathLst>
                  <a:path extrusionOk="0" h="5912" w="3975">
                    <a:moveTo>
                      <a:pt x="0" y="0"/>
                    </a:moveTo>
                    <a:lnTo>
                      <a:pt x="0" y="5911"/>
                    </a:lnTo>
                    <a:lnTo>
                      <a:pt x="1654" y="5911"/>
                    </a:lnTo>
                    <a:cubicBezTo>
                      <a:pt x="2935" y="5911"/>
                      <a:pt x="3974" y="4589"/>
                      <a:pt x="3974" y="2956"/>
                    </a:cubicBezTo>
                    <a:cubicBezTo>
                      <a:pt x="3974" y="1324"/>
                      <a:pt x="293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497"/>
              <p:cNvSpPr/>
              <p:nvPr/>
            </p:nvSpPr>
            <p:spPr>
              <a:xfrm>
                <a:off x="2427579" y="2037780"/>
                <a:ext cx="108541" cy="138465"/>
              </a:xfrm>
              <a:custGeom>
                <a:rect b="b" l="l" r="r" t="t"/>
                <a:pathLst>
                  <a:path extrusionOk="0" h="5911" w="4639">
                    <a:moveTo>
                      <a:pt x="2320" y="0"/>
                    </a:moveTo>
                    <a:cubicBezTo>
                      <a:pt x="1039" y="0"/>
                      <a:pt x="0" y="1323"/>
                      <a:pt x="0" y="2955"/>
                    </a:cubicBezTo>
                    <a:cubicBezTo>
                      <a:pt x="0" y="4588"/>
                      <a:pt x="1039" y="5910"/>
                      <a:pt x="2320" y="5910"/>
                    </a:cubicBezTo>
                    <a:cubicBezTo>
                      <a:pt x="3600" y="5910"/>
                      <a:pt x="4639" y="4588"/>
                      <a:pt x="4639" y="2955"/>
                    </a:cubicBezTo>
                    <a:cubicBezTo>
                      <a:pt x="4639" y="1323"/>
                      <a:pt x="3600" y="0"/>
                      <a:pt x="23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497"/>
              <p:cNvSpPr/>
              <p:nvPr/>
            </p:nvSpPr>
            <p:spPr>
              <a:xfrm>
                <a:off x="2436002" y="2052163"/>
                <a:ext cx="87366" cy="109699"/>
              </a:xfrm>
              <a:custGeom>
                <a:rect b="b" l="l" r="r" t="t"/>
                <a:pathLst>
                  <a:path extrusionOk="0" h="4683" w="3734">
                    <a:moveTo>
                      <a:pt x="1868" y="0"/>
                    </a:moveTo>
                    <a:cubicBezTo>
                      <a:pt x="838" y="0"/>
                      <a:pt x="0" y="1051"/>
                      <a:pt x="0" y="2341"/>
                    </a:cubicBezTo>
                    <a:cubicBezTo>
                      <a:pt x="0" y="3632"/>
                      <a:pt x="838" y="4682"/>
                      <a:pt x="1868" y="4682"/>
                    </a:cubicBezTo>
                    <a:cubicBezTo>
                      <a:pt x="1949" y="4682"/>
                      <a:pt x="2033" y="4676"/>
                      <a:pt x="2114" y="4664"/>
                    </a:cubicBezTo>
                    <a:cubicBezTo>
                      <a:pt x="3038" y="4512"/>
                      <a:pt x="3733" y="3514"/>
                      <a:pt x="3733" y="2343"/>
                    </a:cubicBezTo>
                    <a:cubicBezTo>
                      <a:pt x="3733" y="1171"/>
                      <a:pt x="3038" y="174"/>
                      <a:pt x="2114" y="21"/>
                    </a:cubicBezTo>
                    <a:cubicBezTo>
                      <a:pt x="2032" y="7"/>
                      <a:pt x="1949" y="0"/>
                      <a:pt x="18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497"/>
              <p:cNvSpPr/>
              <p:nvPr/>
            </p:nvSpPr>
            <p:spPr>
              <a:xfrm>
                <a:off x="2436985" y="2055302"/>
                <a:ext cx="81002" cy="103398"/>
              </a:xfrm>
              <a:custGeom>
                <a:rect b="b" l="l" r="r" t="t"/>
                <a:pathLst>
                  <a:path extrusionOk="0" h="4414" w="3462">
                    <a:moveTo>
                      <a:pt x="1730" y="1"/>
                    </a:moveTo>
                    <a:cubicBezTo>
                      <a:pt x="775" y="1"/>
                      <a:pt x="0" y="989"/>
                      <a:pt x="0" y="2207"/>
                    </a:cubicBezTo>
                    <a:cubicBezTo>
                      <a:pt x="0" y="3426"/>
                      <a:pt x="775" y="4414"/>
                      <a:pt x="1730" y="4414"/>
                    </a:cubicBezTo>
                    <a:cubicBezTo>
                      <a:pt x="1806" y="4414"/>
                      <a:pt x="1882" y="4407"/>
                      <a:pt x="1955" y="4395"/>
                    </a:cubicBezTo>
                    <a:cubicBezTo>
                      <a:pt x="2805" y="4255"/>
                      <a:pt x="3462" y="3329"/>
                      <a:pt x="3462" y="2207"/>
                    </a:cubicBezTo>
                    <a:cubicBezTo>
                      <a:pt x="3462" y="1086"/>
                      <a:pt x="2804" y="160"/>
                      <a:pt x="1955" y="18"/>
                    </a:cubicBezTo>
                    <a:cubicBezTo>
                      <a:pt x="1882" y="7"/>
                      <a:pt x="1806" y="1"/>
                      <a:pt x="1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497"/>
              <p:cNvSpPr/>
              <p:nvPr/>
            </p:nvSpPr>
            <p:spPr>
              <a:xfrm>
                <a:off x="2447467" y="2055701"/>
                <a:ext cx="70520" cy="102555"/>
              </a:xfrm>
              <a:custGeom>
                <a:rect b="b" l="l" r="r" t="t"/>
                <a:pathLst>
                  <a:path extrusionOk="0" h="4378" w="3014">
                    <a:moveTo>
                      <a:pt x="1508" y="0"/>
                    </a:moveTo>
                    <a:cubicBezTo>
                      <a:pt x="1451" y="9"/>
                      <a:pt x="1393" y="23"/>
                      <a:pt x="1337" y="40"/>
                    </a:cubicBezTo>
                    <a:cubicBezTo>
                      <a:pt x="1058" y="122"/>
                      <a:pt x="807" y="290"/>
                      <a:pt x="598" y="521"/>
                    </a:cubicBezTo>
                    <a:cubicBezTo>
                      <a:pt x="232" y="926"/>
                      <a:pt x="1" y="1523"/>
                      <a:pt x="1" y="2189"/>
                    </a:cubicBezTo>
                    <a:cubicBezTo>
                      <a:pt x="1" y="2231"/>
                      <a:pt x="2" y="2275"/>
                      <a:pt x="5" y="2316"/>
                    </a:cubicBezTo>
                    <a:cubicBezTo>
                      <a:pt x="5" y="2323"/>
                      <a:pt x="5" y="2332"/>
                      <a:pt x="6" y="2341"/>
                    </a:cubicBezTo>
                    <a:cubicBezTo>
                      <a:pt x="24" y="2701"/>
                      <a:pt x="109" y="3036"/>
                      <a:pt x="248" y="3327"/>
                    </a:cubicBezTo>
                    <a:cubicBezTo>
                      <a:pt x="338" y="3518"/>
                      <a:pt x="451" y="3690"/>
                      <a:pt x="580" y="3838"/>
                    </a:cubicBezTo>
                    <a:cubicBezTo>
                      <a:pt x="834" y="4125"/>
                      <a:pt x="1153" y="4320"/>
                      <a:pt x="1507" y="4377"/>
                    </a:cubicBezTo>
                    <a:cubicBezTo>
                      <a:pt x="1625" y="4358"/>
                      <a:pt x="1739" y="4323"/>
                      <a:pt x="1850" y="4275"/>
                    </a:cubicBezTo>
                    <a:cubicBezTo>
                      <a:pt x="2365" y="4046"/>
                      <a:pt x="2773" y="3513"/>
                      <a:pt x="2935" y="2844"/>
                    </a:cubicBezTo>
                    <a:cubicBezTo>
                      <a:pt x="2986" y="2638"/>
                      <a:pt x="3014" y="2419"/>
                      <a:pt x="3014" y="2190"/>
                    </a:cubicBezTo>
                    <a:cubicBezTo>
                      <a:pt x="3014" y="1855"/>
                      <a:pt x="2955" y="1538"/>
                      <a:pt x="2852" y="1251"/>
                    </a:cubicBezTo>
                    <a:cubicBezTo>
                      <a:pt x="2651" y="706"/>
                      <a:pt x="2277" y="280"/>
                      <a:pt x="1822" y="91"/>
                    </a:cubicBezTo>
                    <a:cubicBezTo>
                      <a:pt x="1721" y="49"/>
                      <a:pt x="1616" y="19"/>
                      <a:pt x="15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497"/>
              <p:cNvSpPr/>
              <p:nvPr/>
            </p:nvSpPr>
            <p:spPr>
              <a:xfrm>
                <a:off x="2718527" y="2087746"/>
                <a:ext cx="304214" cy="57813"/>
              </a:xfrm>
              <a:custGeom>
                <a:rect b="b" l="l" r="r" t="t"/>
                <a:pathLst>
                  <a:path extrusionOk="0" h="2468" w="13002">
                    <a:moveTo>
                      <a:pt x="667" y="0"/>
                    </a:moveTo>
                    <a:cubicBezTo>
                      <a:pt x="299" y="0"/>
                      <a:pt x="0" y="298"/>
                      <a:pt x="0" y="667"/>
                    </a:cubicBezTo>
                    <a:lnTo>
                      <a:pt x="0" y="1801"/>
                    </a:lnTo>
                    <a:cubicBezTo>
                      <a:pt x="0" y="2170"/>
                      <a:pt x="299" y="2468"/>
                      <a:pt x="667" y="2468"/>
                    </a:cubicBezTo>
                    <a:lnTo>
                      <a:pt x="12335" y="2468"/>
                    </a:lnTo>
                    <a:cubicBezTo>
                      <a:pt x="12702" y="2468"/>
                      <a:pt x="13001" y="2170"/>
                      <a:pt x="13001" y="1801"/>
                    </a:cubicBezTo>
                    <a:lnTo>
                      <a:pt x="13001" y="667"/>
                    </a:lnTo>
                    <a:cubicBezTo>
                      <a:pt x="13001" y="298"/>
                      <a:pt x="12702" y="0"/>
                      <a:pt x="12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497"/>
              <p:cNvSpPr/>
              <p:nvPr/>
            </p:nvSpPr>
            <p:spPr>
              <a:xfrm>
                <a:off x="2718527" y="2087746"/>
                <a:ext cx="204588" cy="25440"/>
              </a:xfrm>
              <a:custGeom>
                <a:rect b="b" l="l" r="r" t="t"/>
                <a:pathLst>
                  <a:path extrusionOk="0" h="1086" w="8744">
                    <a:moveTo>
                      <a:pt x="667" y="0"/>
                    </a:moveTo>
                    <a:cubicBezTo>
                      <a:pt x="300" y="0"/>
                      <a:pt x="0" y="298"/>
                      <a:pt x="0" y="667"/>
                    </a:cubicBezTo>
                    <a:cubicBezTo>
                      <a:pt x="0" y="898"/>
                      <a:pt x="188" y="1085"/>
                      <a:pt x="419" y="1085"/>
                    </a:cubicBezTo>
                    <a:lnTo>
                      <a:pt x="8076" y="1085"/>
                    </a:lnTo>
                    <a:cubicBezTo>
                      <a:pt x="8445" y="1085"/>
                      <a:pt x="8743" y="786"/>
                      <a:pt x="8743" y="419"/>
                    </a:cubicBezTo>
                    <a:cubicBezTo>
                      <a:pt x="8743" y="188"/>
                      <a:pt x="8556" y="0"/>
                      <a:pt x="8326" y="0"/>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497"/>
              <p:cNvSpPr/>
              <p:nvPr/>
            </p:nvSpPr>
            <p:spPr>
              <a:xfrm>
                <a:off x="2718503" y="2129981"/>
                <a:ext cx="289544" cy="28297"/>
              </a:xfrm>
              <a:custGeom>
                <a:rect b="b" l="l" r="r" t="t"/>
                <a:pathLst>
                  <a:path extrusionOk="0" h="1208" w="12375">
                    <a:moveTo>
                      <a:pt x="0" y="0"/>
                    </a:moveTo>
                    <a:lnTo>
                      <a:pt x="0" y="541"/>
                    </a:lnTo>
                    <a:cubicBezTo>
                      <a:pt x="0" y="909"/>
                      <a:pt x="299" y="1207"/>
                      <a:pt x="667" y="1207"/>
                    </a:cubicBezTo>
                    <a:lnTo>
                      <a:pt x="11844" y="1207"/>
                    </a:lnTo>
                    <a:cubicBezTo>
                      <a:pt x="12138" y="1207"/>
                      <a:pt x="12375" y="969"/>
                      <a:pt x="12375" y="677"/>
                    </a:cubicBezTo>
                    <a:lnTo>
                      <a:pt x="12375" y="667"/>
                    </a:lnTo>
                    <a:lnTo>
                      <a:pt x="667" y="667"/>
                    </a:lnTo>
                    <a:cubicBezTo>
                      <a:pt x="299" y="667"/>
                      <a:pt x="0" y="36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497"/>
              <p:cNvSpPr/>
              <p:nvPr/>
            </p:nvSpPr>
            <p:spPr>
              <a:xfrm>
                <a:off x="2538132" y="1818663"/>
                <a:ext cx="261631" cy="317713"/>
              </a:xfrm>
              <a:custGeom>
                <a:rect b="b" l="l" r="r" t="t"/>
                <a:pathLst>
                  <a:path extrusionOk="0" h="13563" w="11182">
                    <a:moveTo>
                      <a:pt x="383" y="0"/>
                    </a:moveTo>
                    <a:cubicBezTo>
                      <a:pt x="198" y="0"/>
                      <a:pt x="44" y="129"/>
                      <a:pt x="6" y="301"/>
                    </a:cubicBezTo>
                    <a:cubicBezTo>
                      <a:pt x="2" y="328"/>
                      <a:pt x="0" y="356"/>
                      <a:pt x="0" y="385"/>
                    </a:cubicBezTo>
                    <a:cubicBezTo>
                      <a:pt x="0" y="579"/>
                      <a:pt x="34" y="764"/>
                      <a:pt x="99" y="934"/>
                    </a:cubicBezTo>
                    <a:cubicBezTo>
                      <a:pt x="319" y="1522"/>
                      <a:pt x="887" y="1939"/>
                      <a:pt x="1552" y="1939"/>
                    </a:cubicBezTo>
                    <a:lnTo>
                      <a:pt x="2170" y="1939"/>
                    </a:lnTo>
                    <a:cubicBezTo>
                      <a:pt x="2531" y="1939"/>
                      <a:pt x="2865" y="2134"/>
                      <a:pt x="3043" y="2450"/>
                    </a:cubicBezTo>
                    <a:lnTo>
                      <a:pt x="8837" y="12748"/>
                    </a:lnTo>
                    <a:cubicBezTo>
                      <a:pt x="8980" y="12999"/>
                      <a:pt x="9184" y="13203"/>
                      <a:pt x="9423" y="13344"/>
                    </a:cubicBezTo>
                    <a:cubicBezTo>
                      <a:pt x="9663" y="13483"/>
                      <a:pt x="9941" y="13562"/>
                      <a:pt x="10229" y="13562"/>
                    </a:cubicBezTo>
                    <a:cubicBezTo>
                      <a:pt x="10375" y="13562"/>
                      <a:pt x="10507" y="13526"/>
                      <a:pt x="10621" y="13465"/>
                    </a:cubicBezTo>
                    <a:cubicBezTo>
                      <a:pt x="11001" y="13257"/>
                      <a:pt x="11182" y="12760"/>
                      <a:pt x="10945" y="12340"/>
                    </a:cubicBezTo>
                    <a:lnTo>
                      <a:pt x="4341" y="606"/>
                    </a:lnTo>
                    <a:cubicBezTo>
                      <a:pt x="4276" y="491"/>
                      <a:pt x="4193" y="389"/>
                      <a:pt x="4095" y="301"/>
                    </a:cubicBezTo>
                    <a:cubicBezTo>
                      <a:pt x="3881" y="110"/>
                      <a:pt x="3601"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497"/>
              <p:cNvSpPr/>
              <p:nvPr/>
            </p:nvSpPr>
            <p:spPr>
              <a:xfrm>
                <a:off x="2545994" y="1840542"/>
                <a:ext cx="240175" cy="295858"/>
              </a:xfrm>
              <a:custGeom>
                <a:rect b="b" l="l" r="r" t="t"/>
                <a:pathLst>
                  <a:path extrusionOk="0" h="12630" w="10265">
                    <a:moveTo>
                      <a:pt x="548" y="0"/>
                    </a:moveTo>
                    <a:cubicBezTo>
                      <a:pt x="167" y="0"/>
                      <a:pt x="0" y="493"/>
                      <a:pt x="312" y="716"/>
                    </a:cubicBezTo>
                    <a:cubicBezTo>
                      <a:pt x="568" y="899"/>
                      <a:pt x="879" y="1006"/>
                      <a:pt x="1216" y="1006"/>
                    </a:cubicBezTo>
                    <a:lnTo>
                      <a:pt x="1834" y="1006"/>
                    </a:lnTo>
                    <a:cubicBezTo>
                      <a:pt x="2195" y="1006"/>
                      <a:pt x="2531" y="1201"/>
                      <a:pt x="2707" y="1517"/>
                    </a:cubicBezTo>
                    <a:lnTo>
                      <a:pt x="8501" y="11815"/>
                    </a:lnTo>
                    <a:cubicBezTo>
                      <a:pt x="8644" y="12066"/>
                      <a:pt x="8848" y="12270"/>
                      <a:pt x="9087" y="12411"/>
                    </a:cubicBezTo>
                    <a:cubicBezTo>
                      <a:pt x="9327" y="12551"/>
                      <a:pt x="9605" y="12629"/>
                      <a:pt x="9894" y="12629"/>
                    </a:cubicBezTo>
                    <a:cubicBezTo>
                      <a:pt x="9962" y="12629"/>
                      <a:pt x="10027" y="12621"/>
                      <a:pt x="10089" y="12605"/>
                    </a:cubicBezTo>
                    <a:cubicBezTo>
                      <a:pt x="10204" y="12578"/>
                      <a:pt x="10264" y="12446"/>
                      <a:pt x="10207" y="12342"/>
                    </a:cubicBezTo>
                    <a:cubicBezTo>
                      <a:pt x="10205" y="12340"/>
                      <a:pt x="3602" y="606"/>
                      <a:pt x="3602" y="606"/>
                    </a:cubicBezTo>
                    <a:cubicBezTo>
                      <a:pt x="3537" y="492"/>
                      <a:pt x="3452" y="389"/>
                      <a:pt x="3357" y="302"/>
                    </a:cubicBezTo>
                    <a:cubicBezTo>
                      <a:pt x="3143" y="111"/>
                      <a:pt x="2862" y="0"/>
                      <a:pt x="256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497"/>
              <p:cNvSpPr/>
              <p:nvPr/>
            </p:nvSpPr>
            <p:spPr>
              <a:xfrm>
                <a:off x="2577510" y="1784205"/>
                <a:ext cx="228898" cy="19724"/>
              </a:xfrm>
              <a:custGeom>
                <a:rect b="b" l="l" r="r" t="t"/>
                <a:pathLst>
                  <a:path extrusionOk="0" h="842" w="9783">
                    <a:moveTo>
                      <a:pt x="211" y="0"/>
                    </a:moveTo>
                    <a:cubicBezTo>
                      <a:pt x="107" y="0"/>
                      <a:pt x="12" y="78"/>
                      <a:pt x="6" y="184"/>
                    </a:cubicBezTo>
                    <a:cubicBezTo>
                      <a:pt x="0" y="297"/>
                      <a:pt x="89" y="389"/>
                      <a:pt x="200" y="389"/>
                    </a:cubicBezTo>
                    <a:lnTo>
                      <a:pt x="1178" y="389"/>
                    </a:lnTo>
                    <a:cubicBezTo>
                      <a:pt x="1332" y="389"/>
                      <a:pt x="1482" y="441"/>
                      <a:pt x="1601" y="536"/>
                    </a:cubicBezTo>
                    <a:cubicBezTo>
                      <a:pt x="1631" y="559"/>
                      <a:pt x="1658" y="585"/>
                      <a:pt x="1684" y="615"/>
                    </a:cubicBezTo>
                    <a:cubicBezTo>
                      <a:pt x="1750" y="688"/>
                      <a:pt x="1828" y="744"/>
                      <a:pt x="1914" y="783"/>
                    </a:cubicBezTo>
                    <a:cubicBezTo>
                      <a:pt x="2001" y="821"/>
                      <a:pt x="2096" y="841"/>
                      <a:pt x="2192" y="841"/>
                    </a:cubicBezTo>
                    <a:lnTo>
                      <a:pt x="8758" y="841"/>
                    </a:lnTo>
                    <a:cubicBezTo>
                      <a:pt x="9121" y="841"/>
                      <a:pt x="9362" y="702"/>
                      <a:pt x="9521" y="537"/>
                    </a:cubicBezTo>
                    <a:cubicBezTo>
                      <a:pt x="9624" y="431"/>
                      <a:pt x="9691" y="316"/>
                      <a:pt x="9735" y="219"/>
                    </a:cubicBezTo>
                    <a:cubicBezTo>
                      <a:pt x="9783" y="117"/>
                      <a:pt x="9708" y="0"/>
                      <a:pt x="9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497"/>
              <p:cNvSpPr/>
              <p:nvPr/>
            </p:nvSpPr>
            <p:spPr>
              <a:xfrm>
                <a:off x="2614969" y="1796737"/>
                <a:ext cx="185355" cy="7191"/>
              </a:xfrm>
              <a:custGeom>
                <a:rect b="b" l="l" r="r" t="t"/>
                <a:pathLst>
                  <a:path extrusionOk="0" h="307" w="7922">
                    <a:moveTo>
                      <a:pt x="1" y="1"/>
                    </a:moveTo>
                    <a:cubicBezTo>
                      <a:pt x="31" y="24"/>
                      <a:pt x="59" y="50"/>
                      <a:pt x="85" y="80"/>
                    </a:cubicBezTo>
                    <a:cubicBezTo>
                      <a:pt x="150" y="153"/>
                      <a:pt x="229" y="209"/>
                      <a:pt x="314" y="247"/>
                    </a:cubicBezTo>
                    <a:cubicBezTo>
                      <a:pt x="401" y="286"/>
                      <a:pt x="496" y="306"/>
                      <a:pt x="593" y="306"/>
                    </a:cubicBezTo>
                    <a:lnTo>
                      <a:pt x="7158" y="306"/>
                    </a:lnTo>
                    <a:cubicBezTo>
                      <a:pt x="7521" y="306"/>
                      <a:pt x="7762" y="167"/>
                      <a:pt x="7921"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497"/>
              <p:cNvSpPr/>
              <p:nvPr/>
            </p:nvSpPr>
            <p:spPr>
              <a:xfrm>
                <a:off x="2559611" y="1794980"/>
                <a:ext cx="46023" cy="23730"/>
              </a:xfrm>
              <a:custGeom>
                <a:rect b="b" l="l" r="r" t="t"/>
                <a:pathLst>
                  <a:path extrusionOk="0" h="1013" w="1967">
                    <a:moveTo>
                      <a:pt x="12" y="1"/>
                    </a:moveTo>
                    <a:cubicBezTo>
                      <a:pt x="6" y="1"/>
                      <a:pt x="1" y="6"/>
                      <a:pt x="2" y="12"/>
                    </a:cubicBezTo>
                    <a:lnTo>
                      <a:pt x="2" y="1012"/>
                    </a:lnTo>
                    <a:lnTo>
                      <a:pt x="1967" y="1012"/>
                    </a:lnTo>
                    <a:lnTo>
                      <a:pt x="1967" y="12"/>
                    </a:lnTo>
                    <a:cubicBezTo>
                      <a:pt x="1967" y="6"/>
                      <a:pt x="1962" y="1"/>
                      <a:pt x="19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497"/>
              <p:cNvSpPr/>
              <p:nvPr/>
            </p:nvSpPr>
            <p:spPr>
              <a:xfrm>
                <a:off x="2568900" y="1794980"/>
                <a:ext cx="27469" cy="23730"/>
              </a:xfrm>
              <a:custGeom>
                <a:rect b="b" l="l" r="r" t="t"/>
                <a:pathLst>
                  <a:path extrusionOk="0" h="1013" w="1174">
                    <a:moveTo>
                      <a:pt x="10" y="1"/>
                    </a:moveTo>
                    <a:cubicBezTo>
                      <a:pt x="5" y="1"/>
                      <a:pt x="1" y="5"/>
                      <a:pt x="1" y="10"/>
                    </a:cubicBezTo>
                    <a:lnTo>
                      <a:pt x="1" y="1012"/>
                    </a:lnTo>
                    <a:lnTo>
                      <a:pt x="1173" y="1012"/>
                    </a:lnTo>
                    <a:lnTo>
                      <a:pt x="1173" y="10"/>
                    </a:lnTo>
                    <a:cubicBezTo>
                      <a:pt x="1173" y="5"/>
                      <a:pt x="1169" y="1"/>
                      <a:pt x="1164"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497"/>
              <p:cNvSpPr/>
              <p:nvPr/>
            </p:nvSpPr>
            <p:spPr>
              <a:xfrm>
                <a:off x="2559611" y="1753471"/>
                <a:ext cx="46023" cy="29094"/>
              </a:xfrm>
              <a:custGeom>
                <a:rect b="b" l="l" r="r" t="t"/>
                <a:pathLst>
                  <a:path extrusionOk="0" h="1242" w="1967">
                    <a:moveTo>
                      <a:pt x="984" y="1"/>
                    </a:moveTo>
                    <a:cubicBezTo>
                      <a:pt x="442" y="1"/>
                      <a:pt x="1" y="442"/>
                      <a:pt x="1" y="984"/>
                    </a:cubicBezTo>
                    <a:lnTo>
                      <a:pt x="1" y="1139"/>
                    </a:lnTo>
                    <a:cubicBezTo>
                      <a:pt x="1" y="1196"/>
                      <a:pt x="47" y="1242"/>
                      <a:pt x="104" y="1242"/>
                    </a:cubicBezTo>
                    <a:lnTo>
                      <a:pt x="1864" y="1242"/>
                    </a:lnTo>
                    <a:cubicBezTo>
                      <a:pt x="1921" y="1242"/>
                      <a:pt x="1967" y="1196"/>
                      <a:pt x="1967" y="1139"/>
                    </a:cubicBezTo>
                    <a:lnTo>
                      <a:pt x="1967" y="984"/>
                    </a:lnTo>
                    <a:cubicBezTo>
                      <a:pt x="1967" y="441"/>
                      <a:pt x="1526" y="1"/>
                      <a:pt x="9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8" name="Google Shape;21248;p497"/>
              <p:cNvSpPr/>
              <p:nvPr/>
            </p:nvSpPr>
            <p:spPr>
              <a:xfrm>
                <a:off x="2567051" y="1753471"/>
                <a:ext cx="31165" cy="29070"/>
              </a:xfrm>
              <a:custGeom>
                <a:rect b="b" l="l" r="r" t="t"/>
                <a:pathLst>
                  <a:path extrusionOk="0" h="1241" w="1332">
                    <a:moveTo>
                      <a:pt x="666" y="1"/>
                    </a:moveTo>
                    <a:cubicBezTo>
                      <a:pt x="299" y="1"/>
                      <a:pt x="1" y="300"/>
                      <a:pt x="1" y="666"/>
                    </a:cubicBezTo>
                    <a:lnTo>
                      <a:pt x="1" y="1171"/>
                    </a:lnTo>
                    <a:cubicBezTo>
                      <a:pt x="1" y="1210"/>
                      <a:pt x="32" y="1241"/>
                      <a:pt x="70" y="1241"/>
                    </a:cubicBezTo>
                    <a:lnTo>
                      <a:pt x="1262" y="1241"/>
                    </a:lnTo>
                    <a:cubicBezTo>
                      <a:pt x="1300" y="1241"/>
                      <a:pt x="1331" y="1210"/>
                      <a:pt x="1331" y="1171"/>
                    </a:cubicBezTo>
                    <a:lnTo>
                      <a:pt x="1331" y="666"/>
                    </a:lnTo>
                    <a:cubicBezTo>
                      <a:pt x="1331" y="298"/>
                      <a:pt x="1034" y="1"/>
                      <a:pt x="66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497"/>
              <p:cNvSpPr/>
              <p:nvPr/>
            </p:nvSpPr>
            <p:spPr>
              <a:xfrm>
                <a:off x="2564852" y="1782542"/>
                <a:ext cx="35611" cy="12439"/>
              </a:xfrm>
              <a:custGeom>
                <a:rect b="b" l="l" r="r" t="t"/>
                <a:pathLst>
                  <a:path extrusionOk="0" h="531" w="1522">
                    <a:moveTo>
                      <a:pt x="1" y="1"/>
                    </a:moveTo>
                    <a:lnTo>
                      <a:pt x="1" y="531"/>
                    </a:lnTo>
                    <a:lnTo>
                      <a:pt x="1521" y="531"/>
                    </a:lnTo>
                    <a:lnTo>
                      <a:pt x="1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497"/>
              <p:cNvSpPr/>
              <p:nvPr/>
            </p:nvSpPr>
            <p:spPr>
              <a:xfrm>
                <a:off x="2343231" y="1784205"/>
                <a:ext cx="228921" cy="19724"/>
              </a:xfrm>
              <a:custGeom>
                <a:rect b="b" l="l" r="r" t="t"/>
                <a:pathLst>
                  <a:path extrusionOk="0" h="842" w="9784">
                    <a:moveTo>
                      <a:pt x="188" y="0"/>
                    </a:moveTo>
                    <a:cubicBezTo>
                      <a:pt x="75" y="0"/>
                      <a:pt x="1" y="117"/>
                      <a:pt x="49" y="219"/>
                    </a:cubicBezTo>
                    <a:cubicBezTo>
                      <a:pt x="93" y="316"/>
                      <a:pt x="162" y="431"/>
                      <a:pt x="262" y="537"/>
                    </a:cubicBezTo>
                    <a:cubicBezTo>
                      <a:pt x="421" y="702"/>
                      <a:pt x="662" y="841"/>
                      <a:pt x="1025" y="841"/>
                    </a:cubicBezTo>
                    <a:lnTo>
                      <a:pt x="7592" y="841"/>
                    </a:lnTo>
                    <a:cubicBezTo>
                      <a:pt x="7687" y="841"/>
                      <a:pt x="7782" y="821"/>
                      <a:pt x="7870" y="783"/>
                    </a:cubicBezTo>
                    <a:cubicBezTo>
                      <a:pt x="7955" y="744"/>
                      <a:pt x="8034" y="688"/>
                      <a:pt x="8098" y="615"/>
                    </a:cubicBezTo>
                    <a:cubicBezTo>
                      <a:pt x="8124" y="585"/>
                      <a:pt x="8153" y="559"/>
                      <a:pt x="8182" y="536"/>
                    </a:cubicBezTo>
                    <a:cubicBezTo>
                      <a:pt x="8301" y="441"/>
                      <a:pt x="8451" y="389"/>
                      <a:pt x="8605" y="389"/>
                    </a:cubicBezTo>
                    <a:lnTo>
                      <a:pt x="9583" y="389"/>
                    </a:lnTo>
                    <a:cubicBezTo>
                      <a:pt x="9694" y="389"/>
                      <a:pt x="9783" y="297"/>
                      <a:pt x="9777" y="184"/>
                    </a:cubicBezTo>
                    <a:cubicBezTo>
                      <a:pt x="9771" y="78"/>
                      <a:pt x="9677" y="0"/>
                      <a:pt x="9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497"/>
              <p:cNvSpPr/>
              <p:nvPr/>
            </p:nvSpPr>
            <p:spPr>
              <a:xfrm>
                <a:off x="2349361" y="1796737"/>
                <a:ext cx="185332" cy="7191"/>
              </a:xfrm>
              <a:custGeom>
                <a:rect b="b" l="l" r="r" t="t"/>
                <a:pathLst>
                  <a:path extrusionOk="0" h="307" w="7921">
                    <a:moveTo>
                      <a:pt x="0" y="1"/>
                    </a:moveTo>
                    <a:cubicBezTo>
                      <a:pt x="159" y="167"/>
                      <a:pt x="400" y="306"/>
                      <a:pt x="763" y="306"/>
                    </a:cubicBezTo>
                    <a:lnTo>
                      <a:pt x="7330" y="306"/>
                    </a:lnTo>
                    <a:cubicBezTo>
                      <a:pt x="7425" y="306"/>
                      <a:pt x="7520" y="286"/>
                      <a:pt x="7608" y="247"/>
                    </a:cubicBezTo>
                    <a:cubicBezTo>
                      <a:pt x="7693" y="209"/>
                      <a:pt x="7772" y="153"/>
                      <a:pt x="7836" y="80"/>
                    </a:cubicBezTo>
                    <a:cubicBezTo>
                      <a:pt x="7862" y="50"/>
                      <a:pt x="7891" y="24"/>
                      <a:pt x="7920"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497"/>
              <p:cNvSpPr/>
              <p:nvPr/>
            </p:nvSpPr>
            <p:spPr>
              <a:xfrm>
                <a:off x="2538319" y="1818686"/>
                <a:ext cx="95719" cy="7074"/>
              </a:xfrm>
              <a:custGeom>
                <a:rect b="b" l="l" r="r" t="t"/>
                <a:pathLst>
                  <a:path extrusionOk="0" h="302" w="4091">
                    <a:moveTo>
                      <a:pt x="378" y="0"/>
                    </a:moveTo>
                    <a:cubicBezTo>
                      <a:pt x="193" y="0"/>
                      <a:pt x="39" y="128"/>
                      <a:pt x="0" y="302"/>
                    </a:cubicBezTo>
                    <a:lnTo>
                      <a:pt x="4090" y="302"/>
                    </a:lnTo>
                    <a:cubicBezTo>
                      <a:pt x="3876" y="111"/>
                      <a:pt x="3595" y="0"/>
                      <a:pt x="3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497"/>
              <p:cNvSpPr/>
              <p:nvPr/>
            </p:nvSpPr>
            <p:spPr>
              <a:xfrm>
                <a:off x="2952572" y="1886666"/>
                <a:ext cx="230489" cy="250062"/>
              </a:xfrm>
              <a:custGeom>
                <a:rect b="b" l="l" r="r" t="t"/>
                <a:pathLst>
                  <a:path extrusionOk="0" h="10675" w="9851">
                    <a:moveTo>
                      <a:pt x="6203" y="0"/>
                    </a:moveTo>
                    <a:cubicBezTo>
                      <a:pt x="5875" y="0"/>
                      <a:pt x="5565" y="121"/>
                      <a:pt x="5328" y="332"/>
                    </a:cubicBezTo>
                    <a:cubicBezTo>
                      <a:pt x="5222" y="426"/>
                      <a:pt x="5129" y="539"/>
                      <a:pt x="5056" y="667"/>
                    </a:cubicBezTo>
                    <a:lnTo>
                      <a:pt x="262" y="9323"/>
                    </a:lnTo>
                    <a:cubicBezTo>
                      <a:pt x="0" y="9787"/>
                      <a:pt x="196" y="10337"/>
                      <a:pt x="617" y="10565"/>
                    </a:cubicBezTo>
                    <a:cubicBezTo>
                      <a:pt x="743" y="10633"/>
                      <a:pt x="889" y="10674"/>
                      <a:pt x="1048" y="10674"/>
                    </a:cubicBezTo>
                    <a:cubicBezTo>
                      <a:pt x="1049" y="10674"/>
                      <a:pt x="1051" y="10674"/>
                      <a:pt x="1053" y="10674"/>
                    </a:cubicBezTo>
                    <a:cubicBezTo>
                      <a:pt x="1371" y="10674"/>
                      <a:pt x="1675" y="10588"/>
                      <a:pt x="1939" y="10435"/>
                    </a:cubicBezTo>
                    <a:cubicBezTo>
                      <a:pt x="2204" y="10281"/>
                      <a:pt x="2430" y="10056"/>
                      <a:pt x="2588" y="9779"/>
                    </a:cubicBezTo>
                    <a:lnTo>
                      <a:pt x="6487" y="2704"/>
                    </a:lnTo>
                    <a:cubicBezTo>
                      <a:pt x="6683" y="2358"/>
                      <a:pt x="7050" y="2144"/>
                      <a:pt x="7448" y="2144"/>
                    </a:cubicBezTo>
                    <a:cubicBezTo>
                      <a:pt x="7449" y="2144"/>
                      <a:pt x="7450" y="2144"/>
                      <a:pt x="7451" y="2144"/>
                    </a:cubicBezTo>
                    <a:lnTo>
                      <a:pt x="8133" y="2145"/>
                    </a:lnTo>
                    <a:cubicBezTo>
                      <a:pt x="8136" y="2145"/>
                      <a:pt x="8138" y="2145"/>
                      <a:pt x="8140" y="2145"/>
                    </a:cubicBezTo>
                    <a:cubicBezTo>
                      <a:pt x="8871" y="2145"/>
                      <a:pt x="9496" y="1685"/>
                      <a:pt x="9739" y="1040"/>
                    </a:cubicBezTo>
                    <a:cubicBezTo>
                      <a:pt x="9811" y="852"/>
                      <a:pt x="9851" y="647"/>
                      <a:pt x="9851" y="434"/>
                    </a:cubicBezTo>
                    <a:cubicBezTo>
                      <a:pt x="9851" y="403"/>
                      <a:pt x="9849" y="373"/>
                      <a:pt x="9840" y="342"/>
                    </a:cubicBezTo>
                    <a:cubicBezTo>
                      <a:pt x="9798" y="152"/>
                      <a:pt x="9628" y="9"/>
                      <a:pt x="9424" y="9"/>
                    </a:cubicBezTo>
                    <a:lnTo>
                      <a:pt x="6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497"/>
              <p:cNvSpPr/>
              <p:nvPr/>
            </p:nvSpPr>
            <p:spPr>
              <a:xfrm>
                <a:off x="2967546" y="1910817"/>
                <a:ext cx="206764" cy="225911"/>
              </a:xfrm>
              <a:custGeom>
                <a:rect b="b" l="l" r="r" t="t"/>
                <a:pathLst>
                  <a:path extrusionOk="0" h="9644" w="8837">
                    <a:moveTo>
                      <a:pt x="6006" y="0"/>
                    </a:moveTo>
                    <a:cubicBezTo>
                      <a:pt x="5678" y="0"/>
                      <a:pt x="5369" y="121"/>
                      <a:pt x="5132" y="331"/>
                    </a:cubicBezTo>
                    <a:cubicBezTo>
                      <a:pt x="5026" y="426"/>
                      <a:pt x="4933" y="539"/>
                      <a:pt x="4861" y="667"/>
                    </a:cubicBezTo>
                    <a:cubicBezTo>
                      <a:pt x="4861" y="667"/>
                      <a:pt x="66" y="9322"/>
                      <a:pt x="64" y="9326"/>
                    </a:cubicBezTo>
                    <a:cubicBezTo>
                      <a:pt x="0" y="9439"/>
                      <a:pt x="67" y="9587"/>
                      <a:pt x="194" y="9618"/>
                    </a:cubicBezTo>
                    <a:cubicBezTo>
                      <a:pt x="263" y="9634"/>
                      <a:pt x="335" y="9643"/>
                      <a:pt x="410" y="9643"/>
                    </a:cubicBezTo>
                    <a:cubicBezTo>
                      <a:pt x="412" y="9643"/>
                      <a:pt x="413" y="9643"/>
                      <a:pt x="415" y="9643"/>
                    </a:cubicBezTo>
                    <a:cubicBezTo>
                      <a:pt x="732" y="9643"/>
                      <a:pt x="1037" y="9557"/>
                      <a:pt x="1300" y="9404"/>
                    </a:cubicBezTo>
                    <a:cubicBezTo>
                      <a:pt x="1565" y="9250"/>
                      <a:pt x="1791" y="9025"/>
                      <a:pt x="1949" y="8748"/>
                    </a:cubicBezTo>
                    <a:lnTo>
                      <a:pt x="5848" y="1673"/>
                    </a:lnTo>
                    <a:cubicBezTo>
                      <a:pt x="6045" y="1327"/>
                      <a:pt x="6413" y="1113"/>
                      <a:pt x="6809" y="1113"/>
                    </a:cubicBezTo>
                    <a:cubicBezTo>
                      <a:pt x="6810" y="1113"/>
                      <a:pt x="6811" y="1113"/>
                      <a:pt x="6812" y="1113"/>
                    </a:cubicBezTo>
                    <a:lnTo>
                      <a:pt x="7494" y="1114"/>
                    </a:lnTo>
                    <a:cubicBezTo>
                      <a:pt x="7497" y="1114"/>
                      <a:pt x="7501" y="1114"/>
                      <a:pt x="7504" y="1114"/>
                    </a:cubicBezTo>
                    <a:cubicBezTo>
                      <a:pt x="7872" y="1114"/>
                      <a:pt x="8213" y="996"/>
                      <a:pt x="8493" y="796"/>
                    </a:cubicBezTo>
                    <a:cubicBezTo>
                      <a:pt x="8837" y="552"/>
                      <a:pt x="8656" y="8"/>
                      <a:pt x="8235" y="6"/>
                    </a:cubicBezTo>
                    <a:lnTo>
                      <a:pt x="600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497"/>
              <p:cNvSpPr/>
              <p:nvPr/>
            </p:nvSpPr>
            <p:spPr>
              <a:xfrm>
                <a:off x="2887199" y="1848155"/>
                <a:ext cx="252459" cy="22230"/>
              </a:xfrm>
              <a:custGeom>
                <a:rect b="b" l="l" r="r" t="t"/>
                <a:pathLst>
                  <a:path extrusionOk="0" h="949" w="10790">
                    <a:moveTo>
                      <a:pt x="204" y="0"/>
                    </a:moveTo>
                    <a:cubicBezTo>
                      <a:pt x="81" y="0"/>
                      <a:pt x="0" y="128"/>
                      <a:pt x="51" y="239"/>
                    </a:cubicBezTo>
                    <a:cubicBezTo>
                      <a:pt x="100" y="347"/>
                      <a:pt x="174" y="475"/>
                      <a:pt x="286" y="591"/>
                    </a:cubicBezTo>
                    <a:cubicBezTo>
                      <a:pt x="460" y="774"/>
                      <a:pt x="727" y="929"/>
                      <a:pt x="1127" y="931"/>
                    </a:cubicBezTo>
                    <a:lnTo>
                      <a:pt x="8369" y="948"/>
                    </a:lnTo>
                    <a:cubicBezTo>
                      <a:pt x="8476" y="948"/>
                      <a:pt x="8582" y="927"/>
                      <a:pt x="8676" y="885"/>
                    </a:cubicBezTo>
                    <a:cubicBezTo>
                      <a:pt x="8771" y="841"/>
                      <a:pt x="8859" y="779"/>
                      <a:pt x="8930" y="700"/>
                    </a:cubicBezTo>
                    <a:cubicBezTo>
                      <a:pt x="8958" y="668"/>
                      <a:pt x="8989" y="639"/>
                      <a:pt x="9023" y="614"/>
                    </a:cubicBezTo>
                    <a:cubicBezTo>
                      <a:pt x="9154" y="510"/>
                      <a:pt x="9320" y="452"/>
                      <a:pt x="9490" y="452"/>
                    </a:cubicBezTo>
                    <a:lnTo>
                      <a:pt x="10569" y="455"/>
                    </a:lnTo>
                    <a:cubicBezTo>
                      <a:pt x="10691" y="455"/>
                      <a:pt x="10790" y="353"/>
                      <a:pt x="10784" y="229"/>
                    </a:cubicBezTo>
                    <a:cubicBezTo>
                      <a:pt x="10777" y="113"/>
                      <a:pt x="10674" y="26"/>
                      <a:pt x="10558" y="26"/>
                    </a:cubicBezTo>
                    <a:lnTo>
                      <a:pt x="205" y="0"/>
                    </a:lnTo>
                    <a:cubicBezTo>
                      <a:pt x="204" y="0"/>
                      <a:pt x="204"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497"/>
              <p:cNvSpPr/>
              <p:nvPr/>
            </p:nvSpPr>
            <p:spPr>
              <a:xfrm>
                <a:off x="3108610" y="1860570"/>
                <a:ext cx="50819" cy="26259"/>
              </a:xfrm>
              <a:custGeom>
                <a:rect b="b" l="l" r="r" t="t"/>
                <a:pathLst>
                  <a:path extrusionOk="0" h="1121" w="2172">
                    <a:moveTo>
                      <a:pt x="14" y="1"/>
                    </a:moveTo>
                    <a:cubicBezTo>
                      <a:pt x="8" y="1"/>
                      <a:pt x="3" y="6"/>
                      <a:pt x="3" y="12"/>
                    </a:cubicBezTo>
                    <a:lnTo>
                      <a:pt x="1" y="1115"/>
                    </a:lnTo>
                    <a:lnTo>
                      <a:pt x="2170" y="1121"/>
                    </a:lnTo>
                    <a:lnTo>
                      <a:pt x="2172" y="17"/>
                    </a:lnTo>
                    <a:cubicBezTo>
                      <a:pt x="2171" y="12"/>
                      <a:pt x="2166" y="6"/>
                      <a:pt x="2159" y="6"/>
                    </a:cubicBezTo>
                    <a:lnTo>
                      <a:pt x="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497"/>
              <p:cNvSpPr/>
              <p:nvPr/>
            </p:nvSpPr>
            <p:spPr>
              <a:xfrm>
                <a:off x="3116799" y="1860617"/>
                <a:ext cx="34441" cy="26259"/>
              </a:xfrm>
              <a:custGeom>
                <a:rect b="b" l="l" r="r" t="t"/>
                <a:pathLst>
                  <a:path extrusionOk="0" h="1121" w="1472">
                    <a:moveTo>
                      <a:pt x="154" y="1"/>
                    </a:moveTo>
                    <a:cubicBezTo>
                      <a:pt x="71" y="1"/>
                      <a:pt x="2" y="67"/>
                      <a:pt x="2" y="151"/>
                    </a:cubicBezTo>
                    <a:lnTo>
                      <a:pt x="0" y="1117"/>
                    </a:lnTo>
                    <a:lnTo>
                      <a:pt x="1468" y="1121"/>
                    </a:lnTo>
                    <a:lnTo>
                      <a:pt x="1471" y="155"/>
                    </a:lnTo>
                    <a:cubicBezTo>
                      <a:pt x="1471" y="71"/>
                      <a:pt x="1404" y="4"/>
                      <a:pt x="1320" y="4"/>
                    </a:cubicBezTo>
                    <a:lnTo>
                      <a:pt x="154"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497"/>
              <p:cNvSpPr/>
              <p:nvPr/>
            </p:nvSpPr>
            <p:spPr>
              <a:xfrm>
                <a:off x="3108680" y="1814868"/>
                <a:ext cx="50819" cy="32139"/>
              </a:xfrm>
              <a:custGeom>
                <a:rect b="b" l="l" r="r" t="t"/>
                <a:pathLst>
                  <a:path extrusionOk="0" h="1372" w="2172">
                    <a:moveTo>
                      <a:pt x="1086" y="0"/>
                    </a:moveTo>
                    <a:cubicBezTo>
                      <a:pt x="489" y="0"/>
                      <a:pt x="3" y="485"/>
                      <a:pt x="1" y="1082"/>
                    </a:cubicBezTo>
                    <a:lnTo>
                      <a:pt x="1" y="1253"/>
                    </a:lnTo>
                    <a:cubicBezTo>
                      <a:pt x="1" y="1316"/>
                      <a:pt x="51" y="1366"/>
                      <a:pt x="114" y="1366"/>
                    </a:cubicBezTo>
                    <a:lnTo>
                      <a:pt x="2057" y="1371"/>
                    </a:lnTo>
                    <a:cubicBezTo>
                      <a:pt x="2121" y="1371"/>
                      <a:pt x="2170" y="1321"/>
                      <a:pt x="2170" y="1257"/>
                    </a:cubicBezTo>
                    <a:lnTo>
                      <a:pt x="2170" y="1087"/>
                    </a:lnTo>
                    <a:cubicBezTo>
                      <a:pt x="2172" y="489"/>
                      <a:pt x="1688" y="2"/>
                      <a:pt x="1088" y="0"/>
                    </a:cubicBezTo>
                    <a:cubicBezTo>
                      <a:pt x="1087" y="0"/>
                      <a:pt x="1087" y="0"/>
                      <a:pt x="1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497"/>
              <p:cNvSpPr/>
              <p:nvPr/>
            </p:nvSpPr>
            <p:spPr>
              <a:xfrm>
                <a:off x="3116471" y="1814868"/>
                <a:ext cx="35260" cy="32092"/>
              </a:xfrm>
              <a:custGeom>
                <a:rect b="b" l="l" r="r" t="t"/>
                <a:pathLst>
                  <a:path extrusionOk="0" h="1370" w="1507">
                    <a:moveTo>
                      <a:pt x="753" y="0"/>
                    </a:moveTo>
                    <a:cubicBezTo>
                      <a:pt x="338" y="0"/>
                      <a:pt x="3" y="336"/>
                      <a:pt x="1" y="751"/>
                    </a:cubicBezTo>
                    <a:lnTo>
                      <a:pt x="0" y="1287"/>
                    </a:lnTo>
                    <a:cubicBezTo>
                      <a:pt x="0" y="1331"/>
                      <a:pt x="35" y="1366"/>
                      <a:pt x="78" y="1366"/>
                    </a:cubicBezTo>
                    <a:lnTo>
                      <a:pt x="1426" y="1369"/>
                    </a:lnTo>
                    <a:cubicBezTo>
                      <a:pt x="1470" y="1369"/>
                      <a:pt x="1504" y="1335"/>
                      <a:pt x="1504" y="1291"/>
                    </a:cubicBezTo>
                    <a:lnTo>
                      <a:pt x="1506" y="754"/>
                    </a:lnTo>
                    <a:cubicBezTo>
                      <a:pt x="1507" y="338"/>
                      <a:pt x="1170" y="2"/>
                      <a:pt x="755" y="0"/>
                    </a:cubicBezTo>
                    <a:cubicBezTo>
                      <a:pt x="754" y="0"/>
                      <a:pt x="754" y="0"/>
                      <a:pt x="7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497"/>
              <p:cNvSpPr/>
              <p:nvPr/>
            </p:nvSpPr>
            <p:spPr>
              <a:xfrm>
                <a:off x="3114366" y="1846867"/>
                <a:ext cx="39355" cy="13821"/>
              </a:xfrm>
              <a:custGeom>
                <a:rect b="b" l="l" r="r" t="t"/>
                <a:pathLst>
                  <a:path extrusionOk="0" h="590" w="1682">
                    <a:moveTo>
                      <a:pt x="3" y="0"/>
                    </a:moveTo>
                    <a:lnTo>
                      <a:pt x="1" y="586"/>
                    </a:lnTo>
                    <a:lnTo>
                      <a:pt x="1681" y="590"/>
                    </a:lnTo>
                    <a:lnTo>
                      <a:pt x="1682" y="4"/>
                    </a:lnTo>
                    <a:lnTo>
                      <a:pt x="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497"/>
              <p:cNvSpPr/>
              <p:nvPr/>
            </p:nvSpPr>
            <p:spPr>
              <a:xfrm>
                <a:off x="3145695" y="1848741"/>
                <a:ext cx="252506" cy="22347"/>
              </a:xfrm>
              <a:custGeom>
                <a:rect b="b" l="l" r="r" t="t"/>
                <a:pathLst>
                  <a:path extrusionOk="0" h="954" w="10792">
                    <a:moveTo>
                      <a:pt x="234" y="0"/>
                    </a:moveTo>
                    <a:cubicBezTo>
                      <a:pt x="118" y="0"/>
                      <a:pt x="14" y="87"/>
                      <a:pt x="7" y="203"/>
                    </a:cubicBezTo>
                    <a:cubicBezTo>
                      <a:pt x="0" y="327"/>
                      <a:pt x="99" y="430"/>
                      <a:pt x="221" y="430"/>
                    </a:cubicBezTo>
                    <a:lnTo>
                      <a:pt x="1300" y="433"/>
                    </a:lnTo>
                    <a:cubicBezTo>
                      <a:pt x="1470" y="433"/>
                      <a:pt x="1636" y="491"/>
                      <a:pt x="1766" y="597"/>
                    </a:cubicBezTo>
                    <a:cubicBezTo>
                      <a:pt x="1798" y="624"/>
                      <a:pt x="1829" y="651"/>
                      <a:pt x="1857" y="684"/>
                    </a:cubicBezTo>
                    <a:cubicBezTo>
                      <a:pt x="1929" y="764"/>
                      <a:pt x="2015" y="828"/>
                      <a:pt x="2110" y="870"/>
                    </a:cubicBezTo>
                    <a:cubicBezTo>
                      <a:pt x="2205" y="913"/>
                      <a:pt x="2310" y="936"/>
                      <a:pt x="2416" y="936"/>
                    </a:cubicBezTo>
                    <a:lnTo>
                      <a:pt x="9659" y="954"/>
                    </a:lnTo>
                    <a:cubicBezTo>
                      <a:pt x="9662" y="954"/>
                      <a:pt x="9664" y="954"/>
                      <a:pt x="9667" y="954"/>
                    </a:cubicBezTo>
                    <a:cubicBezTo>
                      <a:pt x="10062" y="954"/>
                      <a:pt x="10327" y="801"/>
                      <a:pt x="10502" y="620"/>
                    </a:cubicBezTo>
                    <a:cubicBezTo>
                      <a:pt x="10615" y="505"/>
                      <a:pt x="10690" y="377"/>
                      <a:pt x="10739" y="270"/>
                    </a:cubicBezTo>
                    <a:cubicBezTo>
                      <a:pt x="10791" y="158"/>
                      <a:pt x="10709" y="30"/>
                      <a:pt x="10587" y="26"/>
                    </a:cubicBezTo>
                    <a:lnTo>
                      <a:pt x="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497"/>
              <p:cNvSpPr/>
              <p:nvPr/>
            </p:nvSpPr>
            <p:spPr>
              <a:xfrm>
                <a:off x="3187015" y="1862725"/>
                <a:ext cx="204401" cy="8410"/>
              </a:xfrm>
              <a:custGeom>
                <a:rect b="b" l="l" r="r" t="t"/>
                <a:pathLst>
                  <a:path extrusionOk="0" h="359" w="8736">
                    <a:moveTo>
                      <a:pt x="0" y="1"/>
                    </a:moveTo>
                    <a:lnTo>
                      <a:pt x="0" y="1"/>
                    </a:lnTo>
                    <a:cubicBezTo>
                      <a:pt x="32" y="28"/>
                      <a:pt x="63" y="56"/>
                      <a:pt x="91" y="88"/>
                    </a:cubicBezTo>
                    <a:cubicBezTo>
                      <a:pt x="163" y="169"/>
                      <a:pt x="249" y="232"/>
                      <a:pt x="344" y="274"/>
                    </a:cubicBezTo>
                    <a:cubicBezTo>
                      <a:pt x="439" y="318"/>
                      <a:pt x="544" y="340"/>
                      <a:pt x="650" y="340"/>
                    </a:cubicBezTo>
                    <a:lnTo>
                      <a:pt x="7893" y="359"/>
                    </a:lnTo>
                    <a:cubicBezTo>
                      <a:pt x="7894" y="359"/>
                      <a:pt x="7896" y="359"/>
                      <a:pt x="7897" y="359"/>
                    </a:cubicBezTo>
                    <a:cubicBezTo>
                      <a:pt x="8295" y="359"/>
                      <a:pt x="8560" y="205"/>
                      <a:pt x="8736" y="24"/>
                    </a:cubicBezTo>
                    <a:lnTo>
                      <a:pt x="0" y="1"/>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497"/>
              <p:cNvSpPr/>
              <p:nvPr/>
            </p:nvSpPr>
            <p:spPr>
              <a:xfrm>
                <a:off x="3077257" y="1886666"/>
                <a:ext cx="105570" cy="8035"/>
              </a:xfrm>
              <a:custGeom>
                <a:rect b="b" l="l" r="r" t="t"/>
                <a:pathLst>
                  <a:path extrusionOk="0" h="343" w="4512">
                    <a:moveTo>
                      <a:pt x="875" y="0"/>
                    </a:moveTo>
                    <a:cubicBezTo>
                      <a:pt x="547" y="0"/>
                      <a:pt x="238" y="121"/>
                      <a:pt x="0" y="332"/>
                    </a:cubicBezTo>
                    <a:lnTo>
                      <a:pt x="4512" y="343"/>
                    </a:lnTo>
                    <a:cubicBezTo>
                      <a:pt x="4471" y="152"/>
                      <a:pt x="4300" y="10"/>
                      <a:pt x="4096" y="9"/>
                    </a:cubicBezTo>
                    <a:lnTo>
                      <a:pt x="8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497"/>
              <p:cNvSpPr/>
              <p:nvPr/>
            </p:nvSpPr>
            <p:spPr>
              <a:xfrm>
                <a:off x="2447537" y="2056661"/>
                <a:ext cx="31165" cy="76998"/>
              </a:xfrm>
              <a:custGeom>
                <a:rect b="b" l="l" r="r" t="t"/>
                <a:pathLst>
                  <a:path extrusionOk="0" h="3287" w="1332">
                    <a:moveTo>
                      <a:pt x="1332" y="0"/>
                    </a:moveTo>
                    <a:lnTo>
                      <a:pt x="1332" y="0"/>
                    </a:lnTo>
                    <a:cubicBezTo>
                      <a:pt x="1054" y="82"/>
                      <a:pt x="803" y="252"/>
                      <a:pt x="593" y="481"/>
                    </a:cubicBezTo>
                    <a:lnTo>
                      <a:pt x="1" y="2275"/>
                    </a:lnTo>
                    <a:cubicBezTo>
                      <a:pt x="16" y="2644"/>
                      <a:pt x="103" y="2989"/>
                      <a:pt x="244" y="3286"/>
                    </a:cubicBezTo>
                    <a:lnTo>
                      <a:pt x="1332" y="0"/>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497"/>
              <p:cNvSpPr/>
              <p:nvPr/>
            </p:nvSpPr>
            <p:spPr>
              <a:xfrm>
                <a:off x="2461061" y="2057832"/>
                <a:ext cx="53112" cy="100423"/>
              </a:xfrm>
              <a:custGeom>
                <a:rect b="b" l="l" r="r" t="t"/>
                <a:pathLst>
                  <a:path extrusionOk="0" h="4287" w="2270">
                    <a:moveTo>
                      <a:pt x="1241" y="1"/>
                    </a:moveTo>
                    <a:lnTo>
                      <a:pt x="0" y="3747"/>
                    </a:lnTo>
                    <a:cubicBezTo>
                      <a:pt x="254" y="4034"/>
                      <a:pt x="573" y="4229"/>
                      <a:pt x="927" y="4286"/>
                    </a:cubicBezTo>
                    <a:cubicBezTo>
                      <a:pt x="1045" y="4267"/>
                      <a:pt x="1159" y="4232"/>
                      <a:pt x="1270" y="4184"/>
                    </a:cubicBezTo>
                    <a:lnTo>
                      <a:pt x="2270" y="1164"/>
                    </a:lnTo>
                    <a:cubicBezTo>
                      <a:pt x="2069" y="616"/>
                      <a:pt x="1695" y="191"/>
                      <a:pt x="1241"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497"/>
              <p:cNvSpPr/>
              <p:nvPr/>
            </p:nvSpPr>
            <p:spPr>
              <a:xfrm>
                <a:off x="2447584" y="2108032"/>
                <a:ext cx="68555" cy="50223"/>
              </a:xfrm>
              <a:custGeom>
                <a:rect b="b" l="l" r="r" t="t"/>
                <a:pathLst>
                  <a:path extrusionOk="0" h="2144" w="2930">
                    <a:moveTo>
                      <a:pt x="1718" y="1"/>
                    </a:moveTo>
                    <a:cubicBezTo>
                      <a:pt x="1715" y="1"/>
                      <a:pt x="1713" y="1"/>
                      <a:pt x="1711" y="1"/>
                    </a:cubicBezTo>
                    <a:cubicBezTo>
                      <a:pt x="1645" y="7"/>
                      <a:pt x="1243" y="396"/>
                      <a:pt x="1243" y="396"/>
                    </a:cubicBezTo>
                    <a:lnTo>
                      <a:pt x="1" y="107"/>
                    </a:lnTo>
                    <a:lnTo>
                      <a:pt x="1" y="107"/>
                    </a:lnTo>
                    <a:cubicBezTo>
                      <a:pt x="19" y="467"/>
                      <a:pt x="104" y="802"/>
                      <a:pt x="243" y="1093"/>
                    </a:cubicBezTo>
                    <a:cubicBezTo>
                      <a:pt x="333" y="1284"/>
                      <a:pt x="446" y="1456"/>
                      <a:pt x="575" y="1604"/>
                    </a:cubicBezTo>
                    <a:cubicBezTo>
                      <a:pt x="829" y="1891"/>
                      <a:pt x="1148" y="2086"/>
                      <a:pt x="1502" y="2143"/>
                    </a:cubicBezTo>
                    <a:cubicBezTo>
                      <a:pt x="1620" y="2124"/>
                      <a:pt x="1734" y="2089"/>
                      <a:pt x="1845" y="2041"/>
                    </a:cubicBezTo>
                    <a:cubicBezTo>
                      <a:pt x="2360" y="1812"/>
                      <a:pt x="2768" y="1279"/>
                      <a:pt x="2930" y="610"/>
                    </a:cubicBezTo>
                    <a:lnTo>
                      <a:pt x="2930" y="610"/>
                    </a:lnTo>
                    <a:lnTo>
                      <a:pt x="2734" y="739"/>
                    </a:lnTo>
                    <a:lnTo>
                      <a:pt x="2488" y="104"/>
                    </a:lnTo>
                    <a:cubicBezTo>
                      <a:pt x="2488" y="104"/>
                      <a:pt x="1816" y="1"/>
                      <a:pt x="17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497"/>
              <p:cNvSpPr/>
              <p:nvPr/>
            </p:nvSpPr>
            <p:spPr>
              <a:xfrm>
                <a:off x="2672785" y="2607008"/>
                <a:ext cx="61793" cy="21528"/>
              </a:xfrm>
              <a:custGeom>
                <a:rect b="b" l="l" r="r" t="t"/>
                <a:pathLst>
                  <a:path extrusionOk="0" h="919" w="2641">
                    <a:moveTo>
                      <a:pt x="2639" y="1"/>
                    </a:moveTo>
                    <a:lnTo>
                      <a:pt x="1" y="5"/>
                    </a:lnTo>
                    <a:lnTo>
                      <a:pt x="2" y="433"/>
                    </a:lnTo>
                    <a:cubicBezTo>
                      <a:pt x="2" y="702"/>
                      <a:pt x="221" y="919"/>
                      <a:pt x="489" y="919"/>
                    </a:cubicBezTo>
                    <a:lnTo>
                      <a:pt x="2154" y="917"/>
                    </a:lnTo>
                    <a:cubicBezTo>
                      <a:pt x="2424" y="917"/>
                      <a:pt x="2640" y="697"/>
                      <a:pt x="2640" y="429"/>
                    </a:cubicBezTo>
                    <a:lnTo>
                      <a:pt x="2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497"/>
              <p:cNvSpPr/>
              <p:nvPr/>
            </p:nvSpPr>
            <p:spPr>
              <a:xfrm>
                <a:off x="2668807" y="2253056"/>
                <a:ext cx="23210" cy="68940"/>
              </a:xfrm>
              <a:custGeom>
                <a:rect b="b" l="l" r="r" t="t"/>
                <a:pathLst>
                  <a:path extrusionOk="0" h="2943" w="992">
                    <a:moveTo>
                      <a:pt x="142" y="1"/>
                    </a:moveTo>
                    <a:cubicBezTo>
                      <a:pt x="68" y="1"/>
                      <a:pt x="0" y="60"/>
                      <a:pt x="0" y="143"/>
                    </a:cubicBezTo>
                    <a:lnTo>
                      <a:pt x="4" y="2382"/>
                    </a:lnTo>
                    <a:cubicBezTo>
                      <a:pt x="4" y="2428"/>
                      <a:pt x="26" y="2470"/>
                      <a:pt x="64" y="2496"/>
                    </a:cubicBezTo>
                    <a:lnTo>
                      <a:pt x="662" y="2916"/>
                    </a:lnTo>
                    <a:cubicBezTo>
                      <a:pt x="687" y="2934"/>
                      <a:pt x="715" y="2942"/>
                      <a:pt x="743" y="2942"/>
                    </a:cubicBezTo>
                    <a:cubicBezTo>
                      <a:pt x="811" y="2942"/>
                      <a:pt x="876" y="2892"/>
                      <a:pt x="885" y="2814"/>
                    </a:cubicBezTo>
                    <a:lnTo>
                      <a:pt x="991" y="1860"/>
                    </a:lnTo>
                    <a:cubicBezTo>
                      <a:pt x="992" y="1854"/>
                      <a:pt x="992" y="1849"/>
                      <a:pt x="992" y="1844"/>
                    </a:cubicBezTo>
                    <a:lnTo>
                      <a:pt x="990" y="526"/>
                    </a:lnTo>
                    <a:cubicBezTo>
                      <a:pt x="990" y="475"/>
                      <a:pt x="960" y="426"/>
                      <a:pt x="915" y="402"/>
                    </a:cubicBezTo>
                    <a:lnTo>
                      <a:pt x="211" y="19"/>
                    </a:lnTo>
                    <a:cubicBezTo>
                      <a:pt x="188" y="6"/>
                      <a:pt x="165" y="1"/>
                      <a:pt x="1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497"/>
              <p:cNvSpPr/>
              <p:nvPr/>
            </p:nvSpPr>
            <p:spPr>
              <a:xfrm>
                <a:off x="2714198" y="2252963"/>
                <a:ext cx="23187" cy="68963"/>
              </a:xfrm>
              <a:custGeom>
                <a:rect b="b" l="l" r="r" t="t"/>
                <a:pathLst>
                  <a:path extrusionOk="0" h="2944" w="991">
                    <a:moveTo>
                      <a:pt x="844" y="0"/>
                    </a:moveTo>
                    <a:cubicBezTo>
                      <a:pt x="822" y="0"/>
                      <a:pt x="798" y="6"/>
                      <a:pt x="776" y="18"/>
                    </a:cubicBezTo>
                    <a:lnTo>
                      <a:pt x="73" y="403"/>
                    </a:lnTo>
                    <a:cubicBezTo>
                      <a:pt x="29" y="428"/>
                      <a:pt x="1" y="476"/>
                      <a:pt x="1" y="527"/>
                    </a:cubicBezTo>
                    <a:lnTo>
                      <a:pt x="4" y="1845"/>
                    </a:lnTo>
                    <a:cubicBezTo>
                      <a:pt x="4" y="1850"/>
                      <a:pt x="4" y="1855"/>
                      <a:pt x="5" y="1860"/>
                    </a:cubicBezTo>
                    <a:lnTo>
                      <a:pt x="113" y="2816"/>
                    </a:lnTo>
                    <a:cubicBezTo>
                      <a:pt x="121" y="2893"/>
                      <a:pt x="184" y="2944"/>
                      <a:pt x="252" y="2944"/>
                    </a:cubicBezTo>
                    <a:cubicBezTo>
                      <a:pt x="280" y="2944"/>
                      <a:pt x="308" y="2935"/>
                      <a:pt x="334" y="2917"/>
                    </a:cubicBezTo>
                    <a:lnTo>
                      <a:pt x="930" y="2496"/>
                    </a:lnTo>
                    <a:cubicBezTo>
                      <a:pt x="969" y="2470"/>
                      <a:pt x="990" y="2427"/>
                      <a:pt x="990" y="2380"/>
                    </a:cubicBezTo>
                    <a:lnTo>
                      <a:pt x="986" y="142"/>
                    </a:lnTo>
                    <a:cubicBezTo>
                      <a:pt x="986" y="59"/>
                      <a:pt x="919" y="0"/>
                      <a:pt x="8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497"/>
              <p:cNvSpPr/>
              <p:nvPr/>
            </p:nvSpPr>
            <p:spPr>
              <a:xfrm>
                <a:off x="2636916" y="2275029"/>
                <a:ext cx="133342" cy="349571"/>
              </a:xfrm>
              <a:custGeom>
                <a:rect b="b" l="l" r="r" t="t"/>
                <a:pathLst>
                  <a:path extrusionOk="0" h="14923" w="5699">
                    <a:moveTo>
                      <a:pt x="3303" y="1"/>
                    </a:moveTo>
                    <a:lnTo>
                      <a:pt x="2851" y="3"/>
                    </a:lnTo>
                    <a:lnTo>
                      <a:pt x="2352" y="4"/>
                    </a:lnTo>
                    <a:cubicBezTo>
                      <a:pt x="2241" y="1005"/>
                      <a:pt x="2098" y="2000"/>
                      <a:pt x="1922" y="2990"/>
                    </a:cubicBezTo>
                    <a:cubicBezTo>
                      <a:pt x="1915" y="3022"/>
                      <a:pt x="1911" y="3056"/>
                      <a:pt x="1904" y="3088"/>
                    </a:cubicBezTo>
                    <a:cubicBezTo>
                      <a:pt x="1897" y="3137"/>
                      <a:pt x="1886" y="3186"/>
                      <a:pt x="1877" y="3235"/>
                    </a:cubicBezTo>
                    <a:cubicBezTo>
                      <a:pt x="1873" y="3257"/>
                      <a:pt x="1870" y="3277"/>
                      <a:pt x="1866" y="3298"/>
                    </a:cubicBezTo>
                    <a:cubicBezTo>
                      <a:pt x="1633" y="4550"/>
                      <a:pt x="1350" y="5794"/>
                      <a:pt x="1016" y="7024"/>
                    </a:cubicBezTo>
                    <a:cubicBezTo>
                      <a:pt x="517" y="8854"/>
                      <a:pt x="262" y="10003"/>
                      <a:pt x="134" y="10768"/>
                    </a:cubicBezTo>
                    <a:cubicBezTo>
                      <a:pt x="117" y="10864"/>
                      <a:pt x="103" y="10955"/>
                      <a:pt x="91" y="11041"/>
                    </a:cubicBezTo>
                    <a:cubicBezTo>
                      <a:pt x="66" y="11210"/>
                      <a:pt x="47" y="11359"/>
                      <a:pt x="35" y="11490"/>
                    </a:cubicBezTo>
                    <a:cubicBezTo>
                      <a:pt x="25" y="11596"/>
                      <a:pt x="17" y="11691"/>
                      <a:pt x="12" y="11778"/>
                    </a:cubicBezTo>
                    <a:cubicBezTo>
                      <a:pt x="10" y="11830"/>
                      <a:pt x="6" y="11878"/>
                      <a:pt x="5" y="11926"/>
                    </a:cubicBezTo>
                    <a:cubicBezTo>
                      <a:pt x="2" y="11974"/>
                      <a:pt x="0" y="12026"/>
                      <a:pt x="1" y="12078"/>
                    </a:cubicBezTo>
                    <a:cubicBezTo>
                      <a:pt x="0" y="12136"/>
                      <a:pt x="2" y="12192"/>
                      <a:pt x="5" y="12247"/>
                    </a:cubicBezTo>
                    <a:cubicBezTo>
                      <a:pt x="14" y="12354"/>
                      <a:pt x="25" y="12462"/>
                      <a:pt x="43" y="12568"/>
                    </a:cubicBezTo>
                    <a:cubicBezTo>
                      <a:pt x="277" y="13906"/>
                      <a:pt x="1444" y="14922"/>
                      <a:pt x="2849" y="14922"/>
                    </a:cubicBezTo>
                    <a:cubicBezTo>
                      <a:pt x="2851" y="14922"/>
                      <a:pt x="2853" y="14922"/>
                      <a:pt x="2855" y="14922"/>
                    </a:cubicBezTo>
                    <a:cubicBezTo>
                      <a:pt x="2955" y="14921"/>
                      <a:pt x="3055" y="14916"/>
                      <a:pt x="3153" y="14906"/>
                    </a:cubicBezTo>
                    <a:cubicBezTo>
                      <a:pt x="4423" y="14773"/>
                      <a:pt x="5445" y="13803"/>
                      <a:pt x="5657" y="12558"/>
                    </a:cubicBezTo>
                    <a:cubicBezTo>
                      <a:pt x="5676" y="12452"/>
                      <a:pt x="5687" y="12346"/>
                      <a:pt x="5693" y="12237"/>
                    </a:cubicBezTo>
                    <a:cubicBezTo>
                      <a:pt x="5697" y="12182"/>
                      <a:pt x="5698" y="12126"/>
                      <a:pt x="5698" y="12067"/>
                    </a:cubicBezTo>
                    <a:cubicBezTo>
                      <a:pt x="5697" y="12016"/>
                      <a:pt x="5696" y="11965"/>
                      <a:pt x="5693" y="11916"/>
                    </a:cubicBezTo>
                    <a:cubicBezTo>
                      <a:pt x="5692" y="11869"/>
                      <a:pt x="5689" y="11819"/>
                      <a:pt x="5687" y="11768"/>
                    </a:cubicBezTo>
                    <a:cubicBezTo>
                      <a:pt x="5682" y="11682"/>
                      <a:pt x="5674" y="11585"/>
                      <a:pt x="5662" y="11480"/>
                    </a:cubicBezTo>
                    <a:cubicBezTo>
                      <a:pt x="5648" y="11348"/>
                      <a:pt x="5631" y="11201"/>
                      <a:pt x="5605" y="11031"/>
                    </a:cubicBezTo>
                    <a:cubicBezTo>
                      <a:pt x="5593" y="10946"/>
                      <a:pt x="5577" y="10855"/>
                      <a:pt x="5560" y="10759"/>
                    </a:cubicBezTo>
                    <a:cubicBezTo>
                      <a:pt x="5425" y="9980"/>
                      <a:pt x="5161" y="8810"/>
                      <a:pt x="4640" y="6929"/>
                    </a:cubicBezTo>
                    <a:cubicBezTo>
                      <a:pt x="4308" y="5729"/>
                      <a:pt x="4026" y="4518"/>
                      <a:pt x="3795" y="3297"/>
                    </a:cubicBezTo>
                    <a:lnTo>
                      <a:pt x="3784" y="3235"/>
                    </a:lnTo>
                    <a:cubicBezTo>
                      <a:pt x="3773" y="3183"/>
                      <a:pt x="3764" y="3132"/>
                      <a:pt x="3754" y="3078"/>
                    </a:cubicBezTo>
                    <a:cubicBezTo>
                      <a:pt x="3749" y="3050"/>
                      <a:pt x="3744" y="3019"/>
                      <a:pt x="3738" y="2989"/>
                    </a:cubicBezTo>
                    <a:cubicBezTo>
                      <a:pt x="3566" y="2045"/>
                      <a:pt x="3427" y="1094"/>
                      <a:pt x="3318" y="140"/>
                    </a:cubicBezTo>
                    <a:lnTo>
                      <a:pt x="33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497"/>
              <p:cNvSpPr/>
              <p:nvPr/>
            </p:nvSpPr>
            <p:spPr>
              <a:xfrm>
                <a:off x="2697609" y="2250690"/>
                <a:ext cx="10810" cy="79340"/>
              </a:xfrm>
              <a:custGeom>
                <a:rect b="b" l="l" r="r" t="t"/>
                <a:pathLst>
                  <a:path extrusionOk="0" h="3387" w="462">
                    <a:moveTo>
                      <a:pt x="400" y="1"/>
                    </a:moveTo>
                    <a:lnTo>
                      <a:pt x="62" y="2"/>
                    </a:lnTo>
                    <a:cubicBezTo>
                      <a:pt x="28" y="2"/>
                      <a:pt x="1" y="31"/>
                      <a:pt x="2" y="65"/>
                    </a:cubicBezTo>
                    <a:lnTo>
                      <a:pt x="169" y="3329"/>
                    </a:lnTo>
                    <a:cubicBezTo>
                      <a:pt x="170" y="3360"/>
                      <a:pt x="197" y="3386"/>
                      <a:pt x="229" y="3386"/>
                    </a:cubicBezTo>
                    <a:lnTo>
                      <a:pt x="244" y="3386"/>
                    </a:lnTo>
                    <a:cubicBezTo>
                      <a:pt x="277" y="3386"/>
                      <a:pt x="304" y="3360"/>
                      <a:pt x="305" y="3329"/>
                    </a:cubicBezTo>
                    <a:lnTo>
                      <a:pt x="459" y="65"/>
                    </a:lnTo>
                    <a:cubicBezTo>
                      <a:pt x="461" y="31"/>
                      <a:pt x="434" y="2"/>
                      <a:pt x="4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497"/>
              <p:cNvSpPr/>
              <p:nvPr/>
            </p:nvSpPr>
            <p:spPr>
              <a:xfrm>
                <a:off x="2689654" y="2335395"/>
                <a:ext cx="4750" cy="4755"/>
              </a:xfrm>
              <a:custGeom>
                <a:rect b="b" l="l" r="r" t="t"/>
                <a:pathLst>
                  <a:path extrusionOk="0" h="203" w="203">
                    <a:moveTo>
                      <a:pt x="101" y="1"/>
                    </a:moveTo>
                    <a:cubicBezTo>
                      <a:pt x="47" y="1"/>
                      <a:pt x="0" y="47"/>
                      <a:pt x="0" y="102"/>
                    </a:cubicBezTo>
                    <a:cubicBezTo>
                      <a:pt x="0" y="159"/>
                      <a:pt x="45" y="203"/>
                      <a:pt x="101" y="203"/>
                    </a:cubicBezTo>
                    <a:cubicBezTo>
                      <a:pt x="157" y="203"/>
                      <a:pt x="203" y="159"/>
                      <a:pt x="203" y="102"/>
                    </a:cubicBezTo>
                    <a:cubicBezTo>
                      <a:pt x="203" y="46"/>
                      <a:pt x="157" y="1"/>
                      <a:pt x="1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497"/>
              <p:cNvSpPr/>
              <p:nvPr/>
            </p:nvSpPr>
            <p:spPr>
              <a:xfrm>
                <a:off x="2690684" y="2319208"/>
                <a:ext cx="4773" cy="4755"/>
              </a:xfrm>
              <a:custGeom>
                <a:rect b="b" l="l" r="r" t="t"/>
                <a:pathLst>
                  <a:path extrusionOk="0" h="203" w="204">
                    <a:moveTo>
                      <a:pt x="102" y="1"/>
                    </a:moveTo>
                    <a:cubicBezTo>
                      <a:pt x="46" y="1"/>
                      <a:pt x="1" y="47"/>
                      <a:pt x="1" y="102"/>
                    </a:cubicBezTo>
                    <a:cubicBezTo>
                      <a:pt x="1" y="159"/>
                      <a:pt x="46" y="203"/>
                      <a:pt x="102" y="203"/>
                    </a:cubicBezTo>
                    <a:cubicBezTo>
                      <a:pt x="159" y="203"/>
                      <a:pt x="204" y="159"/>
                      <a:pt x="204" y="102"/>
                    </a:cubicBezTo>
                    <a:cubicBezTo>
                      <a:pt x="204" y="46"/>
                      <a:pt x="159" y="1"/>
                      <a:pt x="1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497"/>
              <p:cNvSpPr/>
              <p:nvPr/>
            </p:nvSpPr>
            <p:spPr>
              <a:xfrm>
                <a:off x="2691737" y="2303022"/>
                <a:ext cx="4750" cy="4779"/>
              </a:xfrm>
              <a:custGeom>
                <a:rect b="b" l="l" r="r" t="t"/>
                <a:pathLst>
                  <a:path extrusionOk="0" h="204" w="203">
                    <a:moveTo>
                      <a:pt x="102" y="0"/>
                    </a:moveTo>
                    <a:cubicBezTo>
                      <a:pt x="46" y="0"/>
                      <a:pt x="1" y="47"/>
                      <a:pt x="1" y="102"/>
                    </a:cubicBezTo>
                    <a:cubicBezTo>
                      <a:pt x="1" y="158"/>
                      <a:pt x="46" y="203"/>
                      <a:pt x="102" y="203"/>
                    </a:cubicBezTo>
                    <a:cubicBezTo>
                      <a:pt x="159" y="203"/>
                      <a:pt x="203" y="158"/>
                      <a:pt x="203" y="102"/>
                    </a:cubicBezTo>
                    <a:cubicBezTo>
                      <a:pt x="203" y="45"/>
                      <a:pt x="159" y="0"/>
                      <a:pt x="1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497"/>
              <p:cNvSpPr/>
              <p:nvPr/>
            </p:nvSpPr>
            <p:spPr>
              <a:xfrm>
                <a:off x="2692743" y="2286859"/>
                <a:ext cx="4773" cy="4755"/>
              </a:xfrm>
              <a:custGeom>
                <a:rect b="b" l="l" r="r" t="t"/>
                <a:pathLst>
                  <a:path extrusionOk="0" h="203" w="204">
                    <a:moveTo>
                      <a:pt x="102" y="0"/>
                    </a:moveTo>
                    <a:cubicBezTo>
                      <a:pt x="48" y="0"/>
                      <a:pt x="1" y="46"/>
                      <a:pt x="2" y="101"/>
                    </a:cubicBezTo>
                    <a:cubicBezTo>
                      <a:pt x="2" y="157"/>
                      <a:pt x="46" y="202"/>
                      <a:pt x="102" y="202"/>
                    </a:cubicBezTo>
                    <a:cubicBezTo>
                      <a:pt x="159" y="202"/>
                      <a:pt x="204" y="157"/>
                      <a:pt x="204" y="101"/>
                    </a:cubicBezTo>
                    <a:cubicBezTo>
                      <a:pt x="204" y="44"/>
                      <a:pt x="159" y="0"/>
                      <a:pt x="1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497"/>
              <p:cNvSpPr/>
              <p:nvPr/>
            </p:nvSpPr>
            <p:spPr>
              <a:xfrm>
                <a:off x="2711929" y="2335372"/>
                <a:ext cx="4773" cy="4755"/>
              </a:xfrm>
              <a:custGeom>
                <a:rect b="b" l="l" r="r" t="t"/>
                <a:pathLst>
                  <a:path extrusionOk="0" h="203" w="204">
                    <a:moveTo>
                      <a:pt x="102" y="1"/>
                    </a:moveTo>
                    <a:cubicBezTo>
                      <a:pt x="45" y="1"/>
                      <a:pt x="0" y="47"/>
                      <a:pt x="0" y="101"/>
                    </a:cubicBezTo>
                    <a:cubicBezTo>
                      <a:pt x="0" y="158"/>
                      <a:pt x="46" y="203"/>
                      <a:pt x="102" y="203"/>
                    </a:cubicBezTo>
                    <a:cubicBezTo>
                      <a:pt x="158" y="203"/>
                      <a:pt x="203" y="157"/>
                      <a:pt x="203" y="101"/>
                    </a:cubicBezTo>
                    <a:cubicBezTo>
                      <a:pt x="203" y="47"/>
                      <a:pt x="157" y="1"/>
                      <a:pt x="102" y="1"/>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497"/>
              <p:cNvSpPr/>
              <p:nvPr/>
            </p:nvSpPr>
            <p:spPr>
              <a:xfrm>
                <a:off x="2710829" y="2319185"/>
                <a:ext cx="4750" cy="4755"/>
              </a:xfrm>
              <a:custGeom>
                <a:rect b="b" l="l" r="r" t="t"/>
                <a:pathLst>
                  <a:path extrusionOk="0" h="203" w="203">
                    <a:moveTo>
                      <a:pt x="102" y="1"/>
                    </a:moveTo>
                    <a:cubicBezTo>
                      <a:pt x="45" y="1"/>
                      <a:pt x="0" y="46"/>
                      <a:pt x="0" y="102"/>
                    </a:cubicBezTo>
                    <a:cubicBezTo>
                      <a:pt x="0" y="159"/>
                      <a:pt x="46" y="203"/>
                      <a:pt x="102" y="203"/>
                    </a:cubicBezTo>
                    <a:cubicBezTo>
                      <a:pt x="158" y="203"/>
                      <a:pt x="202" y="159"/>
                      <a:pt x="202" y="102"/>
                    </a:cubicBezTo>
                    <a:cubicBezTo>
                      <a:pt x="202" y="46"/>
                      <a:pt x="158" y="1"/>
                      <a:pt x="102" y="1"/>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497"/>
              <p:cNvSpPr/>
              <p:nvPr/>
            </p:nvSpPr>
            <p:spPr>
              <a:xfrm>
                <a:off x="2709706" y="2302998"/>
                <a:ext cx="4796" cy="4755"/>
              </a:xfrm>
              <a:custGeom>
                <a:rect b="b" l="l" r="r" t="t"/>
                <a:pathLst>
                  <a:path extrusionOk="0" h="203" w="205">
                    <a:moveTo>
                      <a:pt x="102" y="0"/>
                    </a:moveTo>
                    <a:cubicBezTo>
                      <a:pt x="46" y="0"/>
                      <a:pt x="1" y="45"/>
                      <a:pt x="1" y="102"/>
                    </a:cubicBezTo>
                    <a:cubicBezTo>
                      <a:pt x="1" y="158"/>
                      <a:pt x="46" y="202"/>
                      <a:pt x="102" y="202"/>
                    </a:cubicBezTo>
                    <a:cubicBezTo>
                      <a:pt x="159" y="202"/>
                      <a:pt x="203" y="158"/>
                      <a:pt x="203" y="102"/>
                    </a:cubicBezTo>
                    <a:cubicBezTo>
                      <a:pt x="205" y="45"/>
                      <a:pt x="159" y="0"/>
                      <a:pt x="102"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497"/>
              <p:cNvSpPr/>
              <p:nvPr/>
            </p:nvSpPr>
            <p:spPr>
              <a:xfrm>
                <a:off x="2708630" y="2286812"/>
                <a:ext cx="4750" cy="4779"/>
              </a:xfrm>
              <a:custGeom>
                <a:rect b="b" l="l" r="r" t="t"/>
                <a:pathLst>
                  <a:path extrusionOk="0" h="204" w="203">
                    <a:moveTo>
                      <a:pt x="102" y="0"/>
                    </a:moveTo>
                    <a:cubicBezTo>
                      <a:pt x="46" y="0"/>
                      <a:pt x="1" y="45"/>
                      <a:pt x="1" y="102"/>
                    </a:cubicBezTo>
                    <a:cubicBezTo>
                      <a:pt x="1" y="158"/>
                      <a:pt x="47" y="203"/>
                      <a:pt x="102" y="203"/>
                    </a:cubicBezTo>
                    <a:cubicBezTo>
                      <a:pt x="158" y="203"/>
                      <a:pt x="203" y="158"/>
                      <a:pt x="203" y="102"/>
                    </a:cubicBezTo>
                    <a:cubicBezTo>
                      <a:pt x="203" y="46"/>
                      <a:pt x="157" y="0"/>
                      <a:pt x="102"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497"/>
              <p:cNvSpPr/>
              <p:nvPr/>
            </p:nvSpPr>
            <p:spPr>
              <a:xfrm>
                <a:off x="2637033" y="2561681"/>
                <a:ext cx="133108" cy="18717"/>
              </a:xfrm>
              <a:custGeom>
                <a:rect b="b" l="l" r="r" t="t"/>
                <a:pathLst>
                  <a:path extrusionOk="0" h="799" w="5689">
                    <a:moveTo>
                      <a:pt x="5688" y="1"/>
                    </a:moveTo>
                    <a:cubicBezTo>
                      <a:pt x="5406" y="170"/>
                      <a:pt x="4598" y="531"/>
                      <a:pt x="2846" y="534"/>
                    </a:cubicBezTo>
                    <a:cubicBezTo>
                      <a:pt x="2839" y="534"/>
                      <a:pt x="2831" y="534"/>
                      <a:pt x="2824" y="534"/>
                    </a:cubicBezTo>
                    <a:cubicBezTo>
                      <a:pt x="1087" y="534"/>
                      <a:pt x="282" y="177"/>
                      <a:pt x="0" y="11"/>
                    </a:cubicBezTo>
                    <a:lnTo>
                      <a:pt x="0" y="11"/>
                    </a:lnTo>
                    <a:cubicBezTo>
                      <a:pt x="7" y="120"/>
                      <a:pt x="20" y="226"/>
                      <a:pt x="37" y="331"/>
                    </a:cubicBezTo>
                    <a:cubicBezTo>
                      <a:pt x="453" y="531"/>
                      <a:pt x="1294" y="798"/>
                      <a:pt x="2820" y="798"/>
                    </a:cubicBezTo>
                    <a:cubicBezTo>
                      <a:pt x="2829" y="798"/>
                      <a:pt x="2838" y="798"/>
                      <a:pt x="2846" y="798"/>
                    </a:cubicBezTo>
                    <a:cubicBezTo>
                      <a:pt x="4389" y="796"/>
                      <a:pt x="5236" y="524"/>
                      <a:pt x="5652" y="321"/>
                    </a:cubicBezTo>
                    <a:cubicBezTo>
                      <a:pt x="5671" y="216"/>
                      <a:pt x="5682" y="109"/>
                      <a:pt x="5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497"/>
              <p:cNvSpPr/>
              <p:nvPr/>
            </p:nvSpPr>
            <p:spPr>
              <a:xfrm>
                <a:off x="2637150" y="2543948"/>
                <a:ext cx="132851" cy="18365"/>
              </a:xfrm>
              <a:custGeom>
                <a:rect b="b" l="l" r="r" t="t"/>
                <a:pathLst>
                  <a:path extrusionOk="0" h="784" w="5678">
                    <a:moveTo>
                      <a:pt x="5652" y="1"/>
                    </a:moveTo>
                    <a:cubicBezTo>
                      <a:pt x="5345" y="175"/>
                      <a:pt x="4534" y="514"/>
                      <a:pt x="2840" y="518"/>
                    </a:cubicBezTo>
                    <a:cubicBezTo>
                      <a:pt x="2830" y="518"/>
                      <a:pt x="2820" y="518"/>
                      <a:pt x="2810" y="518"/>
                    </a:cubicBezTo>
                    <a:cubicBezTo>
                      <a:pt x="1134" y="518"/>
                      <a:pt x="329" y="184"/>
                      <a:pt x="23" y="11"/>
                    </a:cubicBezTo>
                    <a:cubicBezTo>
                      <a:pt x="13" y="118"/>
                      <a:pt x="6" y="214"/>
                      <a:pt x="1" y="299"/>
                    </a:cubicBezTo>
                    <a:cubicBezTo>
                      <a:pt x="405" y="501"/>
                      <a:pt x="1253" y="783"/>
                      <a:pt x="2823" y="783"/>
                    </a:cubicBezTo>
                    <a:cubicBezTo>
                      <a:pt x="2829" y="783"/>
                      <a:pt x="2835" y="783"/>
                      <a:pt x="2840" y="783"/>
                    </a:cubicBezTo>
                    <a:cubicBezTo>
                      <a:pt x="4421" y="780"/>
                      <a:pt x="5272" y="493"/>
                      <a:pt x="5677" y="289"/>
                    </a:cubicBezTo>
                    <a:cubicBezTo>
                      <a:pt x="5672" y="202"/>
                      <a:pt x="5664" y="107"/>
                      <a:pt x="5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497"/>
              <p:cNvSpPr/>
              <p:nvPr/>
            </p:nvSpPr>
            <p:spPr>
              <a:xfrm>
                <a:off x="2639022" y="2527035"/>
                <a:ext cx="129061" cy="17077"/>
              </a:xfrm>
              <a:custGeom>
                <a:rect b="b" l="l" r="r" t="t"/>
                <a:pathLst>
                  <a:path extrusionOk="0" h="729" w="5516">
                    <a:moveTo>
                      <a:pt x="5472" y="1"/>
                    </a:moveTo>
                    <a:cubicBezTo>
                      <a:pt x="5104" y="184"/>
                      <a:pt x="4293" y="462"/>
                      <a:pt x="2758" y="465"/>
                    </a:cubicBezTo>
                    <a:cubicBezTo>
                      <a:pt x="2753" y="465"/>
                      <a:pt x="2747" y="465"/>
                      <a:pt x="2741" y="465"/>
                    </a:cubicBezTo>
                    <a:cubicBezTo>
                      <a:pt x="1218" y="465"/>
                      <a:pt x="410" y="192"/>
                      <a:pt x="44" y="11"/>
                    </a:cubicBezTo>
                    <a:cubicBezTo>
                      <a:pt x="27" y="107"/>
                      <a:pt x="13" y="199"/>
                      <a:pt x="1" y="285"/>
                    </a:cubicBezTo>
                    <a:cubicBezTo>
                      <a:pt x="432" y="481"/>
                      <a:pt x="1265" y="729"/>
                      <a:pt x="2731" y="729"/>
                    </a:cubicBezTo>
                    <a:cubicBezTo>
                      <a:pt x="2740" y="729"/>
                      <a:pt x="2749" y="729"/>
                      <a:pt x="2758" y="729"/>
                    </a:cubicBezTo>
                    <a:cubicBezTo>
                      <a:pt x="4243" y="726"/>
                      <a:pt x="5083" y="474"/>
                      <a:pt x="5516" y="275"/>
                    </a:cubicBezTo>
                    <a:cubicBezTo>
                      <a:pt x="5504" y="189"/>
                      <a:pt x="5488" y="98"/>
                      <a:pt x="54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497"/>
              <p:cNvSpPr/>
              <p:nvPr/>
            </p:nvSpPr>
            <p:spPr>
              <a:xfrm>
                <a:off x="2680553" y="2345070"/>
                <a:ext cx="45181" cy="10869"/>
              </a:xfrm>
              <a:custGeom>
                <a:rect b="b" l="l" r="r" t="t"/>
                <a:pathLst>
                  <a:path extrusionOk="0" h="464" w="1931">
                    <a:moveTo>
                      <a:pt x="57" y="0"/>
                    </a:moveTo>
                    <a:cubicBezTo>
                      <a:pt x="50" y="34"/>
                      <a:pt x="46" y="66"/>
                      <a:pt x="39" y="100"/>
                    </a:cubicBezTo>
                    <a:cubicBezTo>
                      <a:pt x="30" y="148"/>
                      <a:pt x="21" y="198"/>
                      <a:pt x="12" y="246"/>
                    </a:cubicBezTo>
                    <a:cubicBezTo>
                      <a:pt x="8" y="267"/>
                      <a:pt x="5" y="289"/>
                      <a:pt x="1" y="310"/>
                    </a:cubicBezTo>
                    <a:cubicBezTo>
                      <a:pt x="166" y="384"/>
                      <a:pt x="460" y="464"/>
                      <a:pt x="959" y="464"/>
                    </a:cubicBezTo>
                    <a:cubicBezTo>
                      <a:pt x="963" y="464"/>
                      <a:pt x="966" y="464"/>
                      <a:pt x="969" y="464"/>
                    </a:cubicBezTo>
                    <a:cubicBezTo>
                      <a:pt x="1469" y="462"/>
                      <a:pt x="1764" y="384"/>
                      <a:pt x="1931" y="308"/>
                    </a:cubicBezTo>
                    <a:lnTo>
                      <a:pt x="1920" y="246"/>
                    </a:lnTo>
                    <a:cubicBezTo>
                      <a:pt x="1909" y="194"/>
                      <a:pt x="1899" y="143"/>
                      <a:pt x="1890" y="90"/>
                    </a:cubicBezTo>
                    <a:cubicBezTo>
                      <a:pt x="1884" y="61"/>
                      <a:pt x="1879" y="30"/>
                      <a:pt x="1873" y="0"/>
                    </a:cubicBezTo>
                    <a:cubicBezTo>
                      <a:pt x="1794" y="50"/>
                      <a:pt x="1549" y="163"/>
                      <a:pt x="967" y="164"/>
                    </a:cubicBezTo>
                    <a:cubicBezTo>
                      <a:pt x="962" y="164"/>
                      <a:pt x="957" y="164"/>
                      <a:pt x="952" y="164"/>
                    </a:cubicBezTo>
                    <a:cubicBezTo>
                      <a:pt x="370" y="164"/>
                      <a:pt x="129" y="48"/>
                      <a:pt x="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497"/>
              <p:cNvSpPr/>
              <p:nvPr/>
            </p:nvSpPr>
            <p:spPr>
              <a:xfrm>
                <a:off x="2703623" y="2275029"/>
                <a:ext cx="66636" cy="349196"/>
              </a:xfrm>
              <a:custGeom>
                <a:rect b="b" l="l" r="r" t="t"/>
                <a:pathLst>
                  <a:path extrusionOk="0" h="14907" w="2848">
                    <a:moveTo>
                      <a:pt x="452" y="1"/>
                    </a:moveTo>
                    <a:lnTo>
                      <a:pt x="0" y="3"/>
                    </a:lnTo>
                    <a:lnTo>
                      <a:pt x="143" y="5307"/>
                    </a:lnTo>
                    <a:cubicBezTo>
                      <a:pt x="170" y="6301"/>
                      <a:pt x="315" y="7287"/>
                      <a:pt x="560" y="8251"/>
                    </a:cubicBezTo>
                    <a:cubicBezTo>
                      <a:pt x="1410" y="11604"/>
                      <a:pt x="786" y="13828"/>
                      <a:pt x="302" y="14906"/>
                    </a:cubicBezTo>
                    <a:cubicBezTo>
                      <a:pt x="1572" y="14773"/>
                      <a:pt x="2594" y="13803"/>
                      <a:pt x="2806" y="12558"/>
                    </a:cubicBezTo>
                    <a:cubicBezTo>
                      <a:pt x="2825" y="12452"/>
                      <a:pt x="2836" y="12346"/>
                      <a:pt x="2842" y="12237"/>
                    </a:cubicBezTo>
                    <a:cubicBezTo>
                      <a:pt x="2846" y="12182"/>
                      <a:pt x="2847" y="12126"/>
                      <a:pt x="2847" y="12067"/>
                    </a:cubicBezTo>
                    <a:cubicBezTo>
                      <a:pt x="2846" y="12016"/>
                      <a:pt x="2845" y="11965"/>
                      <a:pt x="2842" y="11916"/>
                    </a:cubicBezTo>
                    <a:cubicBezTo>
                      <a:pt x="2841" y="11869"/>
                      <a:pt x="2838" y="11819"/>
                      <a:pt x="2836" y="11768"/>
                    </a:cubicBezTo>
                    <a:cubicBezTo>
                      <a:pt x="2831" y="11682"/>
                      <a:pt x="2823" y="11585"/>
                      <a:pt x="2811" y="11480"/>
                    </a:cubicBezTo>
                    <a:cubicBezTo>
                      <a:pt x="2797" y="11348"/>
                      <a:pt x="2780" y="11201"/>
                      <a:pt x="2754" y="11031"/>
                    </a:cubicBezTo>
                    <a:cubicBezTo>
                      <a:pt x="2742" y="10946"/>
                      <a:pt x="2726" y="10855"/>
                      <a:pt x="2709" y="10759"/>
                    </a:cubicBezTo>
                    <a:cubicBezTo>
                      <a:pt x="2574" y="9980"/>
                      <a:pt x="2310" y="8810"/>
                      <a:pt x="1789" y="6929"/>
                    </a:cubicBezTo>
                    <a:cubicBezTo>
                      <a:pt x="1457" y="5729"/>
                      <a:pt x="1175" y="4518"/>
                      <a:pt x="944" y="3297"/>
                    </a:cubicBezTo>
                    <a:lnTo>
                      <a:pt x="933" y="3235"/>
                    </a:lnTo>
                    <a:cubicBezTo>
                      <a:pt x="922" y="3183"/>
                      <a:pt x="913" y="3132"/>
                      <a:pt x="903" y="3078"/>
                    </a:cubicBezTo>
                    <a:cubicBezTo>
                      <a:pt x="898" y="3050"/>
                      <a:pt x="893" y="3019"/>
                      <a:pt x="887" y="2989"/>
                    </a:cubicBezTo>
                    <a:cubicBezTo>
                      <a:pt x="715" y="2045"/>
                      <a:pt x="576" y="1094"/>
                      <a:pt x="467" y="140"/>
                    </a:cubicBezTo>
                    <a:lnTo>
                      <a:pt x="4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497"/>
              <p:cNvSpPr/>
              <p:nvPr/>
            </p:nvSpPr>
            <p:spPr>
              <a:xfrm>
                <a:off x="2644263" y="2227710"/>
                <a:ext cx="15466" cy="149124"/>
              </a:xfrm>
              <a:custGeom>
                <a:rect b="b" l="l" r="r" t="t"/>
                <a:pathLst>
                  <a:path extrusionOk="0" h="6366" w="661">
                    <a:moveTo>
                      <a:pt x="0" y="0"/>
                    </a:moveTo>
                    <a:lnTo>
                      <a:pt x="0" y="6366"/>
                    </a:lnTo>
                    <a:lnTo>
                      <a:pt x="661" y="6366"/>
                    </a:lnTo>
                    <a:lnTo>
                      <a:pt x="6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497"/>
              <p:cNvSpPr/>
              <p:nvPr/>
            </p:nvSpPr>
            <p:spPr>
              <a:xfrm>
                <a:off x="2747446" y="2227710"/>
                <a:ext cx="15466" cy="149124"/>
              </a:xfrm>
              <a:custGeom>
                <a:rect b="b" l="l" r="r" t="t"/>
                <a:pathLst>
                  <a:path extrusionOk="0" h="6366" w="661">
                    <a:moveTo>
                      <a:pt x="0" y="0"/>
                    </a:moveTo>
                    <a:lnTo>
                      <a:pt x="0" y="6366"/>
                    </a:lnTo>
                    <a:lnTo>
                      <a:pt x="660" y="6366"/>
                    </a:lnTo>
                    <a:lnTo>
                      <a:pt x="6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497"/>
              <p:cNvSpPr/>
              <p:nvPr/>
            </p:nvSpPr>
            <p:spPr>
              <a:xfrm>
                <a:off x="2635910" y="2371821"/>
                <a:ext cx="135401" cy="18412"/>
              </a:xfrm>
              <a:custGeom>
                <a:rect b="b" l="l" r="r" t="t"/>
                <a:pathLst>
                  <a:path extrusionOk="0" h="786" w="5787">
                    <a:moveTo>
                      <a:pt x="392" y="1"/>
                    </a:moveTo>
                    <a:cubicBezTo>
                      <a:pt x="176" y="1"/>
                      <a:pt x="0" y="176"/>
                      <a:pt x="0" y="393"/>
                    </a:cubicBezTo>
                    <a:cubicBezTo>
                      <a:pt x="0" y="610"/>
                      <a:pt x="176" y="785"/>
                      <a:pt x="392" y="785"/>
                    </a:cubicBezTo>
                    <a:lnTo>
                      <a:pt x="5395" y="785"/>
                    </a:lnTo>
                    <a:cubicBezTo>
                      <a:pt x="5611" y="785"/>
                      <a:pt x="5786" y="610"/>
                      <a:pt x="5786" y="393"/>
                    </a:cubicBezTo>
                    <a:cubicBezTo>
                      <a:pt x="5786" y="176"/>
                      <a:pt x="5611" y="1"/>
                      <a:pt x="5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8" name="Google Shape;21288;p497"/>
            <p:cNvGrpSpPr/>
            <p:nvPr/>
          </p:nvGrpSpPr>
          <p:grpSpPr>
            <a:xfrm>
              <a:off x="6440152" y="1740782"/>
              <a:ext cx="1988795" cy="1890832"/>
              <a:chOff x="74805" y="1836043"/>
              <a:chExt cx="2351100" cy="1890832"/>
            </a:xfrm>
          </p:grpSpPr>
          <p:sp>
            <p:nvSpPr>
              <p:cNvPr id="21289" name="Google Shape;21289;p497"/>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497"/>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497"/>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497"/>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293" name="Google Shape;21293;p497"/>
          <p:cNvSpPr txBox="1"/>
          <p:nvPr>
            <p:ph type="title"/>
          </p:nvPr>
        </p:nvSpPr>
        <p:spPr>
          <a:xfrm>
            <a:off x="1384900" y="2157000"/>
            <a:ext cx="7044000" cy="122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AI IN WINE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97" name="Shape 21297"/>
        <p:cNvGrpSpPr/>
        <p:nvPr/>
      </p:nvGrpSpPr>
      <p:grpSpPr>
        <a:xfrm>
          <a:off x="0" y="0"/>
          <a:ext cx="0" cy="0"/>
          <a:chOff x="0" y="0"/>
          <a:chExt cx="0" cy="0"/>
        </a:xfrm>
      </p:grpSpPr>
      <p:sp>
        <p:nvSpPr>
          <p:cNvPr id="21298" name="Google Shape;21298;p498"/>
          <p:cNvSpPr/>
          <p:nvPr/>
        </p:nvSpPr>
        <p:spPr>
          <a:xfrm>
            <a:off x="659675" y="4792325"/>
            <a:ext cx="3346200" cy="210000"/>
          </a:xfrm>
          <a:prstGeom prst="ellipse">
            <a:avLst/>
          </a:pr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99" name="Google Shape;21299;p498"/>
          <p:cNvGrpSpPr/>
          <p:nvPr/>
        </p:nvGrpSpPr>
        <p:grpSpPr>
          <a:xfrm>
            <a:off x="1090432" y="409458"/>
            <a:ext cx="2833496" cy="3500390"/>
            <a:chOff x="916032" y="353158"/>
            <a:chExt cx="2833496" cy="3500390"/>
          </a:xfrm>
        </p:grpSpPr>
        <p:sp>
          <p:nvSpPr>
            <p:cNvPr id="21300" name="Google Shape;21300;p498"/>
            <p:cNvSpPr/>
            <p:nvPr/>
          </p:nvSpPr>
          <p:spPr>
            <a:xfrm flipH="1">
              <a:off x="3143367" y="1715188"/>
              <a:ext cx="102818" cy="170392"/>
            </a:xfrm>
            <a:custGeom>
              <a:rect b="b" l="l" r="r" t="t"/>
              <a:pathLst>
                <a:path extrusionOk="0" h="2185" w="1320">
                  <a:moveTo>
                    <a:pt x="228" y="1"/>
                  </a:moveTo>
                  <a:cubicBezTo>
                    <a:pt x="200" y="1"/>
                    <a:pt x="172" y="7"/>
                    <a:pt x="146" y="19"/>
                  </a:cubicBezTo>
                  <a:cubicBezTo>
                    <a:pt x="45" y="65"/>
                    <a:pt x="0" y="183"/>
                    <a:pt x="46" y="282"/>
                  </a:cubicBezTo>
                  <a:lnTo>
                    <a:pt x="510" y="1300"/>
                  </a:lnTo>
                  <a:cubicBezTo>
                    <a:pt x="446" y="1378"/>
                    <a:pt x="408" y="1477"/>
                    <a:pt x="408" y="1585"/>
                  </a:cubicBezTo>
                  <a:cubicBezTo>
                    <a:pt x="408" y="1831"/>
                    <a:pt x="603" y="2031"/>
                    <a:pt x="846" y="2040"/>
                  </a:cubicBezTo>
                  <a:lnTo>
                    <a:pt x="912" y="2185"/>
                  </a:lnTo>
                  <a:lnTo>
                    <a:pt x="1275" y="2020"/>
                  </a:lnTo>
                  <a:lnTo>
                    <a:pt x="1210" y="1879"/>
                  </a:lnTo>
                  <a:cubicBezTo>
                    <a:pt x="1279" y="1799"/>
                    <a:pt x="1320" y="1697"/>
                    <a:pt x="1320" y="1585"/>
                  </a:cubicBezTo>
                  <a:cubicBezTo>
                    <a:pt x="1320" y="1337"/>
                    <a:pt x="1120" y="1134"/>
                    <a:pt x="871" y="1131"/>
                  </a:cubicBezTo>
                  <a:lnTo>
                    <a:pt x="409" y="117"/>
                  </a:lnTo>
                  <a:cubicBezTo>
                    <a:pt x="375" y="44"/>
                    <a:pt x="303" y="1"/>
                    <a:pt x="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498"/>
            <p:cNvSpPr/>
            <p:nvPr/>
          </p:nvSpPr>
          <p:spPr>
            <a:xfrm flipH="1">
              <a:off x="3041406" y="1672766"/>
              <a:ext cx="102818" cy="170392"/>
            </a:xfrm>
            <a:custGeom>
              <a:rect b="b" l="l" r="r" t="t"/>
              <a:pathLst>
                <a:path extrusionOk="0" h="2185" w="1320">
                  <a:moveTo>
                    <a:pt x="228" y="0"/>
                  </a:moveTo>
                  <a:cubicBezTo>
                    <a:pt x="200" y="0"/>
                    <a:pt x="172" y="6"/>
                    <a:pt x="145" y="18"/>
                  </a:cubicBezTo>
                  <a:cubicBezTo>
                    <a:pt x="45" y="65"/>
                    <a:pt x="1" y="182"/>
                    <a:pt x="46" y="282"/>
                  </a:cubicBezTo>
                  <a:lnTo>
                    <a:pt x="509" y="1298"/>
                  </a:lnTo>
                  <a:cubicBezTo>
                    <a:pt x="447" y="1377"/>
                    <a:pt x="408" y="1477"/>
                    <a:pt x="408" y="1584"/>
                  </a:cubicBezTo>
                  <a:cubicBezTo>
                    <a:pt x="408" y="1831"/>
                    <a:pt x="603" y="2030"/>
                    <a:pt x="847" y="2040"/>
                  </a:cubicBezTo>
                  <a:lnTo>
                    <a:pt x="911" y="2184"/>
                  </a:lnTo>
                  <a:lnTo>
                    <a:pt x="1274" y="2019"/>
                  </a:lnTo>
                  <a:lnTo>
                    <a:pt x="1211" y="1878"/>
                  </a:lnTo>
                  <a:cubicBezTo>
                    <a:pt x="1279" y="1800"/>
                    <a:pt x="1320" y="1697"/>
                    <a:pt x="1320" y="1584"/>
                  </a:cubicBezTo>
                  <a:cubicBezTo>
                    <a:pt x="1320" y="1336"/>
                    <a:pt x="1120" y="1133"/>
                    <a:pt x="870" y="1129"/>
                  </a:cubicBezTo>
                  <a:lnTo>
                    <a:pt x="409" y="117"/>
                  </a:lnTo>
                  <a:cubicBezTo>
                    <a:pt x="375" y="43"/>
                    <a:pt x="303" y="0"/>
                    <a:pt x="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498"/>
            <p:cNvSpPr/>
            <p:nvPr/>
          </p:nvSpPr>
          <p:spPr>
            <a:xfrm flipH="1">
              <a:off x="2242851" y="1444201"/>
              <a:ext cx="322631" cy="94749"/>
            </a:xfrm>
            <a:custGeom>
              <a:rect b="b" l="l" r="r" t="t"/>
              <a:pathLst>
                <a:path extrusionOk="0" h="1215" w="4142">
                  <a:moveTo>
                    <a:pt x="78" y="1"/>
                  </a:moveTo>
                  <a:cubicBezTo>
                    <a:pt x="35" y="1"/>
                    <a:pt x="1" y="35"/>
                    <a:pt x="1" y="78"/>
                  </a:cubicBezTo>
                  <a:lnTo>
                    <a:pt x="1" y="1214"/>
                  </a:lnTo>
                  <a:lnTo>
                    <a:pt x="4141" y="1214"/>
                  </a:lnTo>
                  <a:lnTo>
                    <a:pt x="4141" y="78"/>
                  </a:lnTo>
                  <a:cubicBezTo>
                    <a:pt x="4141" y="35"/>
                    <a:pt x="4106" y="1"/>
                    <a:pt x="4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498"/>
            <p:cNvSpPr/>
            <p:nvPr/>
          </p:nvSpPr>
          <p:spPr>
            <a:xfrm flipH="1">
              <a:off x="3349783" y="1186939"/>
              <a:ext cx="169650" cy="977355"/>
            </a:xfrm>
            <a:custGeom>
              <a:rect b="b" l="l" r="r" t="t"/>
              <a:pathLst>
                <a:path extrusionOk="0" h="12533" w="2178">
                  <a:moveTo>
                    <a:pt x="1091" y="1"/>
                  </a:moveTo>
                  <a:cubicBezTo>
                    <a:pt x="980" y="1"/>
                    <a:pt x="882" y="54"/>
                    <a:pt x="821" y="137"/>
                  </a:cubicBezTo>
                  <a:cubicBezTo>
                    <a:pt x="785" y="185"/>
                    <a:pt x="762" y="247"/>
                    <a:pt x="758" y="312"/>
                  </a:cubicBezTo>
                  <a:lnTo>
                    <a:pt x="1" y="12533"/>
                  </a:lnTo>
                  <a:lnTo>
                    <a:pt x="2178" y="12533"/>
                  </a:lnTo>
                  <a:lnTo>
                    <a:pt x="1423" y="313"/>
                  </a:lnTo>
                  <a:cubicBezTo>
                    <a:pt x="1418" y="226"/>
                    <a:pt x="1378" y="148"/>
                    <a:pt x="1319" y="92"/>
                  </a:cubicBezTo>
                  <a:cubicBezTo>
                    <a:pt x="1258" y="35"/>
                    <a:pt x="1178" y="1"/>
                    <a:pt x="10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498"/>
            <p:cNvSpPr/>
            <p:nvPr/>
          </p:nvSpPr>
          <p:spPr>
            <a:xfrm flipH="1">
              <a:off x="3375487" y="1197623"/>
              <a:ext cx="143945" cy="966671"/>
            </a:xfrm>
            <a:custGeom>
              <a:rect b="b" l="l" r="r" t="t"/>
              <a:pathLst>
                <a:path extrusionOk="0" h="12396" w="1848">
                  <a:moveTo>
                    <a:pt x="821" y="0"/>
                  </a:moveTo>
                  <a:cubicBezTo>
                    <a:pt x="785" y="48"/>
                    <a:pt x="762" y="110"/>
                    <a:pt x="758" y="175"/>
                  </a:cubicBezTo>
                  <a:lnTo>
                    <a:pt x="1" y="12396"/>
                  </a:lnTo>
                  <a:lnTo>
                    <a:pt x="1848" y="12396"/>
                  </a:lnTo>
                  <a:lnTo>
                    <a:pt x="1101" y="308"/>
                  </a:lnTo>
                  <a:cubicBezTo>
                    <a:pt x="1096" y="221"/>
                    <a:pt x="1056" y="143"/>
                    <a:pt x="998" y="86"/>
                  </a:cubicBezTo>
                  <a:cubicBezTo>
                    <a:pt x="949" y="42"/>
                    <a:pt x="888" y="11"/>
                    <a:pt x="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498"/>
            <p:cNvSpPr/>
            <p:nvPr/>
          </p:nvSpPr>
          <p:spPr>
            <a:xfrm flipH="1">
              <a:off x="2344267" y="353158"/>
              <a:ext cx="241700" cy="1392767"/>
            </a:xfrm>
            <a:custGeom>
              <a:rect b="b" l="l" r="r" t="t"/>
              <a:pathLst>
                <a:path extrusionOk="0" h="17860" w="3103">
                  <a:moveTo>
                    <a:pt x="1553" y="0"/>
                  </a:moveTo>
                  <a:cubicBezTo>
                    <a:pt x="1302" y="0"/>
                    <a:pt x="1095" y="195"/>
                    <a:pt x="1079" y="445"/>
                  </a:cubicBezTo>
                  <a:lnTo>
                    <a:pt x="1072" y="547"/>
                  </a:lnTo>
                  <a:lnTo>
                    <a:pt x="0" y="17859"/>
                  </a:lnTo>
                  <a:lnTo>
                    <a:pt x="3103" y="17859"/>
                  </a:lnTo>
                  <a:lnTo>
                    <a:pt x="2026" y="445"/>
                  </a:lnTo>
                  <a:cubicBezTo>
                    <a:pt x="2019" y="319"/>
                    <a:pt x="1963" y="208"/>
                    <a:pt x="1877" y="128"/>
                  </a:cubicBezTo>
                  <a:cubicBezTo>
                    <a:pt x="1793" y="49"/>
                    <a:pt x="1679" y="0"/>
                    <a:pt x="1553"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498"/>
            <p:cNvSpPr/>
            <p:nvPr/>
          </p:nvSpPr>
          <p:spPr>
            <a:xfrm flipH="1">
              <a:off x="2376281" y="394800"/>
              <a:ext cx="209687" cy="1351125"/>
            </a:xfrm>
            <a:custGeom>
              <a:rect b="b" l="l" r="r" t="t"/>
              <a:pathLst>
                <a:path extrusionOk="0" h="17326" w="2692">
                  <a:moveTo>
                    <a:pt x="1174" y="1"/>
                  </a:moveTo>
                  <a:cubicBezTo>
                    <a:pt x="1139" y="1"/>
                    <a:pt x="1105" y="5"/>
                    <a:pt x="1072" y="13"/>
                  </a:cubicBezTo>
                  <a:lnTo>
                    <a:pt x="0" y="17325"/>
                  </a:lnTo>
                  <a:lnTo>
                    <a:pt x="2691" y="17325"/>
                  </a:lnTo>
                  <a:lnTo>
                    <a:pt x="1646" y="446"/>
                  </a:lnTo>
                  <a:cubicBezTo>
                    <a:pt x="1639" y="322"/>
                    <a:pt x="1584" y="210"/>
                    <a:pt x="1498" y="129"/>
                  </a:cubicBezTo>
                  <a:cubicBezTo>
                    <a:pt x="1414" y="50"/>
                    <a:pt x="1300" y="1"/>
                    <a:pt x="1174"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498"/>
            <p:cNvSpPr/>
            <p:nvPr/>
          </p:nvSpPr>
          <p:spPr>
            <a:xfrm flipH="1">
              <a:off x="3326571" y="1787477"/>
              <a:ext cx="196679" cy="261865"/>
            </a:xfrm>
            <a:custGeom>
              <a:rect b="b" l="l" r="r" t="t"/>
              <a:pathLst>
                <a:path extrusionOk="0" h="3358" w="2525">
                  <a:moveTo>
                    <a:pt x="2183" y="1"/>
                  </a:moveTo>
                  <a:cubicBezTo>
                    <a:pt x="2119" y="1"/>
                    <a:pt x="2054" y="19"/>
                    <a:pt x="1995" y="59"/>
                  </a:cubicBezTo>
                  <a:lnTo>
                    <a:pt x="1501" y="394"/>
                  </a:lnTo>
                  <a:lnTo>
                    <a:pt x="260" y="1236"/>
                  </a:lnTo>
                  <a:cubicBezTo>
                    <a:pt x="99" y="1347"/>
                    <a:pt x="0" y="1530"/>
                    <a:pt x="0" y="1728"/>
                  </a:cubicBezTo>
                  <a:lnTo>
                    <a:pt x="0" y="3357"/>
                  </a:lnTo>
                  <a:lnTo>
                    <a:pt x="2524" y="3357"/>
                  </a:lnTo>
                  <a:lnTo>
                    <a:pt x="2524" y="342"/>
                  </a:lnTo>
                  <a:cubicBezTo>
                    <a:pt x="2524" y="141"/>
                    <a:pt x="2359" y="1"/>
                    <a:pt x="2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498"/>
            <p:cNvSpPr/>
            <p:nvPr/>
          </p:nvSpPr>
          <p:spPr>
            <a:xfrm flipH="1">
              <a:off x="3280614" y="1846821"/>
              <a:ext cx="288592" cy="384142"/>
            </a:xfrm>
            <a:custGeom>
              <a:rect b="b" l="l" r="r" t="t"/>
              <a:pathLst>
                <a:path extrusionOk="0" h="4926" w="3705">
                  <a:moveTo>
                    <a:pt x="3205" y="0"/>
                  </a:moveTo>
                  <a:cubicBezTo>
                    <a:pt x="3175" y="0"/>
                    <a:pt x="3145" y="3"/>
                    <a:pt x="3114" y="9"/>
                  </a:cubicBezTo>
                  <a:cubicBezTo>
                    <a:pt x="3049" y="20"/>
                    <a:pt x="2986" y="46"/>
                    <a:pt x="2926" y="87"/>
                  </a:cubicBezTo>
                  <a:lnTo>
                    <a:pt x="2524" y="361"/>
                  </a:lnTo>
                  <a:lnTo>
                    <a:pt x="2454" y="408"/>
                  </a:lnTo>
                  <a:lnTo>
                    <a:pt x="590" y="1671"/>
                  </a:lnTo>
                  <a:lnTo>
                    <a:pt x="382" y="1813"/>
                  </a:lnTo>
                  <a:cubicBezTo>
                    <a:pt x="144" y="1976"/>
                    <a:pt x="1" y="2245"/>
                    <a:pt x="1" y="2535"/>
                  </a:cubicBezTo>
                  <a:lnTo>
                    <a:pt x="1" y="4925"/>
                  </a:lnTo>
                  <a:lnTo>
                    <a:pt x="3704" y="4925"/>
                  </a:lnTo>
                  <a:lnTo>
                    <a:pt x="3704" y="499"/>
                  </a:lnTo>
                  <a:cubicBezTo>
                    <a:pt x="3704" y="206"/>
                    <a:pt x="3463" y="0"/>
                    <a:pt x="3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498"/>
            <p:cNvSpPr/>
            <p:nvPr/>
          </p:nvSpPr>
          <p:spPr>
            <a:xfrm flipH="1">
              <a:off x="3372605" y="1817188"/>
              <a:ext cx="196601" cy="261709"/>
            </a:xfrm>
            <a:custGeom>
              <a:rect b="b" l="l" r="r" t="t"/>
              <a:pathLst>
                <a:path extrusionOk="0" h="3356" w="2524">
                  <a:moveTo>
                    <a:pt x="2185" y="1"/>
                  </a:moveTo>
                  <a:cubicBezTo>
                    <a:pt x="2154" y="1"/>
                    <a:pt x="2122" y="5"/>
                    <a:pt x="2091" y="14"/>
                  </a:cubicBezTo>
                  <a:lnTo>
                    <a:pt x="850" y="856"/>
                  </a:lnTo>
                  <a:cubicBezTo>
                    <a:pt x="689" y="967"/>
                    <a:pt x="590" y="1151"/>
                    <a:pt x="590" y="1348"/>
                  </a:cubicBezTo>
                  <a:lnTo>
                    <a:pt x="590" y="2033"/>
                  </a:lnTo>
                  <a:lnTo>
                    <a:pt x="1" y="2433"/>
                  </a:lnTo>
                  <a:lnTo>
                    <a:pt x="1" y="3356"/>
                  </a:lnTo>
                  <a:lnTo>
                    <a:pt x="2524" y="3356"/>
                  </a:lnTo>
                  <a:lnTo>
                    <a:pt x="2524" y="341"/>
                  </a:lnTo>
                  <a:cubicBezTo>
                    <a:pt x="2524" y="141"/>
                    <a:pt x="2361" y="1"/>
                    <a:pt x="2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498"/>
            <p:cNvSpPr/>
            <p:nvPr/>
          </p:nvSpPr>
          <p:spPr>
            <a:xfrm flipH="1">
              <a:off x="3326571" y="1876377"/>
              <a:ext cx="242635" cy="354508"/>
            </a:xfrm>
            <a:custGeom>
              <a:rect b="b" l="l" r="r" t="t"/>
              <a:pathLst>
                <a:path extrusionOk="0" h="4546" w="3115">
                  <a:moveTo>
                    <a:pt x="2614" y="1"/>
                  </a:moveTo>
                  <a:cubicBezTo>
                    <a:pt x="2584" y="1"/>
                    <a:pt x="2554" y="3"/>
                    <a:pt x="2524" y="9"/>
                  </a:cubicBezTo>
                  <a:cubicBezTo>
                    <a:pt x="2500" y="14"/>
                    <a:pt x="2478" y="20"/>
                    <a:pt x="2454" y="29"/>
                  </a:cubicBezTo>
                  <a:cubicBezTo>
                    <a:pt x="2413" y="41"/>
                    <a:pt x="2375" y="61"/>
                    <a:pt x="2336" y="87"/>
                  </a:cubicBezTo>
                  <a:lnTo>
                    <a:pt x="590" y="1272"/>
                  </a:lnTo>
                  <a:lnTo>
                    <a:pt x="1" y="1672"/>
                  </a:lnTo>
                  <a:lnTo>
                    <a:pt x="1" y="4545"/>
                  </a:lnTo>
                  <a:lnTo>
                    <a:pt x="3114" y="4545"/>
                  </a:lnTo>
                  <a:lnTo>
                    <a:pt x="3114" y="499"/>
                  </a:lnTo>
                  <a:cubicBezTo>
                    <a:pt x="3114" y="206"/>
                    <a:pt x="2873" y="1"/>
                    <a:pt x="2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498"/>
            <p:cNvSpPr/>
            <p:nvPr/>
          </p:nvSpPr>
          <p:spPr>
            <a:xfrm flipH="1">
              <a:off x="916032" y="1539027"/>
              <a:ext cx="2567415" cy="2314521"/>
            </a:xfrm>
            <a:custGeom>
              <a:rect b="b" l="l" r="r" t="t"/>
              <a:pathLst>
                <a:path extrusionOk="0" h="29680" w="32961">
                  <a:moveTo>
                    <a:pt x="13388" y="0"/>
                  </a:moveTo>
                  <a:cubicBezTo>
                    <a:pt x="13111" y="0"/>
                    <a:pt x="12854" y="139"/>
                    <a:pt x="12701" y="367"/>
                  </a:cubicBezTo>
                  <a:lnTo>
                    <a:pt x="11179" y="2653"/>
                  </a:lnTo>
                  <a:cubicBezTo>
                    <a:pt x="9548" y="3038"/>
                    <a:pt x="7995" y="3725"/>
                    <a:pt x="6604" y="4689"/>
                  </a:cubicBezTo>
                  <a:lnTo>
                    <a:pt x="2181" y="7749"/>
                  </a:lnTo>
                  <a:cubicBezTo>
                    <a:pt x="1280" y="8372"/>
                    <a:pt x="742" y="9399"/>
                    <a:pt x="742" y="10495"/>
                  </a:cubicBezTo>
                  <a:lnTo>
                    <a:pt x="742" y="26337"/>
                  </a:lnTo>
                  <a:cubicBezTo>
                    <a:pt x="742" y="26533"/>
                    <a:pt x="759" y="26724"/>
                    <a:pt x="792" y="26911"/>
                  </a:cubicBezTo>
                  <a:lnTo>
                    <a:pt x="225" y="26911"/>
                  </a:lnTo>
                  <a:lnTo>
                    <a:pt x="0" y="29680"/>
                  </a:lnTo>
                  <a:lnTo>
                    <a:pt x="4133" y="29680"/>
                  </a:lnTo>
                  <a:lnTo>
                    <a:pt x="4133" y="29678"/>
                  </a:lnTo>
                  <a:cubicBezTo>
                    <a:pt x="4454" y="29673"/>
                    <a:pt x="4781" y="29621"/>
                    <a:pt x="5106" y="29517"/>
                  </a:cubicBezTo>
                  <a:cubicBezTo>
                    <a:pt x="5438" y="29409"/>
                    <a:pt x="5782" y="29355"/>
                    <a:pt x="6130" y="29355"/>
                  </a:cubicBezTo>
                  <a:lnTo>
                    <a:pt x="25403" y="29355"/>
                  </a:lnTo>
                  <a:lnTo>
                    <a:pt x="25470" y="29680"/>
                  </a:lnTo>
                  <a:lnTo>
                    <a:pt x="29626" y="29680"/>
                  </a:lnTo>
                  <a:cubicBezTo>
                    <a:pt x="31402" y="29680"/>
                    <a:pt x="32961" y="28240"/>
                    <a:pt x="32961" y="26337"/>
                  </a:cubicBezTo>
                  <a:lnTo>
                    <a:pt x="32961" y="10495"/>
                  </a:lnTo>
                  <a:cubicBezTo>
                    <a:pt x="32961" y="9399"/>
                    <a:pt x="32422" y="8372"/>
                    <a:pt x="31522" y="7750"/>
                  </a:cubicBezTo>
                  <a:lnTo>
                    <a:pt x="31373" y="7648"/>
                  </a:lnTo>
                  <a:lnTo>
                    <a:pt x="27100" y="4690"/>
                  </a:lnTo>
                  <a:cubicBezTo>
                    <a:pt x="26211" y="4075"/>
                    <a:pt x="25256" y="3572"/>
                    <a:pt x="24258" y="3190"/>
                  </a:cubicBezTo>
                  <a:cubicBezTo>
                    <a:pt x="23692" y="2971"/>
                    <a:pt x="23114" y="2793"/>
                    <a:pt x="22524" y="2653"/>
                  </a:cubicBezTo>
                  <a:lnTo>
                    <a:pt x="21003" y="367"/>
                  </a:lnTo>
                  <a:cubicBezTo>
                    <a:pt x="20849" y="139"/>
                    <a:pt x="20591" y="0"/>
                    <a:pt x="203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12" name="Google Shape;21312;p498"/>
            <p:cNvGrpSpPr/>
            <p:nvPr/>
          </p:nvGrpSpPr>
          <p:grpSpPr>
            <a:xfrm>
              <a:off x="1239909" y="1539027"/>
              <a:ext cx="2509541" cy="2314521"/>
              <a:chOff x="1239909" y="1539027"/>
              <a:chExt cx="2509541" cy="2314521"/>
            </a:xfrm>
          </p:grpSpPr>
          <p:sp>
            <p:nvSpPr>
              <p:cNvPr id="21313" name="Google Shape;21313;p498"/>
              <p:cNvSpPr/>
              <p:nvPr/>
            </p:nvSpPr>
            <p:spPr>
              <a:xfrm flipH="1">
                <a:off x="1239909" y="1539027"/>
                <a:ext cx="2509541" cy="2314521"/>
              </a:xfrm>
              <a:custGeom>
                <a:rect b="b" l="l" r="r" t="t"/>
                <a:pathLst>
                  <a:path extrusionOk="0" h="29680" w="32218">
                    <a:moveTo>
                      <a:pt x="12647" y="0"/>
                    </a:moveTo>
                    <a:cubicBezTo>
                      <a:pt x="12371" y="0"/>
                      <a:pt x="12112" y="139"/>
                      <a:pt x="11960" y="367"/>
                    </a:cubicBezTo>
                    <a:lnTo>
                      <a:pt x="10438" y="2653"/>
                    </a:lnTo>
                    <a:cubicBezTo>
                      <a:pt x="8808" y="3038"/>
                      <a:pt x="7255" y="3725"/>
                      <a:pt x="5863" y="4689"/>
                    </a:cubicBezTo>
                    <a:lnTo>
                      <a:pt x="1440" y="7749"/>
                    </a:lnTo>
                    <a:cubicBezTo>
                      <a:pt x="539" y="8372"/>
                      <a:pt x="0" y="9399"/>
                      <a:pt x="0" y="10495"/>
                    </a:cubicBezTo>
                    <a:lnTo>
                      <a:pt x="0" y="26337"/>
                    </a:lnTo>
                    <a:cubicBezTo>
                      <a:pt x="0" y="28241"/>
                      <a:pt x="1559" y="29680"/>
                      <a:pt x="3336" y="29680"/>
                    </a:cubicBezTo>
                    <a:cubicBezTo>
                      <a:pt x="3674" y="29680"/>
                      <a:pt x="4019" y="29628"/>
                      <a:pt x="4364" y="29517"/>
                    </a:cubicBezTo>
                    <a:cubicBezTo>
                      <a:pt x="4696" y="29409"/>
                      <a:pt x="5041" y="29355"/>
                      <a:pt x="5388" y="29355"/>
                    </a:cubicBezTo>
                    <a:lnTo>
                      <a:pt x="26830" y="29355"/>
                    </a:lnTo>
                    <a:cubicBezTo>
                      <a:pt x="27179" y="29355"/>
                      <a:pt x="27524" y="29409"/>
                      <a:pt x="27854" y="29517"/>
                    </a:cubicBezTo>
                    <a:cubicBezTo>
                      <a:pt x="28200" y="29629"/>
                      <a:pt x="28545" y="29680"/>
                      <a:pt x="28884" y="29680"/>
                    </a:cubicBezTo>
                    <a:cubicBezTo>
                      <a:pt x="30659" y="29680"/>
                      <a:pt x="32218" y="28240"/>
                      <a:pt x="32218" y="26337"/>
                    </a:cubicBezTo>
                    <a:lnTo>
                      <a:pt x="32218" y="10495"/>
                    </a:lnTo>
                    <a:cubicBezTo>
                      <a:pt x="32218" y="9399"/>
                      <a:pt x="31682" y="8372"/>
                      <a:pt x="30781" y="7750"/>
                    </a:cubicBezTo>
                    <a:lnTo>
                      <a:pt x="30632" y="7648"/>
                    </a:lnTo>
                    <a:lnTo>
                      <a:pt x="26358" y="4690"/>
                    </a:lnTo>
                    <a:cubicBezTo>
                      <a:pt x="25470" y="4075"/>
                      <a:pt x="24515" y="3572"/>
                      <a:pt x="23516" y="3190"/>
                    </a:cubicBezTo>
                    <a:cubicBezTo>
                      <a:pt x="22951" y="2971"/>
                      <a:pt x="22373" y="2793"/>
                      <a:pt x="21783" y="2653"/>
                    </a:cubicBezTo>
                    <a:lnTo>
                      <a:pt x="20261" y="367"/>
                    </a:lnTo>
                    <a:cubicBezTo>
                      <a:pt x="20107" y="139"/>
                      <a:pt x="19851" y="0"/>
                      <a:pt x="19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498"/>
              <p:cNvSpPr/>
              <p:nvPr/>
            </p:nvSpPr>
            <p:spPr>
              <a:xfrm flipH="1">
                <a:off x="1239909" y="1539027"/>
                <a:ext cx="2509541" cy="2314521"/>
              </a:xfrm>
              <a:custGeom>
                <a:rect b="b" l="l" r="r" t="t"/>
                <a:pathLst>
                  <a:path extrusionOk="0" h="29680" w="32218">
                    <a:moveTo>
                      <a:pt x="12647" y="0"/>
                    </a:moveTo>
                    <a:cubicBezTo>
                      <a:pt x="12371" y="0"/>
                      <a:pt x="12112" y="139"/>
                      <a:pt x="11960" y="367"/>
                    </a:cubicBezTo>
                    <a:lnTo>
                      <a:pt x="10438" y="2653"/>
                    </a:lnTo>
                    <a:cubicBezTo>
                      <a:pt x="8808" y="3038"/>
                      <a:pt x="7255" y="3725"/>
                      <a:pt x="5863" y="4689"/>
                    </a:cubicBezTo>
                    <a:lnTo>
                      <a:pt x="1440" y="7749"/>
                    </a:lnTo>
                    <a:cubicBezTo>
                      <a:pt x="539" y="8372"/>
                      <a:pt x="0" y="9399"/>
                      <a:pt x="0" y="10495"/>
                    </a:cubicBezTo>
                    <a:lnTo>
                      <a:pt x="0" y="26337"/>
                    </a:lnTo>
                    <a:cubicBezTo>
                      <a:pt x="0" y="28241"/>
                      <a:pt x="1559" y="29680"/>
                      <a:pt x="3336" y="29680"/>
                    </a:cubicBezTo>
                    <a:cubicBezTo>
                      <a:pt x="3674" y="29680"/>
                      <a:pt x="4019" y="29628"/>
                      <a:pt x="4364" y="29517"/>
                    </a:cubicBezTo>
                    <a:cubicBezTo>
                      <a:pt x="4696" y="29409"/>
                      <a:pt x="5041" y="29355"/>
                      <a:pt x="5388" y="29355"/>
                    </a:cubicBezTo>
                    <a:lnTo>
                      <a:pt x="26830" y="29355"/>
                    </a:lnTo>
                    <a:cubicBezTo>
                      <a:pt x="27179" y="29355"/>
                      <a:pt x="27524" y="29409"/>
                      <a:pt x="27854" y="29517"/>
                    </a:cubicBezTo>
                    <a:cubicBezTo>
                      <a:pt x="28200" y="29629"/>
                      <a:pt x="28545" y="29680"/>
                      <a:pt x="28884" y="29680"/>
                    </a:cubicBezTo>
                    <a:cubicBezTo>
                      <a:pt x="30659" y="29680"/>
                      <a:pt x="32218" y="28240"/>
                      <a:pt x="32218" y="26337"/>
                    </a:cubicBezTo>
                    <a:lnTo>
                      <a:pt x="32218" y="10495"/>
                    </a:lnTo>
                    <a:cubicBezTo>
                      <a:pt x="32218" y="9399"/>
                      <a:pt x="31682" y="8372"/>
                      <a:pt x="30781" y="7750"/>
                    </a:cubicBezTo>
                    <a:lnTo>
                      <a:pt x="30632" y="7648"/>
                    </a:lnTo>
                    <a:lnTo>
                      <a:pt x="26358" y="4690"/>
                    </a:lnTo>
                    <a:cubicBezTo>
                      <a:pt x="25470" y="4075"/>
                      <a:pt x="24515" y="3572"/>
                      <a:pt x="23516" y="3190"/>
                    </a:cubicBezTo>
                    <a:cubicBezTo>
                      <a:pt x="22951" y="2971"/>
                      <a:pt x="22373" y="2793"/>
                      <a:pt x="21783" y="2653"/>
                    </a:cubicBezTo>
                    <a:lnTo>
                      <a:pt x="20261" y="367"/>
                    </a:lnTo>
                    <a:cubicBezTo>
                      <a:pt x="20107" y="139"/>
                      <a:pt x="19851" y="0"/>
                      <a:pt x="1957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15" name="Google Shape;21315;p498"/>
            <p:cNvSpPr/>
            <p:nvPr/>
          </p:nvSpPr>
          <p:spPr>
            <a:xfrm flipH="1">
              <a:off x="2151172" y="1595096"/>
              <a:ext cx="686700" cy="325733"/>
            </a:xfrm>
            <a:custGeom>
              <a:rect b="b" l="l" r="r" t="t"/>
              <a:pathLst>
                <a:path extrusionOk="0" h="4177" w="8816">
                  <a:moveTo>
                    <a:pt x="1780" y="0"/>
                  </a:moveTo>
                  <a:cubicBezTo>
                    <a:pt x="1299" y="0"/>
                    <a:pt x="880" y="308"/>
                    <a:pt x="735" y="765"/>
                  </a:cubicBezTo>
                  <a:lnTo>
                    <a:pt x="106" y="2750"/>
                  </a:lnTo>
                  <a:cubicBezTo>
                    <a:pt x="1" y="3087"/>
                    <a:pt x="58" y="3443"/>
                    <a:pt x="267" y="3728"/>
                  </a:cubicBezTo>
                  <a:cubicBezTo>
                    <a:pt x="476" y="4014"/>
                    <a:pt x="798" y="4176"/>
                    <a:pt x="1151" y="4176"/>
                  </a:cubicBezTo>
                  <a:lnTo>
                    <a:pt x="7664" y="4176"/>
                  </a:lnTo>
                  <a:cubicBezTo>
                    <a:pt x="8017" y="4176"/>
                    <a:pt x="8339" y="4013"/>
                    <a:pt x="8547" y="3729"/>
                  </a:cubicBezTo>
                  <a:cubicBezTo>
                    <a:pt x="8756" y="3445"/>
                    <a:pt x="8815" y="3088"/>
                    <a:pt x="8709" y="2751"/>
                  </a:cubicBezTo>
                  <a:lnTo>
                    <a:pt x="8080" y="765"/>
                  </a:lnTo>
                  <a:cubicBezTo>
                    <a:pt x="7935" y="308"/>
                    <a:pt x="7515" y="0"/>
                    <a:pt x="7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498"/>
            <p:cNvSpPr/>
            <p:nvPr/>
          </p:nvSpPr>
          <p:spPr>
            <a:xfrm flipH="1">
              <a:off x="2159896" y="1610225"/>
              <a:ext cx="669486" cy="295320"/>
            </a:xfrm>
            <a:custGeom>
              <a:rect b="b" l="l" r="r" t="t"/>
              <a:pathLst>
                <a:path extrusionOk="0" h="3787" w="8595">
                  <a:moveTo>
                    <a:pt x="1671" y="1"/>
                  </a:moveTo>
                  <a:cubicBezTo>
                    <a:pt x="1278" y="1"/>
                    <a:pt x="931" y="254"/>
                    <a:pt x="813" y="629"/>
                  </a:cubicBezTo>
                  <a:lnTo>
                    <a:pt x="185" y="2615"/>
                  </a:lnTo>
                  <a:cubicBezTo>
                    <a:pt x="0" y="3196"/>
                    <a:pt x="433" y="3786"/>
                    <a:pt x="1042" y="3786"/>
                  </a:cubicBezTo>
                  <a:lnTo>
                    <a:pt x="7554" y="3786"/>
                  </a:lnTo>
                  <a:cubicBezTo>
                    <a:pt x="8161" y="3786"/>
                    <a:pt x="8595" y="3196"/>
                    <a:pt x="8414" y="2615"/>
                  </a:cubicBezTo>
                  <a:lnTo>
                    <a:pt x="7785" y="629"/>
                  </a:lnTo>
                  <a:cubicBezTo>
                    <a:pt x="7666" y="254"/>
                    <a:pt x="7320" y="1"/>
                    <a:pt x="69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498"/>
            <p:cNvSpPr/>
            <p:nvPr/>
          </p:nvSpPr>
          <p:spPr>
            <a:xfrm flipH="1">
              <a:off x="2159896" y="1610303"/>
              <a:ext cx="602810" cy="295242"/>
            </a:xfrm>
            <a:custGeom>
              <a:rect b="b" l="l" r="r" t="t"/>
              <a:pathLst>
                <a:path extrusionOk="0" h="3786" w="7739">
                  <a:moveTo>
                    <a:pt x="1571" y="1"/>
                  </a:moveTo>
                  <a:cubicBezTo>
                    <a:pt x="1179" y="1"/>
                    <a:pt x="832" y="255"/>
                    <a:pt x="713" y="630"/>
                  </a:cubicBezTo>
                  <a:lnTo>
                    <a:pt x="84" y="2615"/>
                  </a:lnTo>
                  <a:cubicBezTo>
                    <a:pt x="1" y="2877"/>
                    <a:pt x="44" y="3140"/>
                    <a:pt x="172" y="3350"/>
                  </a:cubicBezTo>
                  <a:cubicBezTo>
                    <a:pt x="328" y="3607"/>
                    <a:pt x="610" y="3785"/>
                    <a:pt x="943" y="3785"/>
                  </a:cubicBezTo>
                  <a:lnTo>
                    <a:pt x="6698" y="3785"/>
                  </a:lnTo>
                  <a:cubicBezTo>
                    <a:pt x="7305" y="3785"/>
                    <a:pt x="7739" y="3195"/>
                    <a:pt x="7556" y="2614"/>
                  </a:cubicBezTo>
                  <a:lnTo>
                    <a:pt x="7046" y="1000"/>
                  </a:lnTo>
                  <a:lnTo>
                    <a:pt x="6928" y="630"/>
                  </a:lnTo>
                  <a:cubicBezTo>
                    <a:pt x="6809" y="255"/>
                    <a:pt x="6463" y="1"/>
                    <a:pt x="6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498"/>
            <p:cNvSpPr/>
            <p:nvPr/>
          </p:nvSpPr>
          <p:spPr>
            <a:xfrm flipH="1">
              <a:off x="1728994" y="1538871"/>
              <a:ext cx="495942" cy="207044"/>
            </a:xfrm>
            <a:custGeom>
              <a:rect b="b" l="l" r="r" t="t"/>
              <a:pathLst>
                <a:path extrusionOk="0" h="2655" w="6367">
                  <a:moveTo>
                    <a:pt x="1" y="0"/>
                  </a:moveTo>
                  <a:cubicBezTo>
                    <a:pt x="278" y="0"/>
                    <a:pt x="535" y="139"/>
                    <a:pt x="688" y="368"/>
                  </a:cubicBezTo>
                  <a:lnTo>
                    <a:pt x="2210" y="2654"/>
                  </a:lnTo>
                  <a:lnTo>
                    <a:pt x="6366" y="2654"/>
                  </a:lnTo>
                  <a:lnTo>
                    <a:pt x="4845" y="368"/>
                  </a:lnTo>
                  <a:cubicBezTo>
                    <a:pt x="4691" y="139"/>
                    <a:pt x="4433" y="0"/>
                    <a:pt x="4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498"/>
            <p:cNvSpPr/>
            <p:nvPr/>
          </p:nvSpPr>
          <p:spPr>
            <a:xfrm flipH="1">
              <a:off x="2913429" y="2278061"/>
              <a:ext cx="722998" cy="787857"/>
            </a:xfrm>
            <a:custGeom>
              <a:rect b="b" l="l" r="r" t="t"/>
              <a:pathLst>
                <a:path extrusionOk="0" h="10103" w="9282">
                  <a:moveTo>
                    <a:pt x="4641" y="0"/>
                  </a:moveTo>
                  <a:cubicBezTo>
                    <a:pt x="2078" y="0"/>
                    <a:pt x="0" y="2262"/>
                    <a:pt x="0" y="5051"/>
                  </a:cubicBezTo>
                  <a:cubicBezTo>
                    <a:pt x="0" y="6391"/>
                    <a:pt x="489" y="7676"/>
                    <a:pt x="1360" y="8622"/>
                  </a:cubicBezTo>
                  <a:cubicBezTo>
                    <a:pt x="2230" y="9570"/>
                    <a:pt x="3410" y="10102"/>
                    <a:pt x="4641" y="10102"/>
                  </a:cubicBezTo>
                  <a:cubicBezTo>
                    <a:pt x="5872" y="10102"/>
                    <a:pt x="7052" y="9570"/>
                    <a:pt x="7923" y="8622"/>
                  </a:cubicBezTo>
                  <a:cubicBezTo>
                    <a:pt x="8793" y="7676"/>
                    <a:pt x="9282" y="6391"/>
                    <a:pt x="9282" y="5051"/>
                  </a:cubicBezTo>
                  <a:cubicBezTo>
                    <a:pt x="9282" y="2262"/>
                    <a:pt x="7204" y="0"/>
                    <a:pt x="4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498"/>
            <p:cNvSpPr/>
            <p:nvPr/>
          </p:nvSpPr>
          <p:spPr>
            <a:xfrm flipH="1">
              <a:off x="2932279" y="2292410"/>
              <a:ext cx="696826" cy="759082"/>
            </a:xfrm>
            <a:custGeom>
              <a:rect b="b" l="l" r="r" t="t"/>
              <a:pathLst>
                <a:path extrusionOk="0" h="9734" w="8946">
                  <a:moveTo>
                    <a:pt x="4473" y="1"/>
                  </a:moveTo>
                  <a:cubicBezTo>
                    <a:pt x="2003" y="1"/>
                    <a:pt x="1" y="2179"/>
                    <a:pt x="1" y="4867"/>
                  </a:cubicBezTo>
                  <a:cubicBezTo>
                    <a:pt x="1" y="6157"/>
                    <a:pt x="471" y="7395"/>
                    <a:pt x="1310" y="8308"/>
                  </a:cubicBezTo>
                  <a:cubicBezTo>
                    <a:pt x="2149" y="9221"/>
                    <a:pt x="3287" y="9733"/>
                    <a:pt x="4473" y="9733"/>
                  </a:cubicBezTo>
                  <a:cubicBezTo>
                    <a:pt x="5659" y="9733"/>
                    <a:pt x="6797" y="9221"/>
                    <a:pt x="7636" y="8308"/>
                  </a:cubicBezTo>
                  <a:cubicBezTo>
                    <a:pt x="8475" y="7395"/>
                    <a:pt x="8946" y="6157"/>
                    <a:pt x="8946" y="4867"/>
                  </a:cubicBezTo>
                  <a:cubicBezTo>
                    <a:pt x="8946" y="2179"/>
                    <a:pt x="6943" y="1"/>
                    <a:pt x="4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498"/>
            <p:cNvSpPr/>
            <p:nvPr/>
          </p:nvSpPr>
          <p:spPr>
            <a:xfrm flipH="1">
              <a:off x="2977535" y="2334130"/>
              <a:ext cx="620258" cy="675640"/>
            </a:xfrm>
            <a:custGeom>
              <a:rect b="b" l="l" r="r" t="t"/>
              <a:pathLst>
                <a:path extrusionOk="0" h="8664" w="7963">
                  <a:moveTo>
                    <a:pt x="3981" y="0"/>
                  </a:moveTo>
                  <a:cubicBezTo>
                    <a:pt x="1783" y="0"/>
                    <a:pt x="1" y="1940"/>
                    <a:pt x="1" y="4332"/>
                  </a:cubicBezTo>
                  <a:cubicBezTo>
                    <a:pt x="1" y="6724"/>
                    <a:pt x="1783" y="8663"/>
                    <a:pt x="3981" y="8663"/>
                  </a:cubicBezTo>
                  <a:cubicBezTo>
                    <a:pt x="6180" y="8663"/>
                    <a:pt x="7962" y="6724"/>
                    <a:pt x="7962" y="4332"/>
                  </a:cubicBezTo>
                  <a:cubicBezTo>
                    <a:pt x="7962" y="1940"/>
                    <a:pt x="6180" y="0"/>
                    <a:pt x="3981"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498"/>
            <p:cNvSpPr/>
            <p:nvPr/>
          </p:nvSpPr>
          <p:spPr>
            <a:xfrm flipH="1">
              <a:off x="2988751" y="2334130"/>
              <a:ext cx="620180" cy="675640"/>
            </a:xfrm>
            <a:custGeom>
              <a:rect b="b" l="l" r="r" t="t"/>
              <a:pathLst>
                <a:path extrusionOk="0" h="8664" w="7962">
                  <a:moveTo>
                    <a:pt x="3980" y="0"/>
                  </a:moveTo>
                  <a:cubicBezTo>
                    <a:pt x="1782" y="0"/>
                    <a:pt x="0" y="1940"/>
                    <a:pt x="0" y="4332"/>
                  </a:cubicBezTo>
                  <a:cubicBezTo>
                    <a:pt x="0" y="6724"/>
                    <a:pt x="1782" y="8663"/>
                    <a:pt x="3980" y="8663"/>
                  </a:cubicBezTo>
                  <a:cubicBezTo>
                    <a:pt x="6179" y="8663"/>
                    <a:pt x="7961" y="6724"/>
                    <a:pt x="7961" y="4332"/>
                  </a:cubicBezTo>
                  <a:cubicBezTo>
                    <a:pt x="7961" y="1940"/>
                    <a:pt x="6179" y="0"/>
                    <a:pt x="39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498"/>
            <p:cNvSpPr/>
            <p:nvPr/>
          </p:nvSpPr>
          <p:spPr>
            <a:xfrm flipH="1">
              <a:off x="3066254" y="2521208"/>
              <a:ext cx="502952" cy="301324"/>
            </a:xfrm>
            <a:custGeom>
              <a:rect b="b" l="l" r="r" t="t"/>
              <a:pathLst>
                <a:path extrusionOk="0" h="3864" w="6457">
                  <a:moveTo>
                    <a:pt x="390" y="0"/>
                  </a:moveTo>
                  <a:cubicBezTo>
                    <a:pt x="175" y="0"/>
                    <a:pt x="1" y="866"/>
                    <a:pt x="1" y="1932"/>
                  </a:cubicBezTo>
                  <a:cubicBezTo>
                    <a:pt x="1" y="2999"/>
                    <a:pt x="175" y="3863"/>
                    <a:pt x="390" y="3863"/>
                  </a:cubicBezTo>
                  <a:lnTo>
                    <a:pt x="6457" y="3863"/>
                  </a:lnTo>
                  <a:lnTo>
                    <a:pt x="64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498"/>
            <p:cNvSpPr/>
            <p:nvPr/>
          </p:nvSpPr>
          <p:spPr>
            <a:xfrm flipH="1">
              <a:off x="3066254" y="2521286"/>
              <a:ext cx="30456" cy="301402"/>
            </a:xfrm>
            <a:custGeom>
              <a:rect b="b" l="l" r="r" t="t"/>
              <a:pathLst>
                <a:path extrusionOk="0" h="3865" w="391">
                  <a:moveTo>
                    <a:pt x="391" y="0"/>
                  </a:moveTo>
                  <a:cubicBezTo>
                    <a:pt x="175" y="0"/>
                    <a:pt x="1" y="865"/>
                    <a:pt x="1" y="1932"/>
                  </a:cubicBezTo>
                  <a:cubicBezTo>
                    <a:pt x="1" y="3000"/>
                    <a:pt x="175" y="3864"/>
                    <a:pt x="391" y="3864"/>
                  </a:cubicBezTo>
                  <a:lnTo>
                    <a:pt x="391"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498"/>
            <p:cNvSpPr/>
            <p:nvPr/>
          </p:nvSpPr>
          <p:spPr>
            <a:xfrm flipH="1">
              <a:off x="3213393" y="2577667"/>
              <a:ext cx="314530" cy="188484"/>
            </a:xfrm>
            <a:custGeom>
              <a:rect b="b" l="l" r="r" t="t"/>
              <a:pathLst>
                <a:path extrusionOk="0" h="2417" w="4038">
                  <a:moveTo>
                    <a:pt x="245" y="0"/>
                  </a:moveTo>
                  <a:cubicBezTo>
                    <a:pt x="110" y="0"/>
                    <a:pt x="1" y="542"/>
                    <a:pt x="1" y="1208"/>
                  </a:cubicBezTo>
                  <a:cubicBezTo>
                    <a:pt x="1" y="1394"/>
                    <a:pt x="9" y="1570"/>
                    <a:pt x="25" y="1728"/>
                  </a:cubicBezTo>
                  <a:cubicBezTo>
                    <a:pt x="64" y="2134"/>
                    <a:pt x="148" y="2416"/>
                    <a:pt x="245" y="2416"/>
                  </a:cubicBezTo>
                  <a:lnTo>
                    <a:pt x="4038" y="2416"/>
                  </a:lnTo>
                  <a:lnTo>
                    <a:pt x="40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498"/>
            <p:cNvSpPr/>
            <p:nvPr/>
          </p:nvSpPr>
          <p:spPr>
            <a:xfrm flipH="1">
              <a:off x="3213393" y="2577667"/>
              <a:ext cx="19006" cy="188484"/>
            </a:xfrm>
            <a:custGeom>
              <a:rect b="b" l="l" r="r" t="t"/>
              <a:pathLst>
                <a:path extrusionOk="0" h="2417" w="244">
                  <a:moveTo>
                    <a:pt x="244" y="0"/>
                  </a:moveTo>
                  <a:cubicBezTo>
                    <a:pt x="109" y="0"/>
                    <a:pt x="1" y="542"/>
                    <a:pt x="1" y="1208"/>
                  </a:cubicBezTo>
                  <a:cubicBezTo>
                    <a:pt x="1" y="1394"/>
                    <a:pt x="8" y="1570"/>
                    <a:pt x="23" y="1728"/>
                  </a:cubicBezTo>
                  <a:cubicBezTo>
                    <a:pt x="63" y="2136"/>
                    <a:pt x="146" y="2416"/>
                    <a:pt x="244" y="2416"/>
                  </a:cubicBezTo>
                  <a:lnTo>
                    <a:pt x="244" y="0"/>
                  </a:ln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498"/>
            <p:cNvSpPr/>
            <p:nvPr/>
          </p:nvSpPr>
          <p:spPr>
            <a:xfrm flipH="1">
              <a:off x="1399586" y="2280010"/>
              <a:ext cx="719415" cy="783880"/>
            </a:xfrm>
            <a:custGeom>
              <a:rect b="b" l="l" r="r" t="t"/>
              <a:pathLst>
                <a:path extrusionOk="0" h="10052" w="9236">
                  <a:moveTo>
                    <a:pt x="4619" y="1"/>
                  </a:moveTo>
                  <a:cubicBezTo>
                    <a:pt x="2068" y="1"/>
                    <a:pt x="1" y="2251"/>
                    <a:pt x="1" y="5026"/>
                  </a:cubicBezTo>
                  <a:cubicBezTo>
                    <a:pt x="1" y="6358"/>
                    <a:pt x="488" y="7637"/>
                    <a:pt x="1353" y="8580"/>
                  </a:cubicBezTo>
                  <a:cubicBezTo>
                    <a:pt x="2220" y="9522"/>
                    <a:pt x="3394" y="10051"/>
                    <a:pt x="4619" y="10051"/>
                  </a:cubicBezTo>
                  <a:cubicBezTo>
                    <a:pt x="5843" y="10051"/>
                    <a:pt x="7018" y="9522"/>
                    <a:pt x="7884" y="8580"/>
                  </a:cubicBezTo>
                  <a:cubicBezTo>
                    <a:pt x="8750" y="7637"/>
                    <a:pt x="9236" y="6358"/>
                    <a:pt x="9236" y="5026"/>
                  </a:cubicBezTo>
                  <a:cubicBezTo>
                    <a:pt x="9236" y="2251"/>
                    <a:pt x="7169" y="1"/>
                    <a:pt x="4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498"/>
            <p:cNvSpPr/>
            <p:nvPr/>
          </p:nvSpPr>
          <p:spPr>
            <a:xfrm flipH="1">
              <a:off x="1415087" y="2292410"/>
              <a:ext cx="696904" cy="759082"/>
            </a:xfrm>
            <a:custGeom>
              <a:rect b="b" l="l" r="r" t="t"/>
              <a:pathLst>
                <a:path extrusionOk="0" h="9734" w="8947">
                  <a:moveTo>
                    <a:pt x="4473" y="1"/>
                  </a:moveTo>
                  <a:cubicBezTo>
                    <a:pt x="2004" y="1"/>
                    <a:pt x="1" y="2179"/>
                    <a:pt x="1" y="4867"/>
                  </a:cubicBezTo>
                  <a:cubicBezTo>
                    <a:pt x="1" y="6157"/>
                    <a:pt x="472" y="7395"/>
                    <a:pt x="1311" y="8308"/>
                  </a:cubicBezTo>
                  <a:cubicBezTo>
                    <a:pt x="2150" y="9221"/>
                    <a:pt x="3288" y="9733"/>
                    <a:pt x="4473" y="9733"/>
                  </a:cubicBezTo>
                  <a:cubicBezTo>
                    <a:pt x="5660" y="9733"/>
                    <a:pt x="6797" y="9221"/>
                    <a:pt x="7636" y="8308"/>
                  </a:cubicBezTo>
                  <a:cubicBezTo>
                    <a:pt x="8475" y="7395"/>
                    <a:pt x="8947" y="6157"/>
                    <a:pt x="8947" y="4867"/>
                  </a:cubicBezTo>
                  <a:cubicBezTo>
                    <a:pt x="8947" y="2179"/>
                    <a:pt x="6944" y="1"/>
                    <a:pt x="4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498"/>
            <p:cNvSpPr/>
            <p:nvPr/>
          </p:nvSpPr>
          <p:spPr>
            <a:xfrm flipH="1">
              <a:off x="1459018" y="2334130"/>
              <a:ext cx="620180" cy="675640"/>
            </a:xfrm>
            <a:custGeom>
              <a:rect b="b" l="l" r="r" t="t"/>
              <a:pathLst>
                <a:path extrusionOk="0" h="8664" w="7962">
                  <a:moveTo>
                    <a:pt x="3981" y="0"/>
                  </a:moveTo>
                  <a:cubicBezTo>
                    <a:pt x="1783" y="0"/>
                    <a:pt x="0" y="1940"/>
                    <a:pt x="0" y="4332"/>
                  </a:cubicBezTo>
                  <a:cubicBezTo>
                    <a:pt x="0" y="6724"/>
                    <a:pt x="1783" y="8663"/>
                    <a:pt x="3981" y="8663"/>
                  </a:cubicBezTo>
                  <a:cubicBezTo>
                    <a:pt x="6179" y="8663"/>
                    <a:pt x="7962" y="6724"/>
                    <a:pt x="7962" y="4332"/>
                  </a:cubicBezTo>
                  <a:cubicBezTo>
                    <a:pt x="7962" y="1940"/>
                    <a:pt x="6179" y="0"/>
                    <a:pt x="3981"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498"/>
            <p:cNvSpPr/>
            <p:nvPr/>
          </p:nvSpPr>
          <p:spPr>
            <a:xfrm flipH="1">
              <a:off x="1471715" y="2334130"/>
              <a:ext cx="620180" cy="675640"/>
            </a:xfrm>
            <a:custGeom>
              <a:rect b="b" l="l" r="r" t="t"/>
              <a:pathLst>
                <a:path extrusionOk="0" h="8664" w="7962">
                  <a:moveTo>
                    <a:pt x="3982" y="0"/>
                  </a:moveTo>
                  <a:cubicBezTo>
                    <a:pt x="1783" y="0"/>
                    <a:pt x="0" y="1940"/>
                    <a:pt x="0" y="4332"/>
                  </a:cubicBezTo>
                  <a:cubicBezTo>
                    <a:pt x="0" y="6724"/>
                    <a:pt x="1783" y="8663"/>
                    <a:pt x="3982" y="8663"/>
                  </a:cubicBezTo>
                  <a:cubicBezTo>
                    <a:pt x="6179" y="8663"/>
                    <a:pt x="7962" y="6724"/>
                    <a:pt x="7962" y="4332"/>
                  </a:cubicBezTo>
                  <a:cubicBezTo>
                    <a:pt x="7962" y="1940"/>
                    <a:pt x="6179" y="0"/>
                    <a:pt x="39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498"/>
            <p:cNvSpPr/>
            <p:nvPr/>
          </p:nvSpPr>
          <p:spPr>
            <a:xfrm flipH="1">
              <a:off x="1549218" y="2521208"/>
              <a:ext cx="502874" cy="301324"/>
            </a:xfrm>
            <a:custGeom>
              <a:rect b="b" l="l" r="r" t="t"/>
              <a:pathLst>
                <a:path extrusionOk="0" h="3864" w="6456">
                  <a:moveTo>
                    <a:pt x="390" y="0"/>
                  </a:moveTo>
                  <a:cubicBezTo>
                    <a:pt x="174" y="0"/>
                    <a:pt x="0" y="866"/>
                    <a:pt x="0" y="1932"/>
                  </a:cubicBezTo>
                  <a:cubicBezTo>
                    <a:pt x="0" y="2999"/>
                    <a:pt x="174" y="3863"/>
                    <a:pt x="390" y="3863"/>
                  </a:cubicBezTo>
                  <a:lnTo>
                    <a:pt x="6456" y="3863"/>
                  </a:lnTo>
                  <a:lnTo>
                    <a:pt x="64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498"/>
            <p:cNvSpPr/>
            <p:nvPr/>
          </p:nvSpPr>
          <p:spPr>
            <a:xfrm flipH="1">
              <a:off x="1549217" y="2521286"/>
              <a:ext cx="30378" cy="301402"/>
            </a:xfrm>
            <a:custGeom>
              <a:rect b="b" l="l" r="r" t="t"/>
              <a:pathLst>
                <a:path extrusionOk="0" h="3865" w="390">
                  <a:moveTo>
                    <a:pt x="390" y="0"/>
                  </a:moveTo>
                  <a:cubicBezTo>
                    <a:pt x="175" y="0"/>
                    <a:pt x="0" y="865"/>
                    <a:pt x="0" y="1932"/>
                  </a:cubicBezTo>
                  <a:cubicBezTo>
                    <a:pt x="0" y="3000"/>
                    <a:pt x="175" y="3864"/>
                    <a:pt x="390" y="3864"/>
                  </a:cubicBezTo>
                  <a:lnTo>
                    <a:pt x="39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498"/>
            <p:cNvSpPr/>
            <p:nvPr/>
          </p:nvSpPr>
          <p:spPr>
            <a:xfrm flipH="1">
              <a:off x="1696279" y="2577667"/>
              <a:ext cx="314608" cy="188484"/>
            </a:xfrm>
            <a:custGeom>
              <a:rect b="b" l="l" r="r" t="t"/>
              <a:pathLst>
                <a:path extrusionOk="0" h="2417" w="4039">
                  <a:moveTo>
                    <a:pt x="244" y="0"/>
                  </a:moveTo>
                  <a:cubicBezTo>
                    <a:pt x="176" y="0"/>
                    <a:pt x="114" y="134"/>
                    <a:pt x="71" y="354"/>
                  </a:cubicBezTo>
                  <a:cubicBezTo>
                    <a:pt x="29" y="573"/>
                    <a:pt x="0" y="875"/>
                    <a:pt x="0" y="1208"/>
                  </a:cubicBezTo>
                  <a:cubicBezTo>
                    <a:pt x="0" y="1231"/>
                    <a:pt x="0" y="1252"/>
                    <a:pt x="1" y="1275"/>
                  </a:cubicBezTo>
                  <a:cubicBezTo>
                    <a:pt x="10" y="1912"/>
                    <a:pt x="116" y="2416"/>
                    <a:pt x="245" y="2416"/>
                  </a:cubicBezTo>
                  <a:lnTo>
                    <a:pt x="4039" y="2416"/>
                  </a:lnTo>
                  <a:lnTo>
                    <a:pt x="40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498"/>
            <p:cNvSpPr/>
            <p:nvPr/>
          </p:nvSpPr>
          <p:spPr>
            <a:xfrm flipH="1">
              <a:off x="1696278" y="2577667"/>
              <a:ext cx="19162" cy="188484"/>
            </a:xfrm>
            <a:custGeom>
              <a:rect b="b" l="l" r="r" t="t"/>
              <a:pathLst>
                <a:path extrusionOk="0" h="2417" w="246">
                  <a:moveTo>
                    <a:pt x="246" y="0"/>
                  </a:moveTo>
                  <a:cubicBezTo>
                    <a:pt x="178" y="0"/>
                    <a:pt x="118" y="136"/>
                    <a:pt x="72" y="355"/>
                  </a:cubicBezTo>
                  <a:cubicBezTo>
                    <a:pt x="29" y="574"/>
                    <a:pt x="1" y="876"/>
                    <a:pt x="1" y="1209"/>
                  </a:cubicBezTo>
                  <a:cubicBezTo>
                    <a:pt x="1" y="1232"/>
                    <a:pt x="1" y="1254"/>
                    <a:pt x="2" y="1276"/>
                  </a:cubicBezTo>
                  <a:cubicBezTo>
                    <a:pt x="10" y="1913"/>
                    <a:pt x="116" y="2416"/>
                    <a:pt x="246" y="2416"/>
                  </a:cubicBezTo>
                  <a:lnTo>
                    <a:pt x="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498"/>
            <p:cNvSpPr/>
            <p:nvPr/>
          </p:nvSpPr>
          <p:spPr>
            <a:xfrm flipH="1">
              <a:off x="1958700" y="2997521"/>
              <a:ext cx="1126637" cy="654351"/>
            </a:xfrm>
            <a:custGeom>
              <a:rect b="b" l="l" r="r" t="t"/>
              <a:pathLst>
                <a:path extrusionOk="0" h="8391" w="14464">
                  <a:moveTo>
                    <a:pt x="1670" y="0"/>
                  </a:moveTo>
                  <a:cubicBezTo>
                    <a:pt x="1195" y="0"/>
                    <a:pt x="748" y="208"/>
                    <a:pt x="441" y="568"/>
                  </a:cubicBezTo>
                  <a:cubicBezTo>
                    <a:pt x="134" y="928"/>
                    <a:pt x="1" y="1404"/>
                    <a:pt x="75" y="1872"/>
                  </a:cubicBezTo>
                  <a:lnTo>
                    <a:pt x="901" y="7030"/>
                  </a:lnTo>
                  <a:cubicBezTo>
                    <a:pt x="1026" y="7819"/>
                    <a:pt x="1697" y="8390"/>
                    <a:pt x="2496" y="8390"/>
                  </a:cubicBezTo>
                  <a:lnTo>
                    <a:pt x="11968" y="8390"/>
                  </a:lnTo>
                  <a:cubicBezTo>
                    <a:pt x="12765" y="8390"/>
                    <a:pt x="13436" y="7819"/>
                    <a:pt x="13563" y="7030"/>
                  </a:cubicBezTo>
                  <a:lnTo>
                    <a:pt x="14388" y="1872"/>
                  </a:lnTo>
                  <a:cubicBezTo>
                    <a:pt x="14464" y="1404"/>
                    <a:pt x="14331" y="928"/>
                    <a:pt x="14023" y="568"/>
                  </a:cubicBezTo>
                  <a:cubicBezTo>
                    <a:pt x="13715" y="206"/>
                    <a:pt x="13267" y="0"/>
                    <a:pt x="12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498"/>
            <p:cNvSpPr/>
            <p:nvPr/>
          </p:nvSpPr>
          <p:spPr>
            <a:xfrm flipH="1">
              <a:off x="2869886" y="3051329"/>
              <a:ext cx="163574" cy="546735"/>
            </a:xfrm>
            <a:custGeom>
              <a:rect b="b" l="l" r="r" t="t"/>
              <a:pathLst>
                <a:path extrusionOk="0" h="7011" w="2100">
                  <a:moveTo>
                    <a:pt x="1002" y="0"/>
                  </a:moveTo>
                  <a:cubicBezTo>
                    <a:pt x="433" y="0"/>
                    <a:pt x="0" y="509"/>
                    <a:pt x="89" y="1072"/>
                  </a:cubicBezTo>
                  <a:lnTo>
                    <a:pt x="917" y="6231"/>
                  </a:lnTo>
                  <a:cubicBezTo>
                    <a:pt x="989" y="6679"/>
                    <a:pt x="1374" y="7010"/>
                    <a:pt x="1830" y="7010"/>
                  </a:cubicBezTo>
                  <a:lnTo>
                    <a:pt x="2099" y="7010"/>
                  </a:lnTo>
                  <a:cubicBezTo>
                    <a:pt x="1644" y="7010"/>
                    <a:pt x="1257" y="6680"/>
                    <a:pt x="1186" y="6231"/>
                  </a:cubicBezTo>
                  <a:lnTo>
                    <a:pt x="360" y="1072"/>
                  </a:lnTo>
                  <a:cubicBezTo>
                    <a:pt x="271" y="509"/>
                    <a:pt x="705" y="0"/>
                    <a:pt x="1273"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498"/>
            <p:cNvSpPr/>
            <p:nvPr/>
          </p:nvSpPr>
          <p:spPr>
            <a:xfrm flipH="1">
              <a:off x="2010732" y="3051329"/>
              <a:ext cx="1001698" cy="546735"/>
            </a:xfrm>
            <a:custGeom>
              <a:rect b="b" l="l" r="r" t="t"/>
              <a:pathLst>
                <a:path extrusionOk="0" h="7011" w="12860">
                  <a:moveTo>
                    <a:pt x="1003" y="0"/>
                  </a:moveTo>
                  <a:cubicBezTo>
                    <a:pt x="435" y="0"/>
                    <a:pt x="1" y="509"/>
                    <a:pt x="90" y="1072"/>
                  </a:cubicBezTo>
                  <a:lnTo>
                    <a:pt x="918" y="6231"/>
                  </a:lnTo>
                  <a:cubicBezTo>
                    <a:pt x="953" y="6452"/>
                    <a:pt x="1065" y="6644"/>
                    <a:pt x="1224" y="6782"/>
                  </a:cubicBezTo>
                  <a:cubicBezTo>
                    <a:pt x="1388" y="6925"/>
                    <a:pt x="1602" y="7010"/>
                    <a:pt x="1831" y="7010"/>
                  </a:cubicBezTo>
                  <a:lnTo>
                    <a:pt x="11032" y="7010"/>
                  </a:lnTo>
                  <a:cubicBezTo>
                    <a:pt x="11485" y="7010"/>
                    <a:pt x="11873" y="6679"/>
                    <a:pt x="11945" y="6231"/>
                  </a:cubicBezTo>
                  <a:lnTo>
                    <a:pt x="12770" y="1072"/>
                  </a:lnTo>
                  <a:cubicBezTo>
                    <a:pt x="12859" y="510"/>
                    <a:pt x="12426" y="1"/>
                    <a:pt x="11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498"/>
            <p:cNvSpPr/>
            <p:nvPr/>
          </p:nvSpPr>
          <p:spPr>
            <a:xfrm flipH="1">
              <a:off x="2727421" y="3159567"/>
              <a:ext cx="172921" cy="368623"/>
            </a:xfrm>
            <a:custGeom>
              <a:rect b="b" l="l" r="r" t="t"/>
              <a:pathLst>
                <a:path extrusionOk="0" h="4727" w="2220">
                  <a:moveTo>
                    <a:pt x="72" y="0"/>
                  </a:moveTo>
                  <a:cubicBezTo>
                    <a:pt x="34" y="0"/>
                    <a:pt x="1" y="33"/>
                    <a:pt x="1" y="71"/>
                  </a:cubicBezTo>
                  <a:lnTo>
                    <a:pt x="1" y="4656"/>
                  </a:lnTo>
                  <a:cubicBezTo>
                    <a:pt x="1" y="4695"/>
                    <a:pt x="34" y="4727"/>
                    <a:pt x="72" y="4727"/>
                  </a:cubicBezTo>
                  <a:lnTo>
                    <a:pt x="2148" y="4727"/>
                  </a:lnTo>
                  <a:cubicBezTo>
                    <a:pt x="2187" y="4727"/>
                    <a:pt x="2217" y="4696"/>
                    <a:pt x="2219" y="4658"/>
                  </a:cubicBezTo>
                  <a:lnTo>
                    <a:pt x="2219" y="71"/>
                  </a:lnTo>
                  <a:cubicBezTo>
                    <a:pt x="2219" y="33"/>
                    <a:pt x="2187" y="0"/>
                    <a:pt x="2148"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498"/>
            <p:cNvSpPr/>
            <p:nvPr/>
          </p:nvSpPr>
          <p:spPr>
            <a:xfrm flipH="1">
              <a:off x="2775870" y="3129856"/>
              <a:ext cx="76023" cy="29945"/>
            </a:xfrm>
            <a:custGeom>
              <a:rect b="b" l="l" r="r" t="t"/>
              <a:pathLst>
                <a:path extrusionOk="0" h="384" w="976">
                  <a:moveTo>
                    <a:pt x="25" y="1"/>
                  </a:moveTo>
                  <a:cubicBezTo>
                    <a:pt x="11" y="1"/>
                    <a:pt x="0" y="12"/>
                    <a:pt x="0" y="25"/>
                  </a:cubicBezTo>
                  <a:lnTo>
                    <a:pt x="0" y="383"/>
                  </a:lnTo>
                  <a:lnTo>
                    <a:pt x="976" y="383"/>
                  </a:lnTo>
                  <a:lnTo>
                    <a:pt x="976" y="25"/>
                  </a:lnTo>
                  <a:cubicBezTo>
                    <a:pt x="976" y="11"/>
                    <a:pt x="963" y="1"/>
                    <a:pt x="951"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498"/>
            <p:cNvSpPr/>
            <p:nvPr/>
          </p:nvSpPr>
          <p:spPr>
            <a:xfrm flipH="1">
              <a:off x="2742610" y="3458082"/>
              <a:ext cx="142621" cy="53418"/>
            </a:xfrm>
            <a:custGeom>
              <a:rect b="b" l="l" r="r" t="t"/>
              <a:pathLst>
                <a:path extrusionOk="0" h="685" w="1831">
                  <a:moveTo>
                    <a:pt x="22" y="0"/>
                  </a:moveTo>
                  <a:cubicBezTo>
                    <a:pt x="11" y="0"/>
                    <a:pt x="1" y="11"/>
                    <a:pt x="1" y="22"/>
                  </a:cubicBezTo>
                  <a:lnTo>
                    <a:pt x="1" y="663"/>
                  </a:lnTo>
                  <a:cubicBezTo>
                    <a:pt x="1" y="674"/>
                    <a:pt x="11" y="684"/>
                    <a:pt x="22" y="684"/>
                  </a:cubicBezTo>
                  <a:lnTo>
                    <a:pt x="1809" y="684"/>
                  </a:lnTo>
                  <a:cubicBezTo>
                    <a:pt x="1820" y="684"/>
                    <a:pt x="1830" y="676"/>
                    <a:pt x="1830" y="663"/>
                  </a:cubicBezTo>
                  <a:lnTo>
                    <a:pt x="1830" y="22"/>
                  </a:lnTo>
                  <a:cubicBezTo>
                    <a:pt x="1830" y="11"/>
                    <a:pt x="1820" y="0"/>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498"/>
            <p:cNvSpPr/>
            <p:nvPr/>
          </p:nvSpPr>
          <p:spPr>
            <a:xfrm flipH="1">
              <a:off x="2742610" y="3392265"/>
              <a:ext cx="142621" cy="53496"/>
            </a:xfrm>
            <a:custGeom>
              <a:rect b="b" l="l" r="r" t="t"/>
              <a:pathLst>
                <a:path extrusionOk="0" h="686" w="1831">
                  <a:moveTo>
                    <a:pt x="22" y="0"/>
                  </a:moveTo>
                  <a:cubicBezTo>
                    <a:pt x="11" y="0"/>
                    <a:pt x="1" y="11"/>
                    <a:pt x="1" y="23"/>
                  </a:cubicBezTo>
                  <a:lnTo>
                    <a:pt x="1" y="664"/>
                  </a:lnTo>
                  <a:cubicBezTo>
                    <a:pt x="1" y="675"/>
                    <a:pt x="11" y="685"/>
                    <a:pt x="22" y="685"/>
                  </a:cubicBezTo>
                  <a:lnTo>
                    <a:pt x="1809" y="685"/>
                  </a:lnTo>
                  <a:cubicBezTo>
                    <a:pt x="1820" y="685"/>
                    <a:pt x="1830" y="676"/>
                    <a:pt x="1830" y="664"/>
                  </a:cubicBezTo>
                  <a:lnTo>
                    <a:pt x="1830" y="23"/>
                  </a:lnTo>
                  <a:cubicBezTo>
                    <a:pt x="1830" y="11"/>
                    <a:pt x="1820" y="0"/>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498"/>
            <p:cNvSpPr/>
            <p:nvPr/>
          </p:nvSpPr>
          <p:spPr>
            <a:xfrm flipH="1">
              <a:off x="2742610" y="3326527"/>
              <a:ext cx="142621" cy="53418"/>
            </a:xfrm>
            <a:custGeom>
              <a:rect b="b" l="l" r="r" t="t"/>
              <a:pathLst>
                <a:path extrusionOk="0" h="685" w="1831">
                  <a:moveTo>
                    <a:pt x="22" y="0"/>
                  </a:moveTo>
                  <a:cubicBezTo>
                    <a:pt x="11" y="0"/>
                    <a:pt x="1" y="11"/>
                    <a:pt x="1" y="22"/>
                  </a:cubicBezTo>
                  <a:lnTo>
                    <a:pt x="1" y="663"/>
                  </a:lnTo>
                  <a:cubicBezTo>
                    <a:pt x="1" y="674"/>
                    <a:pt x="11" y="684"/>
                    <a:pt x="22" y="684"/>
                  </a:cubicBezTo>
                  <a:lnTo>
                    <a:pt x="1809" y="684"/>
                  </a:lnTo>
                  <a:cubicBezTo>
                    <a:pt x="1820" y="684"/>
                    <a:pt x="1830" y="674"/>
                    <a:pt x="1830" y="663"/>
                  </a:cubicBezTo>
                  <a:lnTo>
                    <a:pt x="1830" y="22"/>
                  </a:lnTo>
                  <a:cubicBezTo>
                    <a:pt x="1830" y="11"/>
                    <a:pt x="1820" y="0"/>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498"/>
            <p:cNvSpPr/>
            <p:nvPr/>
          </p:nvSpPr>
          <p:spPr>
            <a:xfrm flipH="1">
              <a:off x="2742610" y="3260710"/>
              <a:ext cx="142621" cy="53496"/>
            </a:xfrm>
            <a:custGeom>
              <a:rect b="b" l="l" r="r" t="t"/>
              <a:pathLst>
                <a:path extrusionOk="0" h="686" w="1831">
                  <a:moveTo>
                    <a:pt x="22" y="0"/>
                  </a:moveTo>
                  <a:cubicBezTo>
                    <a:pt x="11" y="0"/>
                    <a:pt x="1" y="11"/>
                    <a:pt x="1" y="23"/>
                  </a:cubicBezTo>
                  <a:lnTo>
                    <a:pt x="1" y="664"/>
                  </a:lnTo>
                  <a:cubicBezTo>
                    <a:pt x="1" y="675"/>
                    <a:pt x="11" y="685"/>
                    <a:pt x="22" y="685"/>
                  </a:cubicBezTo>
                  <a:lnTo>
                    <a:pt x="1809" y="685"/>
                  </a:lnTo>
                  <a:cubicBezTo>
                    <a:pt x="1820" y="685"/>
                    <a:pt x="1830" y="675"/>
                    <a:pt x="1830" y="664"/>
                  </a:cubicBezTo>
                  <a:lnTo>
                    <a:pt x="1830" y="23"/>
                  </a:lnTo>
                  <a:cubicBezTo>
                    <a:pt x="1830" y="11"/>
                    <a:pt x="1820" y="0"/>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498"/>
            <p:cNvSpPr/>
            <p:nvPr/>
          </p:nvSpPr>
          <p:spPr>
            <a:xfrm flipH="1">
              <a:off x="2742610" y="3194893"/>
              <a:ext cx="142621" cy="53418"/>
            </a:xfrm>
            <a:custGeom>
              <a:rect b="b" l="l" r="r" t="t"/>
              <a:pathLst>
                <a:path extrusionOk="0" h="685" w="1831">
                  <a:moveTo>
                    <a:pt x="22" y="0"/>
                  </a:moveTo>
                  <a:cubicBezTo>
                    <a:pt x="11" y="0"/>
                    <a:pt x="1" y="11"/>
                    <a:pt x="1" y="22"/>
                  </a:cubicBezTo>
                  <a:lnTo>
                    <a:pt x="1" y="663"/>
                  </a:lnTo>
                  <a:cubicBezTo>
                    <a:pt x="1" y="674"/>
                    <a:pt x="11" y="684"/>
                    <a:pt x="22" y="684"/>
                  </a:cubicBezTo>
                  <a:lnTo>
                    <a:pt x="1809" y="684"/>
                  </a:lnTo>
                  <a:cubicBezTo>
                    <a:pt x="1820" y="684"/>
                    <a:pt x="1830" y="675"/>
                    <a:pt x="1830" y="663"/>
                  </a:cubicBezTo>
                  <a:lnTo>
                    <a:pt x="1830" y="22"/>
                  </a:lnTo>
                  <a:cubicBezTo>
                    <a:pt x="1830" y="11"/>
                    <a:pt x="1820" y="0"/>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498"/>
            <p:cNvSpPr/>
            <p:nvPr/>
          </p:nvSpPr>
          <p:spPr>
            <a:xfrm flipH="1">
              <a:off x="2129517" y="3129856"/>
              <a:ext cx="14099" cy="398335"/>
            </a:xfrm>
            <a:custGeom>
              <a:rect b="b" l="l" r="r" t="t"/>
              <a:pathLst>
                <a:path extrusionOk="0" h="5108" w="181">
                  <a:moveTo>
                    <a:pt x="90" y="1"/>
                  </a:moveTo>
                  <a:cubicBezTo>
                    <a:pt x="41" y="1"/>
                    <a:pt x="1" y="42"/>
                    <a:pt x="1" y="91"/>
                  </a:cubicBezTo>
                  <a:lnTo>
                    <a:pt x="1" y="5019"/>
                  </a:lnTo>
                  <a:cubicBezTo>
                    <a:pt x="1" y="5068"/>
                    <a:pt x="42" y="5108"/>
                    <a:pt x="90" y="5108"/>
                  </a:cubicBezTo>
                  <a:cubicBezTo>
                    <a:pt x="140" y="5108"/>
                    <a:pt x="180" y="5067"/>
                    <a:pt x="180" y="5019"/>
                  </a:cubicBezTo>
                  <a:lnTo>
                    <a:pt x="180" y="91"/>
                  </a:lnTo>
                  <a:cubicBezTo>
                    <a:pt x="180" y="41"/>
                    <a:pt x="140" y="1"/>
                    <a:pt x="90"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498"/>
            <p:cNvSpPr/>
            <p:nvPr/>
          </p:nvSpPr>
          <p:spPr>
            <a:xfrm flipH="1">
              <a:off x="2164880" y="3129778"/>
              <a:ext cx="95730" cy="15051"/>
            </a:xfrm>
            <a:custGeom>
              <a:rect b="b" l="l" r="r" t="t"/>
              <a:pathLst>
                <a:path extrusionOk="0" h="193" w="1229">
                  <a:moveTo>
                    <a:pt x="97" y="1"/>
                  </a:moveTo>
                  <a:cubicBezTo>
                    <a:pt x="43" y="1"/>
                    <a:pt x="0" y="43"/>
                    <a:pt x="0" y="97"/>
                  </a:cubicBezTo>
                  <a:cubicBezTo>
                    <a:pt x="1" y="149"/>
                    <a:pt x="43" y="192"/>
                    <a:pt x="97" y="192"/>
                  </a:cubicBezTo>
                  <a:lnTo>
                    <a:pt x="1133" y="192"/>
                  </a:lnTo>
                  <a:cubicBezTo>
                    <a:pt x="1185" y="192"/>
                    <a:pt x="1228" y="150"/>
                    <a:pt x="1228" y="97"/>
                  </a:cubicBezTo>
                  <a:cubicBezTo>
                    <a:pt x="1228" y="44"/>
                    <a:pt x="1186" y="1"/>
                    <a:pt x="1133"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498"/>
            <p:cNvSpPr/>
            <p:nvPr/>
          </p:nvSpPr>
          <p:spPr>
            <a:xfrm flipH="1">
              <a:off x="2164880" y="3206512"/>
              <a:ext cx="95730" cy="14973"/>
            </a:xfrm>
            <a:custGeom>
              <a:rect b="b" l="l" r="r" t="t"/>
              <a:pathLst>
                <a:path extrusionOk="0" h="192" w="1229">
                  <a:moveTo>
                    <a:pt x="97" y="0"/>
                  </a:moveTo>
                  <a:cubicBezTo>
                    <a:pt x="43" y="0"/>
                    <a:pt x="0" y="42"/>
                    <a:pt x="0" y="95"/>
                  </a:cubicBezTo>
                  <a:cubicBezTo>
                    <a:pt x="1" y="149"/>
                    <a:pt x="43" y="192"/>
                    <a:pt x="97" y="192"/>
                  </a:cubicBezTo>
                  <a:lnTo>
                    <a:pt x="1133" y="192"/>
                  </a:lnTo>
                  <a:cubicBezTo>
                    <a:pt x="1185" y="192"/>
                    <a:pt x="1228" y="150"/>
                    <a:pt x="1228" y="95"/>
                  </a:cubicBezTo>
                  <a:cubicBezTo>
                    <a:pt x="1228" y="43"/>
                    <a:pt x="1186" y="0"/>
                    <a:pt x="1133"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498"/>
            <p:cNvSpPr/>
            <p:nvPr/>
          </p:nvSpPr>
          <p:spPr>
            <a:xfrm flipH="1">
              <a:off x="2164880" y="3283091"/>
              <a:ext cx="95730" cy="15129"/>
            </a:xfrm>
            <a:custGeom>
              <a:rect b="b" l="l" r="r" t="t"/>
              <a:pathLst>
                <a:path extrusionOk="0" h="194" w="1229">
                  <a:moveTo>
                    <a:pt x="97" y="1"/>
                  </a:moveTo>
                  <a:cubicBezTo>
                    <a:pt x="43" y="1"/>
                    <a:pt x="0" y="44"/>
                    <a:pt x="0" y="97"/>
                  </a:cubicBezTo>
                  <a:cubicBezTo>
                    <a:pt x="1" y="151"/>
                    <a:pt x="43" y="193"/>
                    <a:pt x="97" y="193"/>
                  </a:cubicBezTo>
                  <a:lnTo>
                    <a:pt x="1133" y="193"/>
                  </a:lnTo>
                  <a:cubicBezTo>
                    <a:pt x="1185" y="193"/>
                    <a:pt x="1228" y="151"/>
                    <a:pt x="1228" y="97"/>
                  </a:cubicBezTo>
                  <a:cubicBezTo>
                    <a:pt x="1228" y="45"/>
                    <a:pt x="1186" y="1"/>
                    <a:pt x="1133"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498"/>
            <p:cNvSpPr/>
            <p:nvPr/>
          </p:nvSpPr>
          <p:spPr>
            <a:xfrm flipH="1">
              <a:off x="2164880" y="3359825"/>
              <a:ext cx="95730" cy="15051"/>
            </a:xfrm>
            <a:custGeom>
              <a:rect b="b" l="l" r="r" t="t"/>
              <a:pathLst>
                <a:path extrusionOk="0" h="193" w="1229">
                  <a:moveTo>
                    <a:pt x="97" y="0"/>
                  </a:moveTo>
                  <a:cubicBezTo>
                    <a:pt x="43" y="0"/>
                    <a:pt x="0" y="42"/>
                    <a:pt x="0" y="96"/>
                  </a:cubicBezTo>
                  <a:cubicBezTo>
                    <a:pt x="1" y="150"/>
                    <a:pt x="43" y="193"/>
                    <a:pt x="97" y="193"/>
                  </a:cubicBezTo>
                  <a:lnTo>
                    <a:pt x="1133" y="193"/>
                  </a:lnTo>
                  <a:cubicBezTo>
                    <a:pt x="1185" y="193"/>
                    <a:pt x="1228" y="150"/>
                    <a:pt x="1228" y="96"/>
                  </a:cubicBezTo>
                  <a:cubicBezTo>
                    <a:pt x="1228" y="44"/>
                    <a:pt x="1186" y="0"/>
                    <a:pt x="1133"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498"/>
            <p:cNvSpPr/>
            <p:nvPr/>
          </p:nvSpPr>
          <p:spPr>
            <a:xfrm flipH="1">
              <a:off x="2164880" y="3436481"/>
              <a:ext cx="95730" cy="15051"/>
            </a:xfrm>
            <a:custGeom>
              <a:rect b="b" l="l" r="r" t="t"/>
              <a:pathLst>
                <a:path extrusionOk="0" h="193" w="1229">
                  <a:moveTo>
                    <a:pt x="97" y="1"/>
                  </a:moveTo>
                  <a:cubicBezTo>
                    <a:pt x="43" y="1"/>
                    <a:pt x="0" y="43"/>
                    <a:pt x="0" y="97"/>
                  </a:cubicBezTo>
                  <a:cubicBezTo>
                    <a:pt x="1" y="150"/>
                    <a:pt x="43" y="192"/>
                    <a:pt x="97" y="192"/>
                  </a:cubicBezTo>
                  <a:lnTo>
                    <a:pt x="1133" y="192"/>
                  </a:lnTo>
                  <a:cubicBezTo>
                    <a:pt x="1185" y="192"/>
                    <a:pt x="1228" y="150"/>
                    <a:pt x="1228" y="97"/>
                  </a:cubicBezTo>
                  <a:cubicBezTo>
                    <a:pt x="1228" y="44"/>
                    <a:pt x="1186" y="1"/>
                    <a:pt x="1133"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498"/>
            <p:cNvSpPr/>
            <p:nvPr/>
          </p:nvSpPr>
          <p:spPr>
            <a:xfrm flipH="1">
              <a:off x="2164880" y="3513215"/>
              <a:ext cx="95730" cy="14973"/>
            </a:xfrm>
            <a:custGeom>
              <a:rect b="b" l="l" r="r" t="t"/>
              <a:pathLst>
                <a:path extrusionOk="0" h="192" w="1229">
                  <a:moveTo>
                    <a:pt x="97" y="0"/>
                  </a:moveTo>
                  <a:cubicBezTo>
                    <a:pt x="43" y="0"/>
                    <a:pt x="0" y="42"/>
                    <a:pt x="0" y="95"/>
                  </a:cubicBezTo>
                  <a:cubicBezTo>
                    <a:pt x="1" y="150"/>
                    <a:pt x="43" y="192"/>
                    <a:pt x="97" y="192"/>
                  </a:cubicBezTo>
                  <a:lnTo>
                    <a:pt x="1133" y="192"/>
                  </a:lnTo>
                  <a:cubicBezTo>
                    <a:pt x="1185" y="192"/>
                    <a:pt x="1228" y="150"/>
                    <a:pt x="1228" y="95"/>
                  </a:cubicBezTo>
                  <a:cubicBezTo>
                    <a:pt x="1228" y="43"/>
                    <a:pt x="1186" y="0"/>
                    <a:pt x="1133"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498"/>
            <p:cNvSpPr/>
            <p:nvPr/>
          </p:nvSpPr>
          <p:spPr>
            <a:xfrm flipH="1">
              <a:off x="2333284" y="3200352"/>
              <a:ext cx="320995" cy="13647"/>
            </a:xfrm>
            <a:custGeom>
              <a:rect b="b" l="l" r="r" t="t"/>
              <a:pathLst>
                <a:path extrusionOk="0" h="175" w="4121">
                  <a:moveTo>
                    <a:pt x="88" y="0"/>
                  </a:moveTo>
                  <a:cubicBezTo>
                    <a:pt x="39" y="0"/>
                    <a:pt x="0" y="39"/>
                    <a:pt x="0" y="87"/>
                  </a:cubicBezTo>
                  <a:cubicBezTo>
                    <a:pt x="0" y="136"/>
                    <a:pt x="39" y="174"/>
                    <a:pt x="88" y="174"/>
                  </a:cubicBezTo>
                  <a:lnTo>
                    <a:pt x="4033" y="174"/>
                  </a:lnTo>
                  <a:cubicBezTo>
                    <a:pt x="4080" y="174"/>
                    <a:pt x="4120" y="136"/>
                    <a:pt x="4120" y="87"/>
                  </a:cubicBezTo>
                  <a:cubicBezTo>
                    <a:pt x="4120" y="39"/>
                    <a:pt x="4081" y="0"/>
                    <a:pt x="4033"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498"/>
            <p:cNvSpPr/>
            <p:nvPr/>
          </p:nvSpPr>
          <p:spPr>
            <a:xfrm flipH="1">
              <a:off x="2351122" y="3251820"/>
              <a:ext cx="285320" cy="13647"/>
            </a:xfrm>
            <a:custGeom>
              <a:rect b="b" l="l" r="r" t="t"/>
              <a:pathLst>
                <a:path extrusionOk="0" h="175" w="3663">
                  <a:moveTo>
                    <a:pt x="87" y="1"/>
                  </a:moveTo>
                  <a:cubicBezTo>
                    <a:pt x="38" y="1"/>
                    <a:pt x="0" y="39"/>
                    <a:pt x="0" y="88"/>
                  </a:cubicBezTo>
                  <a:cubicBezTo>
                    <a:pt x="0" y="137"/>
                    <a:pt x="38" y="175"/>
                    <a:pt x="87" y="175"/>
                  </a:cubicBezTo>
                  <a:lnTo>
                    <a:pt x="3575" y="175"/>
                  </a:lnTo>
                  <a:cubicBezTo>
                    <a:pt x="3622" y="175"/>
                    <a:pt x="3662" y="135"/>
                    <a:pt x="3662" y="88"/>
                  </a:cubicBezTo>
                  <a:cubicBezTo>
                    <a:pt x="3662" y="39"/>
                    <a:pt x="3623" y="1"/>
                    <a:pt x="3575"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498"/>
            <p:cNvSpPr/>
            <p:nvPr/>
          </p:nvSpPr>
          <p:spPr>
            <a:xfrm flipH="1">
              <a:off x="2368881" y="3303210"/>
              <a:ext cx="249879" cy="13725"/>
            </a:xfrm>
            <a:custGeom>
              <a:rect b="b" l="l" r="r" t="t"/>
              <a:pathLst>
                <a:path extrusionOk="0" h="176" w="3208">
                  <a:moveTo>
                    <a:pt x="88" y="1"/>
                  </a:moveTo>
                  <a:cubicBezTo>
                    <a:pt x="40" y="1"/>
                    <a:pt x="1" y="39"/>
                    <a:pt x="1" y="88"/>
                  </a:cubicBezTo>
                  <a:cubicBezTo>
                    <a:pt x="1" y="136"/>
                    <a:pt x="40" y="175"/>
                    <a:pt x="88" y="175"/>
                  </a:cubicBezTo>
                  <a:lnTo>
                    <a:pt x="3121" y="175"/>
                  </a:lnTo>
                  <a:cubicBezTo>
                    <a:pt x="3168" y="175"/>
                    <a:pt x="3208" y="136"/>
                    <a:pt x="3208" y="88"/>
                  </a:cubicBezTo>
                  <a:cubicBezTo>
                    <a:pt x="3208" y="39"/>
                    <a:pt x="3169" y="1"/>
                    <a:pt x="3121"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498"/>
            <p:cNvSpPr/>
            <p:nvPr/>
          </p:nvSpPr>
          <p:spPr>
            <a:xfrm flipH="1">
              <a:off x="2386641" y="3354678"/>
              <a:ext cx="214282" cy="13647"/>
            </a:xfrm>
            <a:custGeom>
              <a:rect b="b" l="l" r="r" t="t"/>
              <a:pathLst>
                <a:path extrusionOk="0" h="175" w="2751">
                  <a:moveTo>
                    <a:pt x="88" y="0"/>
                  </a:moveTo>
                  <a:cubicBezTo>
                    <a:pt x="38" y="0"/>
                    <a:pt x="1" y="39"/>
                    <a:pt x="1" y="88"/>
                  </a:cubicBezTo>
                  <a:cubicBezTo>
                    <a:pt x="1" y="137"/>
                    <a:pt x="38" y="175"/>
                    <a:pt x="88" y="175"/>
                  </a:cubicBezTo>
                  <a:lnTo>
                    <a:pt x="2663" y="175"/>
                  </a:lnTo>
                  <a:cubicBezTo>
                    <a:pt x="2710" y="175"/>
                    <a:pt x="2750" y="136"/>
                    <a:pt x="2750" y="88"/>
                  </a:cubicBezTo>
                  <a:cubicBezTo>
                    <a:pt x="2750" y="39"/>
                    <a:pt x="2712" y="0"/>
                    <a:pt x="2663"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498"/>
            <p:cNvSpPr/>
            <p:nvPr/>
          </p:nvSpPr>
          <p:spPr>
            <a:xfrm flipH="1">
              <a:off x="2404400" y="3406068"/>
              <a:ext cx="178763" cy="13725"/>
            </a:xfrm>
            <a:custGeom>
              <a:rect b="b" l="l" r="r" t="t"/>
              <a:pathLst>
                <a:path extrusionOk="0" h="176" w="2295">
                  <a:moveTo>
                    <a:pt x="87" y="1"/>
                  </a:moveTo>
                  <a:cubicBezTo>
                    <a:pt x="39" y="1"/>
                    <a:pt x="0" y="39"/>
                    <a:pt x="0" y="88"/>
                  </a:cubicBezTo>
                  <a:cubicBezTo>
                    <a:pt x="0" y="136"/>
                    <a:pt x="39" y="175"/>
                    <a:pt x="87" y="175"/>
                  </a:cubicBezTo>
                  <a:lnTo>
                    <a:pt x="2207" y="175"/>
                  </a:lnTo>
                  <a:cubicBezTo>
                    <a:pt x="2254" y="175"/>
                    <a:pt x="2294" y="136"/>
                    <a:pt x="2294" y="88"/>
                  </a:cubicBezTo>
                  <a:cubicBezTo>
                    <a:pt x="2294" y="39"/>
                    <a:pt x="2255" y="1"/>
                    <a:pt x="2207"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498"/>
            <p:cNvSpPr/>
            <p:nvPr/>
          </p:nvSpPr>
          <p:spPr>
            <a:xfrm flipH="1">
              <a:off x="2422238" y="3457536"/>
              <a:ext cx="143166" cy="13725"/>
            </a:xfrm>
            <a:custGeom>
              <a:rect b="b" l="l" r="r" t="t"/>
              <a:pathLst>
                <a:path extrusionOk="0" h="176" w="1838">
                  <a:moveTo>
                    <a:pt x="88" y="0"/>
                  </a:moveTo>
                  <a:cubicBezTo>
                    <a:pt x="39" y="0"/>
                    <a:pt x="1" y="39"/>
                    <a:pt x="1" y="88"/>
                  </a:cubicBezTo>
                  <a:cubicBezTo>
                    <a:pt x="1" y="137"/>
                    <a:pt x="39" y="176"/>
                    <a:pt x="88" y="176"/>
                  </a:cubicBezTo>
                  <a:lnTo>
                    <a:pt x="1751" y="176"/>
                  </a:lnTo>
                  <a:cubicBezTo>
                    <a:pt x="1798" y="176"/>
                    <a:pt x="1838" y="137"/>
                    <a:pt x="1838" y="88"/>
                  </a:cubicBezTo>
                  <a:cubicBezTo>
                    <a:pt x="1838" y="39"/>
                    <a:pt x="1800" y="0"/>
                    <a:pt x="1751"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498"/>
            <p:cNvSpPr/>
            <p:nvPr/>
          </p:nvSpPr>
          <p:spPr>
            <a:xfrm flipH="1">
              <a:off x="2439919" y="3509004"/>
              <a:ext cx="107725" cy="13725"/>
            </a:xfrm>
            <a:custGeom>
              <a:rect b="b" l="l" r="r" t="t"/>
              <a:pathLst>
                <a:path extrusionOk="0" h="176" w="1383">
                  <a:moveTo>
                    <a:pt x="88" y="1"/>
                  </a:moveTo>
                  <a:cubicBezTo>
                    <a:pt x="40" y="1"/>
                    <a:pt x="1" y="40"/>
                    <a:pt x="1" y="88"/>
                  </a:cubicBezTo>
                  <a:cubicBezTo>
                    <a:pt x="1" y="137"/>
                    <a:pt x="40" y="175"/>
                    <a:pt x="88" y="175"/>
                  </a:cubicBezTo>
                  <a:lnTo>
                    <a:pt x="1295" y="175"/>
                  </a:lnTo>
                  <a:cubicBezTo>
                    <a:pt x="1342" y="175"/>
                    <a:pt x="1382" y="136"/>
                    <a:pt x="1382" y="88"/>
                  </a:cubicBezTo>
                  <a:cubicBezTo>
                    <a:pt x="1382" y="40"/>
                    <a:pt x="1343" y="1"/>
                    <a:pt x="129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498"/>
            <p:cNvSpPr/>
            <p:nvPr/>
          </p:nvSpPr>
          <p:spPr>
            <a:xfrm flipH="1">
              <a:off x="2636364" y="2495786"/>
              <a:ext cx="215451" cy="83753"/>
            </a:xfrm>
            <a:custGeom>
              <a:rect b="b" l="l" r="r" t="t"/>
              <a:pathLst>
                <a:path extrusionOk="0" h="1074" w="2766">
                  <a:moveTo>
                    <a:pt x="536" y="1"/>
                  </a:moveTo>
                  <a:cubicBezTo>
                    <a:pt x="239" y="1"/>
                    <a:pt x="0" y="241"/>
                    <a:pt x="0" y="537"/>
                  </a:cubicBezTo>
                  <a:cubicBezTo>
                    <a:pt x="0" y="834"/>
                    <a:pt x="239" y="1074"/>
                    <a:pt x="536" y="1074"/>
                  </a:cubicBezTo>
                  <a:lnTo>
                    <a:pt x="2229" y="1074"/>
                  </a:lnTo>
                  <a:cubicBezTo>
                    <a:pt x="2525" y="1074"/>
                    <a:pt x="2765" y="834"/>
                    <a:pt x="2765" y="537"/>
                  </a:cubicBezTo>
                  <a:cubicBezTo>
                    <a:pt x="2765" y="241"/>
                    <a:pt x="2525" y="1"/>
                    <a:pt x="2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498"/>
            <p:cNvSpPr/>
            <p:nvPr/>
          </p:nvSpPr>
          <p:spPr>
            <a:xfrm flipH="1">
              <a:off x="2668300" y="2495786"/>
              <a:ext cx="215373" cy="83753"/>
            </a:xfrm>
            <a:custGeom>
              <a:rect b="b" l="l" r="r" t="t"/>
              <a:pathLst>
                <a:path extrusionOk="0" h="1074" w="2765">
                  <a:moveTo>
                    <a:pt x="535" y="1"/>
                  </a:moveTo>
                  <a:cubicBezTo>
                    <a:pt x="240" y="1"/>
                    <a:pt x="0" y="241"/>
                    <a:pt x="0" y="537"/>
                  </a:cubicBezTo>
                  <a:cubicBezTo>
                    <a:pt x="0" y="834"/>
                    <a:pt x="240" y="1074"/>
                    <a:pt x="535" y="1074"/>
                  </a:cubicBezTo>
                  <a:lnTo>
                    <a:pt x="2230" y="1074"/>
                  </a:lnTo>
                  <a:cubicBezTo>
                    <a:pt x="2525" y="1074"/>
                    <a:pt x="2765" y="834"/>
                    <a:pt x="2765" y="537"/>
                  </a:cubicBezTo>
                  <a:cubicBezTo>
                    <a:pt x="2765" y="241"/>
                    <a:pt x="2525" y="1"/>
                    <a:pt x="2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498"/>
            <p:cNvSpPr/>
            <p:nvPr/>
          </p:nvSpPr>
          <p:spPr>
            <a:xfrm flipH="1">
              <a:off x="2636364" y="2707273"/>
              <a:ext cx="215451" cy="83675"/>
            </a:xfrm>
            <a:custGeom>
              <a:rect b="b" l="l" r="r" t="t"/>
              <a:pathLst>
                <a:path extrusionOk="0" h="1073" w="2766">
                  <a:moveTo>
                    <a:pt x="536" y="0"/>
                  </a:moveTo>
                  <a:cubicBezTo>
                    <a:pt x="239" y="0"/>
                    <a:pt x="0" y="240"/>
                    <a:pt x="0" y="537"/>
                  </a:cubicBezTo>
                  <a:cubicBezTo>
                    <a:pt x="0" y="833"/>
                    <a:pt x="239" y="1072"/>
                    <a:pt x="536" y="1072"/>
                  </a:cubicBezTo>
                  <a:lnTo>
                    <a:pt x="2229" y="1072"/>
                  </a:lnTo>
                  <a:cubicBezTo>
                    <a:pt x="2525" y="1072"/>
                    <a:pt x="2765" y="833"/>
                    <a:pt x="2765" y="537"/>
                  </a:cubicBezTo>
                  <a:cubicBezTo>
                    <a:pt x="2765" y="240"/>
                    <a:pt x="2525" y="0"/>
                    <a:pt x="22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498"/>
            <p:cNvSpPr/>
            <p:nvPr/>
          </p:nvSpPr>
          <p:spPr>
            <a:xfrm flipH="1">
              <a:off x="2668300" y="2707273"/>
              <a:ext cx="215373" cy="83675"/>
            </a:xfrm>
            <a:custGeom>
              <a:rect b="b" l="l" r="r" t="t"/>
              <a:pathLst>
                <a:path extrusionOk="0" h="1073" w="2765">
                  <a:moveTo>
                    <a:pt x="535" y="0"/>
                  </a:moveTo>
                  <a:cubicBezTo>
                    <a:pt x="240" y="0"/>
                    <a:pt x="0" y="240"/>
                    <a:pt x="0" y="537"/>
                  </a:cubicBezTo>
                  <a:cubicBezTo>
                    <a:pt x="0" y="833"/>
                    <a:pt x="240" y="1072"/>
                    <a:pt x="535" y="1072"/>
                  </a:cubicBezTo>
                  <a:lnTo>
                    <a:pt x="2230" y="1072"/>
                  </a:lnTo>
                  <a:cubicBezTo>
                    <a:pt x="2525" y="1072"/>
                    <a:pt x="2765" y="833"/>
                    <a:pt x="2765" y="537"/>
                  </a:cubicBezTo>
                  <a:cubicBezTo>
                    <a:pt x="2765" y="240"/>
                    <a:pt x="2525" y="0"/>
                    <a:pt x="22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498"/>
            <p:cNvSpPr/>
            <p:nvPr/>
          </p:nvSpPr>
          <p:spPr>
            <a:xfrm flipH="1">
              <a:off x="2136761" y="2495786"/>
              <a:ext cx="215529" cy="83753"/>
            </a:xfrm>
            <a:custGeom>
              <a:rect b="b" l="l" r="r" t="t"/>
              <a:pathLst>
                <a:path extrusionOk="0" h="1074" w="2767">
                  <a:moveTo>
                    <a:pt x="536" y="1"/>
                  </a:moveTo>
                  <a:cubicBezTo>
                    <a:pt x="240" y="1"/>
                    <a:pt x="0" y="241"/>
                    <a:pt x="0" y="537"/>
                  </a:cubicBezTo>
                  <a:cubicBezTo>
                    <a:pt x="0" y="834"/>
                    <a:pt x="240" y="1074"/>
                    <a:pt x="536" y="1074"/>
                  </a:cubicBezTo>
                  <a:lnTo>
                    <a:pt x="2230" y="1074"/>
                  </a:lnTo>
                  <a:cubicBezTo>
                    <a:pt x="2525" y="1074"/>
                    <a:pt x="2766" y="834"/>
                    <a:pt x="2766" y="537"/>
                  </a:cubicBezTo>
                  <a:cubicBezTo>
                    <a:pt x="2766" y="241"/>
                    <a:pt x="2526" y="1"/>
                    <a:pt x="2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498"/>
            <p:cNvSpPr/>
            <p:nvPr/>
          </p:nvSpPr>
          <p:spPr>
            <a:xfrm flipH="1">
              <a:off x="2168697" y="2495786"/>
              <a:ext cx="215451" cy="83753"/>
            </a:xfrm>
            <a:custGeom>
              <a:rect b="b" l="l" r="r" t="t"/>
              <a:pathLst>
                <a:path extrusionOk="0" h="1074" w="2766">
                  <a:moveTo>
                    <a:pt x="536" y="1"/>
                  </a:moveTo>
                  <a:cubicBezTo>
                    <a:pt x="240" y="1"/>
                    <a:pt x="1" y="241"/>
                    <a:pt x="1" y="537"/>
                  </a:cubicBezTo>
                  <a:cubicBezTo>
                    <a:pt x="1" y="834"/>
                    <a:pt x="240" y="1074"/>
                    <a:pt x="536" y="1074"/>
                  </a:cubicBezTo>
                  <a:lnTo>
                    <a:pt x="2229" y="1074"/>
                  </a:lnTo>
                  <a:cubicBezTo>
                    <a:pt x="2525" y="1074"/>
                    <a:pt x="2766" y="834"/>
                    <a:pt x="2766" y="537"/>
                  </a:cubicBezTo>
                  <a:cubicBezTo>
                    <a:pt x="2766" y="241"/>
                    <a:pt x="2526" y="1"/>
                    <a:pt x="2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498"/>
            <p:cNvSpPr/>
            <p:nvPr/>
          </p:nvSpPr>
          <p:spPr>
            <a:xfrm flipH="1">
              <a:off x="2136761" y="2707273"/>
              <a:ext cx="215529" cy="83675"/>
            </a:xfrm>
            <a:custGeom>
              <a:rect b="b" l="l" r="r" t="t"/>
              <a:pathLst>
                <a:path extrusionOk="0" h="1073" w="2767">
                  <a:moveTo>
                    <a:pt x="536" y="0"/>
                  </a:moveTo>
                  <a:cubicBezTo>
                    <a:pt x="240" y="0"/>
                    <a:pt x="0" y="240"/>
                    <a:pt x="0" y="537"/>
                  </a:cubicBezTo>
                  <a:cubicBezTo>
                    <a:pt x="0" y="833"/>
                    <a:pt x="240" y="1072"/>
                    <a:pt x="536" y="1072"/>
                  </a:cubicBezTo>
                  <a:lnTo>
                    <a:pt x="2230" y="1072"/>
                  </a:lnTo>
                  <a:cubicBezTo>
                    <a:pt x="2525" y="1072"/>
                    <a:pt x="2766" y="833"/>
                    <a:pt x="2766" y="537"/>
                  </a:cubicBezTo>
                  <a:cubicBezTo>
                    <a:pt x="2766" y="240"/>
                    <a:pt x="2526" y="0"/>
                    <a:pt x="22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498"/>
            <p:cNvSpPr/>
            <p:nvPr/>
          </p:nvSpPr>
          <p:spPr>
            <a:xfrm flipH="1">
              <a:off x="2168697" y="2707273"/>
              <a:ext cx="215451" cy="83675"/>
            </a:xfrm>
            <a:custGeom>
              <a:rect b="b" l="l" r="r" t="t"/>
              <a:pathLst>
                <a:path extrusionOk="0" h="1073" w="2766">
                  <a:moveTo>
                    <a:pt x="536" y="0"/>
                  </a:moveTo>
                  <a:cubicBezTo>
                    <a:pt x="240" y="0"/>
                    <a:pt x="1" y="240"/>
                    <a:pt x="1" y="537"/>
                  </a:cubicBezTo>
                  <a:cubicBezTo>
                    <a:pt x="1" y="833"/>
                    <a:pt x="240" y="1072"/>
                    <a:pt x="536" y="1072"/>
                  </a:cubicBezTo>
                  <a:lnTo>
                    <a:pt x="2229" y="1072"/>
                  </a:lnTo>
                  <a:cubicBezTo>
                    <a:pt x="2525" y="1072"/>
                    <a:pt x="2766" y="833"/>
                    <a:pt x="2766" y="537"/>
                  </a:cubicBezTo>
                  <a:cubicBezTo>
                    <a:pt x="2766" y="240"/>
                    <a:pt x="2526" y="0"/>
                    <a:pt x="22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498"/>
            <p:cNvSpPr/>
            <p:nvPr/>
          </p:nvSpPr>
          <p:spPr>
            <a:xfrm flipH="1">
              <a:off x="2326508" y="1444201"/>
              <a:ext cx="322631" cy="94749"/>
            </a:xfrm>
            <a:custGeom>
              <a:rect b="b" l="l" r="r" t="t"/>
              <a:pathLst>
                <a:path extrusionOk="0" h="1215" w="4142">
                  <a:moveTo>
                    <a:pt x="77" y="1"/>
                  </a:moveTo>
                  <a:cubicBezTo>
                    <a:pt x="35" y="1"/>
                    <a:pt x="0" y="35"/>
                    <a:pt x="0" y="78"/>
                  </a:cubicBezTo>
                  <a:lnTo>
                    <a:pt x="0" y="1214"/>
                  </a:lnTo>
                  <a:lnTo>
                    <a:pt x="4139" y="1214"/>
                  </a:lnTo>
                  <a:lnTo>
                    <a:pt x="4139" y="78"/>
                  </a:lnTo>
                  <a:cubicBezTo>
                    <a:pt x="4141" y="35"/>
                    <a:pt x="4106" y="1"/>
                    <a:pt x="4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498"/>
            <p:cNvSpPr/>
            <p:nvPr/>
          </p:nvSpPr>
          <p:spPr>
            <a:xfrm flipH="1">
              <a:off x="1202829" y="1818046"/>
              <a:ext cx="499914" cy="286664"/>
            </a:xfrm>
            <a:custGeom>
              <a:rect b="b" l="l" r="r" t="t"/>
              <a:pathLst>
                <a:path extrusionOk="0" h="3676" w="6418">
                  <a:moveTo>
                    <a:pt x="430" y="0"/>
                  </a:moveTo>
                  <a:cubicBezTo>
                    <a:pt x="255" y="0"/>
                    <a:pt x="103" y="114"/>
                    <a:pt x="52" y="280"/>
                  </a:cubicBezTo>
                  <a:cubicBezTo>
                    <a:pt x="1" y="447"/>
                    <a:pt x="63" y="625"/>
                    <a:pt x="208" y="724"/>
                  </a:cubicBezTo>
                  <a:cubicBezTo>
                    <a:pt x="240" y="745"/>
                    <a:pt x="273" y="766"/>
                    <a:pt x="303" y="788"/>
                  </a:cubicBezTo>
                  <a:lnTo>
                    <a:pt x="3990" y="3340"/>
                  </a:lnTo>
                  <a:cubicBezTo>
                    <a:pt x="4309" y="3560"/>
                    <a:pt x="4683" y="3676"/>
                    <a:pt x="5069" y="3676"/>
                  </a:cubicBezTo>
                  <a:lnTo>
                    <a:pt x="5988" y="3676"/>
                  </a:lnTo>
                  <a:cubicBezTo>
                    <a:pt x="6162" y="3676"/>
                    <a:pt x="6315" y="3565"/>
                    <a:pt x="6367" y="3398"/>
                  </a:cubicBezTo>
                  <a:cubicBezTo>
                    <a:pt x="6418" y="3232"/>
                    <a:pt x="6357" y="3053"/>
                    <a:pt x="6214" y="2955"/>
                  </a:cubicBezTo>
                  <a:lnTo>
                    <a:pt x="4013" y="1432"/>
                  </a:lnTo>
                  <a:cubicBezTo>
                    <a:pt x="3233" y="894"/>
                    <a:pt x="2393" y="436"/>
                    <a:pt x="1514" y="77"/>
                  </a:cubicBezTo>
                  <a:cubicBezTo>
                    <a:pt x="1388" y="26"/>
                    <a:pt x="1254" y="0"/>
                    <a:pt x="11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498"/>
            <p:cNvSpPr/>
            <p:nvPr/>
          </p:nvSpPr>
          <p:spPr>
            <a:xfrm flipH="1">
              <a:off x="1222692" y="1751995"/>
              <a:ext cx="462058" cy="337586"/>
            </a:xfrm>
            <a:custGeom>
              <a:rect b="b" l="l" r="r" t="t"/>
              <a:pathLst>
                <a:path extrusionOk="0" h="4329" w="5932">
                  <a:moveTo>
                    <a:pt x="1" y="0"/>
                  </a:moveTo>
                  <a:lnTo>
                    <a:pt x="1" y="1171"/>
                  </a:lnTo>
                  <a:lnTo>
                    <a:pt x="1" y="1178"/>
                  </a:lnTo>
                  <a:cubicBezTo>
                    <a:pt x="1" y="1264"/>
                    <a:pt x="4" y="1352"/>
                    <a:pt x="89" y="1409"/>
                  </a:cubicBezTo>
                  <a:lnTo>
                    <a:pt x="185" y="1475"/>
                  </a:lnTo>
                  <a:lnTo>
                    <a:pt x="3872" y="4026"/>
                  </a:lnTo>
                  <a:cubicBezTo>
                    <a:pt x="4156" y="4222"/>
                    <a:pt x="4494" y="4328"/>
                    <a:pt x="4839" y="4328"/>
                  </a:cubicBezTo>
                  <a:lnTo>
                    <a:pt x="5760" y="4328"/>
                  </a:lnTo>
                  <a:cubicBezTo>
                    <a:pt x="5879" y="4327"/>
                    <a:pt x="5931" y="4126"/>
                    <a:pt x="5931" y="4026"/>
                  </a:cubicBezTo>
                  <a:lnTo>
                    <a:pt x="5931" y="298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498"/>
            <p:cNvSpPr/>
            <p:nvPr/>
          </p:nvSpPr>
          <p:spPr>
            <a:xfrm flipH="1">
              <a:off x="1214747" y="1736087"/>
              <a:ext cx="475923" cy="256173"/>
            </a:xfrm>
            <a:custGeom>
              <a:rect b="b" l="l" r="r" t="t"/>
              <a:pathLst>
                <a:path extrusionOk="0" h="3285" w="6110">
                  <a:moveTo>
                    <a:pt x="275" y="0"/>
                  </a:moveTo>
                  <a:cubicBezTo>
                    <a:pt x="79" y="0"/>
                    <a:pt x="1" y="256"/>
                    <a:pt x="164" y="366"/>
                  </a:cubicBezTo>
                  <a:lnTo>
                    <a:pt x="259" y="432"/>
                  </a:lnTo>
                  <a:lnTo>
                    <a:pt x="3946" y="2982"/>
                  </a:lnTo>
                  <a:cubicBezTo>
                    <a:pt x="4231" y="3180"/>
                    <a:pt x="4569" y="3285"/>
                    <a:pt x="4914" y="3285"/>
                  </a:cubicBezTo>
                  <a:lnTo>
                    <a:pt x="5835" y="3285"/>
                  </a:lnTo>
                  <a:cubicBezTo>
                    <a:pt x="6031" y="3285"/>
                    <a:pt x="6110" y="3033"/>
                    <a:pt x="5949" y="2921"/>
                  </a:cubicBezTo>
                  <a:lnTo>
                    <a:pt x="3748" y="1398"/>
                  </a:lnTo>
                  <a:cubicBezTo>
                    <a:pt x="2979" y="866"/>
                    <a:pt x="2151" y="418"/>
                    <a:pt x="1285" y="64"/>
                  </a:cubicBezTo>
                  <a:cubicBezTo>
                    <a:pt x="1182" y="22"/>
                    <a:pt x="1072" y="0"/>
                    <a:pt x="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498"/>
            <p:cNvSpPr/>
            <p:nvPr/>
          </p:nvSpPr>
          <p:spPr>
            <a:xfrm flipH="1">
              <a:off x="1239906" y="2950108"/>
              <a:ext cx="489321" cy="903349"/>
            </a:xfrm>
            <a:custGeom>
              <a:rect b="b" l="l" r="r" t="t"/>
              <a:pathLst>
                <a:path extrusionOk="0" h="11584" w="6282">
                  <a:moveTo>
                    <a:pt x="6219" y="0"/>
                  </a:moveTo>
                  <a:cubicBezTo>
                    <a:pt x="5935" y="0"/>
                    <a:pt x="5655" y="77"/>
                    <a:pt x="5410" y="225"/>
                  </a:cubicBezTo>
                  <a:lnTo>
                    <a:pt x="2366" y="2055"/>
                  </a:lnTo>
                  <a:cubicBezTo>
                    <a:pt x="898" y="2937"/>
                    <a:pt x="0" y="4526"/>
                    <a:pt x="0" y="6239"/>
                  </a:cubicBezTo>
                  <a:lnTo>
                    <a:pt x="0" y="11260"/>
                  </a:lnTo>
                  <a:lnTo>
                    <a:pt x="894" y="11260"/>
                  </a:lnTo>
                  <a:cubicBezTo>
                    <a:pt x="1243" y="11260"/>
                    <a:pt x="1588" y="11314"/>
                    <a:pt x="1918" y="11422"/>
                  </a:cubicBezTo>
                  <a:cubicBezTo>
                    <a:pt x="2264" y="11532"/>
                    <a:pt x="2609" y="11584"/>
                    <a:pt x="2948" y="11584"/>
                  </a:cubicBezTo>
                  <a:cubicBezTo>
                    <a:pt x="4723" y="11584"/>
                    <a:pt x="6282" y="10145"/>
                    <a:pt x="6282" y="8242"/>
                  </a:cubicBezTo>
                  <a:lnTo>
                    <a:pt x="6282" y="1"/>
                  </a:lnTo>
                  <a:lnTo>
                    <a:pt x="6282" y="0"/>
                  </a:ln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498"/>
            <p:cNvSpPr/>
            <p:nvPr/>
          </p:nvSpPr>
          <p:spPr>
            <a:xfrm flipH="1">
              <a:off x="1239906" y="2950264"/>
              <a:ext cx="489165" cy="878083"/>
            </a:xfrm>
            <a:custGeom>
              <a:rect b="b" l="l" r="r" t="t"/>
              <a:pathLst>
                <a:path extrusionOk="0" h="11260" w="6280">
                  <a:moveTo>
                    <a:pt x="6218" y="0"/>
                  </a:moveTo>
                  <a:cubicBezTo>
                    <a:pt x="5934" y="0"/>
                    <a:pt x="5653" y="77"/>
                    <a:pt x="5410" y="225"/>
                  </a:cubicBezTo>
                  <a:lnTo>
                    <a:pt x="2366" y="2055"/>
                  </a:lnTo>
                  <a:cubicBezTo>
                    <a:pt x="898" y="2937"/>
                    <a:pt x="0" y="4525"/>
                    <a:pt x="0" y="6238"/>
                  </a:cubicBezTo>
                  <a:lnTo>
                    <a:pt x="0" y="11260"/>
                  </a:lnTo>
                  <a:lnTo>
                    <a:pt x="285" y="11260"/>
                  </a:lnTo>
                  <a:lnTo>
                    <a:pt x="285" y="6380"/>
                  </a:lnTo>
                  <a:cubicBezTo>
                    <a:pt x="285" y="4667"/>
                    <a:pt x="1182" y="3081"/>
                    <a:pt x="2649" y="2197"/>
                  </a:cubicBezTo>
                  <a:lnTo>
                    <a:pt x="5694" y="366"/>
                  </a:lnTo>
                  <a:cubicBezTo>
                    <a:pt x="5874" y="258"/>
                    <a:pt x="6073" y="187"/>
                    <a:pt x="6280" y="158"/>
                  </a:cubicBezTo>
                  <a:lnTo>
                    <a:pt x="62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498"/>
            <p:cNvSpPr/>
            <p:nvPr/>
          </p:nvSpPr>
          <p:spPr>
            <a:xfrm flipH="1">
              <a:off x="3260207" y="2950186"/>
              <a:ext cx="489321" cy="903349"/>
            </a:xfrm>
            <a:custGeom>
              <a:rect b="b" l="l" r="r" t="t"/>
              <a:pathLst>
                <a:path extrusionOk="0" h="11584" w="6282">
                  <a:moveTo>
                    <a:pt x="0" y="0"/>
                  </a:moveTo>
                  <a:lnTo>
                    <a:pt x="0" y="8241"/>
                  </a:lnTo>
                  <a:cubicBezTo>
                    <a:pt x="0" y="10144"/>
                    <a:pt x="1558" y="11584"/>
                    <a:pt x="3334" y="11584"/>
                  </a:cubicBezTo>
                  <a:cubicBezTo>
                    <a:pt x="3379" y="11584"/>
                    <a:pt x="3424" y="11582"/>
                    <a:pt x="3471" y="11580"/>
                  </a:cubicBezTo>
                  <a:cubicBezTo>
                    <a:pt x="3765" y="11568"/>
                    <a:pt x="4065" y="11517"/>
                    <a:pt x="4364" y="11421"/>
                  </a:cubicBezTo>
                  <a:cubicBezTo>
                    <a:pt x="4696" y="11313"/>
                    <a:pt x="5041" y="11259"/>
                    <a:pt x="5388" y="11259"/>
                  </a:cubicBezTo>
                  <a:lnTo>
                    <a:pt x="6282" y="11259"/>
                  </a:lnTo>
                  <a:lnTo>
                    <a:pt x="6282" y="6239"/>
                  </a:lnTo>
                  <a:cubicBezTo>
                    <a:pt x="6282" y="4526"/>
                    <a:pt x="5384" y="2938"/>
                    <a:pt x="3916" y="2054"/>
                  </a:cubicBezTo>
                  <a:lnTo>
                    <a:pt x="872" y="224"/>
                  </a:lnTo>
                  <a:cubicBezTo>
                    <a:pt x="688" y="114"/>
                    <a:pt x="486" y="43"/>
                    <a:pt x="276" y="13"/>
                  </a:cubicBezTo>
                  <a:cubicBezTo>
                    <a:pt x="205" y="5"/>
                    <a:pt x="133" y="0"/>
                    <a:pt x="62"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498"/>
            <p:cNvSpPr/>
            <p:nvPr/>
          </p:nvSpPr>
          <p:spPr>
            <a:xfrm flipH="1">
              <a:off x="3260207" y="2950264"/>
              <a:ext cx="489243" cy="878083"/>
            </a:xfrm>
            <a:custGeom>
              <a:rect b="b" l="l" r="r" t="t"/>
              <a:pathLst>
                <a:path extrusionOk="0" h="11260" w="6281">
                  <a:moveTo>
                    <a:pt x="0" y="0"/>
                  </a:moveTo>
                  <a:lnTo>
                    <a:pt x="0" y="247"/>
                  </a:lnTo>
                  <a:cubicBezTo>
                    <a:pt x="203" y="278"/>
                    <a:pt x="399" y="346"/>
                    <a:pt x="576" y="453"/>
                  </a:cubicBezTo>
                  <a:lnTo>
                    <a:pt x="3619" y="2284"/>
                  </a:lnTo>
                  <a:cubicBezTo>
                    <a:pt x="5087" y="3166"/>
                    <a:pt x="5984" y="4755"/>
                    <a:pt x="5984" y="6467"/>
                  </a:cubicBezTo>
                  <a:lnTo>
                    <a:pt x="5984" y="11260"/>
                  </a:lnTo>
                  <a:lnTo>
                    <a:pt x="6281" y="11260"/>
                  </a:lnTo>
                  <a:lnTo>
                    <a:pt x="6281" y="6238"/>
                  </a:lnTo>
                  <a:cubicBezTo>
                    <a:pt x="6281" y="4525"/>
                    <a:pt x="5383" y="2937"/>
                    <a:pt x="3916" y="2054"/>
                  </a:cubicBezTo>
                  <a:lnTo>
                    <a:pt x="872" y="224"/>
                  </a:lnTo>
                  <a:cubicBezTo>
                    <a:pt x="689" y="114"/>
                    <a:pt x="486" y="43"/>
                    <a:pt x="276" y="13"/>
                  </a:cubicBezTo>
                  <a:cubicBezTo>
                    <a:pt x="205" y="5"/>
                    <a:pt x="133" y="0"/>
                    <a:pt x="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498"/>
            <p:cNvSpPr/>
            <p:nvPr/>
          </p:nvSpPr>
          <p:spPr>
            <a:xfrm flipH="1">
              <a:off x="3238786" y="2950264"/>
              <a:ext cx="489243" cy="877927"/>
            </a:xfrm>
            <a:custGeom>
              <a:rect b="b" l="l" r="r" t="t"/>
              <a:pathLst>
                <a:path extrusionOk="0" h="11258" w="6281">
                  <a:moveTo>
                    <a:pt x="1" y="0"/>
                  </a:moveTo>
                  <a:lnTo>
                    <a:pt x="1" y="14"/>
                  </a:lnTo>
                  <a:cubicBezTo>
                    <a:pt x="211" y="43"/>
                    <a:pt x="414" y="114"/>
                    <a:pt x="597" y="224"/>
                  </a:cubicBezTo>
                  <a:lnTo>
                    <a:pt x="3641" y="2055"/>
                  </a:lnTo>
                  <a:cubicBezTo>
                    <a:pt x="5108" y="2937"/>
                    <a:pt x="6006" y="4525"/>
                    <a:pt x="6006" y="6238"/>
                  </a:cubicBezTo>
                  <a:lnTo>
                    <a:pt x="6006" y="11258"/>
                  </a:lnTo>
                  <a:lnTo>
                    <a:pt x="6280" y="11258"/>
                  </a:lnTo>
                  <a:lnTo>
                    <a:pt x="6280" y="6238"/>
                  </a:lnTo>
                  <a:cubicBezTo>
                    <a:pt x="6280" y="4525"/>
                    <a:pt x="5383" y="2937"/>
                    <a:pt x="3913" y="2055"/>
                  </a:cubicBezTo>
                  <a:lnTo>
                    <a:pt x="871" y="224"/>
                  </a:lnTo>
                  <a:cubicBezTo>
                    <a:pt x="627" y="77"/>
                    <a:pt x="348"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498"/>
            <p:cNvSpPr/>
            <p:nvPr/>
          </p:nvSpPr>
          <p:spPr>
            <a:xfrm flipH="1">
              <a:off x="1885092" y="2097689"/>
              <a:ext cx="1274088" cy="65817"/>
            </a:xfrm>
            <a:custGeom>
              <a:rect b="b" l="l" r="r" t="t"/>
              <a:pathLst>
                <a:path extrusionOk="0" h="844" w="16357">
                  <a:moveTo>
                    <a:pt x="423" y="1"/>
                  </a:moveTo>
                  <a:cubicBezTo>
                    <a:pt x="190" y="1"/>
                    <a:pt x="1" y="189"/>
                    <a:pt x="1" y="422"/>
                  </a:cubicBezTo>
                  <a:cubicBezTo>
                    <a:pt x="1" y="656"/>
                    <a:pt x="190" y="844"/>
                    <a:pt x="423" y="844"/>
                  </a:cubicBezTo>
                  <a:lnTo>
                    <a:pt x="15935" y="844"/>
                  </a:lnTo>
                  <a:cubicBezTo>
                    <a:pt x="16168" y="844"/>
                    <a:pt x="16357" y="654"/>
                    <a:pt x="16357" y="422"/>
                  </a:cubicBezTo>
                  <a:cubicBezTo>
                    <a:pt x="16357" y="189"/>
                    <a:pt x="16168" y="1"/>
                    <a:pt x="1593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498"/>
            <p:cNvSpPr/>
            <p:nvPr/>
          </p:nvSpPr>
          <p:spPr>
            <a:xfrm flipH="1">
              <a:off x="2030439" y="1986175"/>
              <a:ext cx="983315" cy="65817"/>
            </a:xfrm>
            <a:custGeom>
              <a:rect b="b" l="l" r="r" t="t"/>
              <a:pathLst>
                <a:path extrusionOk="0" h="844" w="12624">
                  <a:moveTo>
                    <a:pt x="423" y="0"/>
                  </a:moveTo>
                  <a:cubicBezTo>
                    <a:pt x="189" y="0"/>
                    <a:pt x="0" y="189"/>
                    <a:pt x="0" y="422"/>
                  </a:cubicBezTo>
                  <a:cubicBezTo>
                    <a:pt x="0" y="655"/>
                    <a:pt x="189" y="843"/>
                    <a:pt x="423" y="843"/>
                  </a:cubicBezTo>
                  <a:lnTo>
                    <a:pt x="12202" y="843"/>
                  </a:lnTo>
                  <a:cubicBezTo>
                    <a:pt x="12433" y="843"/>
                    <a:pt x="12623" y="655"/>
                    <a:pt x="12623" y="422"/>
                  </a:cubicBezTo>
                  <a:cubicBezTo>
                    <a:pt x="12623" y="189"/>
                    <a:pt x="12434" y="0"/>
                    <a:pt x="12202"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498"/>
            <p:cNvSpPr/>
            <p:nvPr/>
          </p:nvSpPr>
          <p:spPr>
            <a:xfrm flipH="1">
              <a:off x="1867877" y="2097689"/>
              <a:ext cx="1274088" cy="65817"/>
            </a:xfrm>
            <a:custGeom>
              <a:rect b="b" l="l" r="r" t="t"/>
              <a:pathLst>
                <a:path extrusionOk="0" h="844" w="16357">
                  <a:moveTo>
                    <a:pt x="422" y="1"/>
                  </a:moveTo>
                  <a:cubicBezTo>
                    <a:pt x="189" y="1"/>
                    <a:pt x="0" y="189"/>
                    <a:pt x="0" y="422"/>
                  </a:cubicBezTo>
                  <a:cubicBezTo>
                    <a:pt x="0" y="656"/>
                    <a:pt x="189" y="844"/>
                    <a:pt x="422" y="844"/>
                  </a:cubicBezTo>
                  <a:lnTo>
                    <a:pt x="15935" y="844"/>
                  </a:lnTo>
                  <a:cubicBezTo>
                    <a:pt x="16166" y="844"/>
                    <a:pt x="16356" y="654"/>
                    <a:pt x="16356" y="422"/>
                  </a:cubicBezTo>
                  <a:cubicBezTo>
                    <a:pt x="16356" y="189"/>
                    <a:pt x="16167" y="1"/>
                    <a:pt x="15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498"/>
            <p:cNvSpPr/>
            <p:nvPr/>
          </p:nvSpPr>
          <p:spPr>
            <a:xfrm flipH="1">
              <a:off x="2013303" y="1986175"/>
              <a:ext cx="983315" cy="65817"/>
            </a:xfrm>
            <a:custGeom>
              <a:rect b="b" l="l" r="r" t="t"/>
              <a:pathLst>
                <a:path extrusionOk="0" h="844" w="12624">
                  <a:moveTo>
                    <a:pt x="424" y="0"/>
                  </a:moveTo>
                  <a:cubicBezTo>
                    <a:pt x="190" y="0"/>
                    <a:pt x="1" y="189"/>
                    <a:pt x="1" y="422"/>
                  </a:cubicBezTo>
                  <a:cubicBezTo>
                    <a:pt x="1" y="655"/>
                    <a:pt x="190" y="843"/>
                    <a:pt x="424" y="843"/>
                  </a:cubicBezTo>
                  <a:lnTo>
                    <a:pt x="12200" y="843"/>
                  </a:lnTo>
                  <a:cubicBezTo>
                    <a:pt x="12434" y="843"/>
                    <a:pt x="12622" y="655"/>
                    <a:pt x="12624" y="422"/>
                  </a:cubicBezTo>
                  <a:cubicBezTo>
                    <a:pt x="12624" y="189"/>
                    <a:pt x="12435" y="0"/>
                    <a:pt x="1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498"/>
            <p:cNvSpPr/>
            <p:nvPr/>
          </p:nvSpPr>
          <p:spPr>
            <a:xfrm flipH="1">
              <a:off x="1030686" y="3248311"/>
              <a:ext cx="68935" cy="263347"/>
            </a:xfrm>
            <a:custGeom>
              <a:rect b="b" l="l" r="r" t="t"/>
              <a:pathLst>
                <a:path extrusionOk="0" h="3377" w="885">
                  <a:moveTo>
                    <a:pt x="443" y="0"/>
                  </a:moveTo>
                  <a:cubicBezTo>
                    <a:pt x="198" y="0"/>
                    <a:pt x="1" y="199"/>
                    <a:pt x="1" y="443"/>
                  </a:cubicBezTo>
                  <a:lnTo>
                    <a:pt x="1" y="2933"/>
                  </a:lnTo>
                  <a:cubicBezTo>
                    <a:pt x="1" y="3179"/>
                    <a:pt x="199" y="3377"/>
                    <a:pt x="443" y="3377"/>
                  </a:cubicBezTo>
                  <a:lnTo>
                    <a:pt x="809" y="3377"/>
                  </a:lnTo>
                  <a:lnTo>
                    <a:pt x="809" y="3182"/>
                  </a:lnTo>
                  <a:cubicBezTo>
                    <a:pt x="857" y="3111"/>
                    <a:pt x="885" y="3025"/>
                    <a:pt x="885" y="2933"/>
                  </a:cubicBezTo>
                  <a:lnTo>
                    <a:pt x="885" y="443"/>
                  </a:lnTo>
                  <a:cubicBezTo>
                    <a:pt x="885" y="351"/>
                    <a:pt x="857" y="266"/>
                    <a:pt x="809" y="195"/>
                  </a:cubicBezTo>
                  <a:lnTo>
                    <a:pt x="8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498"/>
            <p:cNvSpPr/>
            <p:nvPr/>
          </p:nvSpPr>
          <p:spPr>
            <a:xfrm flipH="1">
              <a:off x="1030686" y="2557860"/>
              <a:ext cx="68935" cy="263269"/>
            </a:xfrm>
            <a:custGeom>
              <a:rect b="b" l="l" r="r" t="t"/>
              <a:pathLst>
                <a:path extrusionOk="0" h="3376" w="885">
                  <a:moveTo>
                    <a:pt x="443" y="1"/>
                  </a:moveTo>
                  <a:cubicBezTo>
                    <a:pt x="198" y="1"/>
                    <a:pt x="1" y="199"/>
                    <a:pt x="1" y="443"/>
                  </a:cubicBezTo>
                  <a:lnTo>
                    <a:pt x="1" y="2934"/>
                  </a:lnTo>
                  <a:cubicBezTo>
                    <a:pt x="1" y="3178"/>
                    <a:pt x="199" y="3376"/>
                    <a:pt x="443" y="3376"/>
                  </a:cubicBezTo>
                  <a:lnTo>
                    <a:pt x="809" y="3376"/>
                  </a:lnTo>
                  <a:lnTo>
                    <a:pt x="809" y="3181"/>
                  </a:lnTo>
                  <a:cubicBezTo>
                    <a:pt x="857" y="3110"/>
                    <a:pt x="885" y="3024"/>
                    <a:pt x="885" y="2934"/>
                  </a:cubicBezTo>
                  <a:lnTo>
                    <a:pt x="885" y="443"/>
                  </a:lnTo>
                  <a:cubicBezTo>
                    <a:pt x="885" y="350"/>
                    <a:pt x="857" y="265"/>
                    <a:pt x="809" y="196"/>
                  </a:cubicBezTo>
                  <a:lnTo>
                    <a:pt x="8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2" name="Google Shape;21382;p498"/>
            <p:cNvGrpSpPr/>
            <p:nvPr/>
          </p:nvGrpSpPr>
          <p:grpSpPr>
            <a:xfrm>
              <a:off x="1002021" y="2557860"/>
              <a:ext cx="69091" cy="953642"/>
              <a:chOff x="1002021" y="2557860"/>
              <a:chExt cx="69091" cy="953642"/>
            </a:xfrm>
          </p:grpSpPr>
          <p:sp>
            <p:nvSpPr>
              <p:cNvPr id="21383" name="Google Shape;21383;p498"/>
              <p:cNvSpPr/>
              <p:nvPr/>
            </p:nvSpPr>
            <p:spPr>
              <a:xfrm flipH="1">
                <a:off x="1002021" y="3248311"/>
                <a:ext cx="69091" cy="263191"/>
              </a:xfrm>
              <a:custGeom>
                <a:rect b="b" l="l" r="r" t="t"/>
                <a:pathLst>
                  <a:path extrusionOk="0" h="3375" w="887">
                    <a:moveTo>
                      <a:pt x="443" y="0"/>
                    </a:moveTo>
                    <a:cubicBezTo>
                      <a:pt x="200" y="0"/>
                      <a:pt x="1" y="198"/>
                      <a:pt x="1" y="443"/>
                    </a:cubicBezTo>
                    <a:lnTo>
                      <a:pt x="1" y="2932"/>
                    </a:lnTo>
                    <a:cubicBezTo>
                      <a:pt x="1" y="3177"/>
                      <a:pt x="199" y="3374"/>
                      <a:pt x="443" y="3374"/>
                    </a:cubicBezTo>
                    <a:cubicBezTo>
                      <a:pt x="688" y="3374"/>
                      <a:pt x="886" y="3178"/>
                      <a:pt x="886" y="2933"/>
                    </a:cubicBezTo>
                    <a:lnTo>
                      <a:pt x="886" y="443"/>
                    </a:lnTo>
                    <a:cubicBezTo>
                      <a:pt x="886" y="199"/>
                      <a:pt x="688" y="0"/>
                      <a:pt x="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498"/>
              <p:cNvSpPr/>
              <p:nvPr/>
            </p:nvSpPr>
            <p:spPr>
              <a:xfrm flipH="1">
                <a:off x="1002021" y="2557860"/>
                <a:ext cx="69091" cy="263269"/>
              </a:xfrm>
              <a:custGeom>
                <a:rect b="b" l="l" r="r" t="t"/>
                <a:pathLst>
                  <a:path extrusionOk="0" h="3376" w="887">
                    <a:moveTo>
                      <a:pt x="443" y="1"/>
                    </a:moveTo>
                    <a:cubicBezTo>
                      <a:pt x="200" y="1"/>
                      <a:pt x="1" y="198"/>
                      <a:pt x="1" y="443"/>
                    </a:cubicBezTo>
                    <a:lnTo>
                      <a:pt x="1" y="2934"/>
                    </a:lnTo>
                    <a:cubicBezTo>
                      <a:pt x="1" y="3177"/>
                      <a:pt x="199" y="3376"/>
                      <a:pt x="443" y="3376"/>
                    </a:cubicBezTo>
                    <a:cubicBezTo>
                      <a:pt x="688" y="3376"/>
                      <a:pt x="886" y="3177"/>
                      <a:pt x="886" y="2934"/>
                    </a:cubicBezTo>
                    <a:lnTo>
                      <a:pt x="886" y="443"/>
                    </a:lnTo>
                    <a:cubicBezTo>
                      <a:pt x="886" y="199"/>
                      <a:pt x="688" y="1"/>
                      <a:pt x="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498"/>
              <p:cNvSpPr/>
              <p:nvPr/>
            </p:nvSpPr>
            <p:spPr>
              <a:xfrm flipH="1">
                <a:off x="1002021" y="3248311"/>
                <a:ext cx="69091" cy="263191"/>
              </a:xfrm>
              <a:custGeom>
                <a:rect b="b" l="l" r="r" t="t"/>
                <a:pathLst>
                  <a:path extrusionOk="0" h="3375" w="887">
                    <a:moveTo>
                      <a:pt x="443" y="0"/>
                    </a:moveTo>
                    <a:cubicBezTo>
                      <a:pt x="200" y="0"/>
                      <a:pt x="1" y="198"/>
                      <a:pt x="1" y="443"/>
                    </a:cubicBezTo>
                    <a:lnTo>
                      <a:pt x="1" y="2932"/>
                    </a:lnTo>
                    <a:cubicBezTo>
                      <a:pt x="1" y="3177"/>
                      <a:pt x="199" y="3374"/>
                      <a:pt x="443" y="3374"/>
                    </a:cubicBezTo>
                    <a:cubicBezTo>
                      <a:pt x="688" y="3374"/>
                      <a:pt x="886" y="3178"/>
                      <a:pt x="886" y="2933"/>
                    </a:cubicBezTo>
                    <a:lnTo>
                      <a:pt x="886" y="443"/>
                    </a:lnTo>
                    <a:cubicBezTo>
                      <a:pt x="886" y="199"/>
                      <a:pt x="688" y="0"/>
                      <a:pt x="443"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498"/>
              <p:cNvSpPr/>
              <p:nvPr/>
            </p:nvSpPr>
            <p:spPr>
              <a:xfrm flipH="1">
                <a:off x="1002021" y="2557860"/>
                <a:ext cx="69091" cy="263269"/>
              </a:xfrm>
              <a:custGeom>
                <a:rect b="b" l="l" r="r" t="t"/>
                <a:pathLst>
                  <a:path extrusionOk="0" h="3376" w="887">
                    <a:moveTo>
                      <a:pt x="443" y="1"/>
                    </a:moveTo>
                    <a:cubicBezTo>
                      <a:pt x="200" y="1"/>
                      <a:pt x="1" y="198"/>
                      <a:pt x="1" y="443"/>
                    </a:cubicBezTo>
                    <a:lnTo>
                      <a:pt x="1" y="2934"/>
                    </a:lnTo>
                    <a:cubicBezTo>
                      <a:pt x="1" y="3177"/>
                      <a:pt x="199" y="3376"/>
                      <a:pt x="443" y="3376"/>
                    </a:cubicBezTo>
                    <a:cubicBezTo>
                      <a:pt x="688" y="3376"/>
                      <a:pt x="886" y="3177"/>
                      <a:pt x="886" y="2934"/>
                    </a:cubicBezTo>
                    <a:lnTo>
                      <a:pt x="886" y="443"/>
                    </a:lnTo>
                    <a:cubicBezTo>
                      <a:pt x="886" y="199"/>
                      <a:pt x="688" y="1"/>
                      <a:pt x="443"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87" name="Google Shape;21387;p498"/>
            <p:cNvSpPr/>
            <p:nvPr/>
          </p:nvSpPr>
          <p:spPr>
            <a:xfrm flipH="1">
              <a:off x="1696279" y="2677172"/>
              <a:ext cx="314374" cy="89134"/>
            </a:xfrm>
            <a:custGeom>
              <a:rect b="b" l="l" r="r" t="t"/>
              <a:pathLst>
                <a:path extrusionOk="0" h="1143" w="4036">
                  <a:moveTo>
                    <a:pt x="0" y="1"/>
                  </a:moveTo>
                  <a:cubicBezTo>
                    <a:pt x="1" y="163"/>
                    <a:pt x="9" y="315"/>
                    <a:pt x="23" y="453"/>
                  </a:cubicBezTo>
                  <a:cubicBezTo>
                    <a:pt x="62" y="860"/>
                    <a:pt x="146" y="1142"/>
                    <a:pt x="242" y="1142"/>
                  </a:cubicBezTo>
                  <a:lnTo>
                    <a:pt x="4036" y="1140"/>
                  </a:lnTo>
                  <a:cubicBezTo>
                    <a:pt x="3940" y="1140"/>
                    <a:pt x="3854" y="860"/>
                    <a:pt x="3816" y="453"/>
                  </a:cubicBezTo>
                  <a:cubicBezTo>
                    <a:pt x="3803" y="317"/>
                    <a:pt x="3796" y="163"/>
                    <a:pt x="3793"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498"/>
            <p:cNvSpPr/>
            <p:nvPr/>
          </p:nvSpPr>
          <p:spPr>
            <a:xfrm flipH="1">
              <a:off x="1696279" y="2577667"/>
              <a:ext cx="309000" cy="27606"/>
            </a:xfrm>
            <a:custGeom>
              <a:rect b="b" l="l" r="r" t="t"/>
              <a:pathLst>
                <a:path extrusionOk="0" h="354" w="3967">
                  <a:moveTo>
                    <a:pt x="173" y="0"/>
                  </a:moveTo>
                  <a:cubicBezTo>
                    <a:pt x="106" y="0"/>
                    <a:pt x="44" y="134"/>
                    <a:pt x="0" y="354"/>
                  </a:cubicBezTo>
                  <a:lnTo>
                    <a:pt x="3794" y="354"/>
                  </a:lnTo>
                  <a:cubicBezTo>
                    <a:pt x="3839" y="136"/>
                    <a:pt x="3898" y="0"/>
                    <a:pt x="3967"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498"/>
            <p:cNvSpPr/>
            <p:nvPr/>
          </p:nvSpPr>
          <p:spPr>
            <a:xfrm flipH="1">
              <a:off x="1696279" y="2712498"/>
              <a:ext cx="312660" cy="53808"/>
            </a:xfrm>
            <a:custGeom>
              <a:rect b="b" l="l" r="r" t="t"/>
              <a:pathLst>
                <a:path extrusionOk="0" h="690" w="4014">
                  <a:moveTo>
                    <a:pt x="1" y="0"/>
                  </a:moveTo>
                  <a:cubicBezTo>
                    <a:pt x="40" y="407"/>
                    <a:pt x="124" y="689"/>
                    <a:pt x="220" y="689"/>
                  </a:cubicBezTo>
                  <a:lnTo>
                    <a:pt x="4014" y="687"/>
                  </a:lnTo>
                  <a:cubicBezTo>
                    <a:pt x="3918" y="687"/>
                    <a:pt x="3832" y="407"/>
                    <a:pt x="3794"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498"/>
            <p:cNvSpPr/>
            <p:nvPr/>
          </p:nvSpPr>
          <p:spPr>
            <a:xfrm flipH="1">
              <a:off x="1817401" y="2436988"/>
              <a:ext cx="226979" cy="252507"/>
            </a:xfrm>
            <a:custGeom>
              <a:rect b="b" l="l" r="r" t="t"/>
              <a:pathLst>
                <a:path extrusionOk="0" h="3238" w="2914">
                  <a:moveTo>
                    <a:pt x="917" y="1"/>
                  </a:moveTo>
                  <a:cubicBezTo>
                    <a:pt x="766" y="1"/>
                    <a:pt x="584" y="65"/>
                    <a:pt x="420" y="188"/>
                  </a:cubicBezTo>
                  <a:cubicBezTo>
                    <a:pt x="129" y="403"/>
                    <a:pt x="1" y="723"/>
                    <a:pt x="132" y="903"/>
                  </a:cubicBezTo>
                  <a:lnTo>
                    <a:pt x="132" y="905"/>
                  </a:lnTo>
                  <a:cubicBezTo>
                    <a:pt x="132" y="906"/>
                    <a:pt x="132" y="906"/>
                    <a:pt x="133" y="907"/>
                  </a:cubicBezTo>
                  <a:lnTo>
                    <a:pt x="1785" y="3121"/>
                  </a:lnTo>
                  <a:cubicBezTo>
                    <a:pt x="1844" y="3199"/>
                    <a:pt x="1942" y="3238"/>
                    <a:pt x="2059" y="3238"/>
                  </a:cubicBezTo>
                  <a:cubicBezTo>
                    <a:pt x="2209" y="3238"/>
                    <a:pt x="2390" y="3174"/>
                    <a:pt x="2554" y="3051"/>
                  </a:cubicBezTo>
                  <a:cubicBezTo>
                    <a:pt x="2688" y="2953"/>
                    <a:pt x="2788" y="2831"/>
                    <a:pt x="2843" y="2711"/>
                  </a:cubicBezTo>
                  <a:cubicBezTo>
                    <a:pt x="2908" y="2568"/>
                    <a:pt x="2913" y="2430"/>
                    <a:pt x="2843" y="2331"/>
                  </a:cubicBezTo>
                  <a:lnTo>
                    <a:pt x="1190" y="117"/>
                  </a:lnTo>
                  <a:cubicBezTo>
                    <a:pt x="1132" y="39"/>
                    <a:pt x="1034" y="1"/>
                    <a:pt x="9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498"/>
            <p:cNvSpPr/>
            <p:nvPr/>
          </p:nvSpPr>
          <p:spPr>
            <a:xfrm flipH="1">
              <a:off x="1822854" y="2475901"/>
              <a:ext cx="208518" cy="213594"/>
            </a:xfrm>
            <a:custGeom>
              <a:rect b="b" l="l" r="r" t="t"/>
              <a:pathLst>
                <a:path extrusionOk="0" h="2739" w="2677">
                  <a:moveTo>
                    <a:pt x="1029" y="1"/>
                  </a:moveTo>
                  <a:cubicBezTo>
                    <a:pt x="978" y="120"/>
                    <a:pt x="886" y="242"/>
                    <a:pt x="760" y="342"/>
                  </a:cubicBezTo>
                  <a:cubicBezTo>
                    <a:pt x="594" y="477"/>
                    <a:pt x="407" y="546"/>
                    <a:pt x="251" y="546"/>
                  </a:cubicBezTo>
                  <a:cubicBezTo>
                    <a:pt x="250" y="546"/>
                    <a:pt x="249" y="546"/>
                    <a:pt x="248" y="546"/>
                  </a:cubicBezTo>
                  <a:cubicBezTo>
                    <a:pt x="146" y="546"/>
                    <a:pt x="59" y="515"/>
                    <a:pt x="1" y="453"/>
                  </a:cubicBezTo>
                  <a:lnTo>
                    <a:pt x="1" y="453"/>
                  </a:lnTo>
                  <a:lnTo>
                    <a:pt x="1618" y="2622"/>
                  </a:lnTo>
                  <a:cubicBezTo>
                    <a:pt x="1676" y="2700"/>
                    <a:pt x="1775" y="2739"/>
                    <a:pt x="1891" y="2739"/>
                  </a:cubicBezTo>
                  <a:cubicBezTo>
                    <a:pt x="1904" y="2739"/>
                    <a:pt x="1915" y="2739"/>
                    <a:pt x="1929" y="2737"/>
                  </a:cubicBezTo>
                  <a:cubicBezTo>
                    <a:pt x="2071" y="2729"/>
                    <a:pt x="2236" y="2665"/>
                    <a:pt x="2387" y="2552"/>
                  </a:cubicBezTo>
                  <a:cubicBezTo>
                    <a:pt x="2521" y="2454"/>
                    <a:pt x="2621" y="2332"/>
                    <a:pt x="2676" y="2212"/>
                  </a:cubicBezTo>
                  <a:cubicBezTo>
                    <a:pt x="2674" y="2211"/>
                    <a:pt x="1129" y="136"/>
                    <a:pt x="1029"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498"/>
            <p:cNvSpPr/>
            <p:nvPr/>
          </p:nvSpPr>
          <p:spPr>
            <a:xfrm flipH="1">
              <a:off x="1949507" y="2439405"/>
              <a:ext cx="92458" cy="72290"/>
            </a:xfrm>
            <a:custGeom>
              <a:rect b="b" l="l" r="r" t="t"/>
              <a:pathLst>
                <a:path extrusionOk="0" h="927" w="1187">
                  <a:moveTo>
                    <a:pt x="795" y="0"/>
                  </a:moveTo>
                  <a:cubicBezTo>
                    <a:pt x="662" y="0"/>
                    <a:pt x="507" y="53"/>
                    <a:pt x="368" y="157"/>
                  </a:cubicBezTo>
                  <a:cubicBezTo>
                    <a:pt x="108" y="349"/>
                    <a:pt x="0" y="641"/>
                    <a:pt x="127" y="810"/>
                  </a:cubicBezTo>
                  <a:cubicBezTo>
                    <a:pt x="184" y="888"/>
                    <a:pt x="281" y="926"/>
                    <a:pt x="394" y="926"/>
                  </a:cubicBezTo>
                  <a:cubicBezTo>
                    <a:pt x="527" y="926"/>
                    <a:pt x="682" y="873"/>
                    <a:pt x="821" y="769"/>
                  </a:cubicBezTo>
                  <a:cubicBezTo>
                    <a:pt x="1079" y="577"/>
                    <a:pt x="1187" y="285"/>
                    <a:pt x="1061" y="116"/>
                  </a:cubicBezTo>
                  <a:cubicBezTo>
                    <a:pt x="1003" y="38"/>
                    <a:pt x="907" y="0"/>
                    <a:pt x="795"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498"/>
            <p:cNvSpPr/>
            <p:nvPr/>
          </p:nvSpPr>
          <p:spPr>
            <a:xfrm flipH="1">
              <a:off x="1881273" y="2511149"/>
              <a:ext cx="150255" cy="178346"/>
            </a:xfrm>
            <a:custGeom>
              <a:rect b="b" l="l" r="r" t="t"/>
              <a:pathLst>
                <a:path extrusionOk="0" h="2287" w="1929">
                  <a:moveTo>
                    <a:pt x="1" y="1"/>
                  </a:moveTo>
                  <a:lnTo>
                    <a:pt x="1619" y="2170"/>
                  </a:lnTo>
                  <a:cubicBezTo>
                    <a:pt x="1676" y="2248"/>
                    <a:pt x="1775" y="2287"/>
                    <a:pt x="1892" y="2287"/>
                  </a:cubicBezTo>
                  <a:cubicBezTo>
                    <a:pt x="1905" y="2287"/>
                    <a:pt x="1916" y="2287"/>
                    <a:pt x="1929" y="2285"/>
                  </a:cubicBezTo>
                  <a:lnTo>
                    <a:pt x="249" y="94"/>
                  </a:lnTo>
                  <a:cubicBezTo>
                    <a:pt x="147" y="94"/>
                    <a:pt x="60" y="63"/>
                    <a:pt x="1"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498"/>
            <p:cNvSpPr/>
            <p:nvPr/>
          </p:nvSpPr>
          <p:spPr>
            <a:xfrm flipH="1">
              <a:off x="3213393" y="2712498"/>
              <a:ext cx="312660" cy="53808"/>
            </a:xfrm>
            <a:custGeom>
              <a:rect b="b" l="l" r="r" t="t"/>
              <a:pathLst>
                <a:path extrusionOk="0" h="690" w="4014">
                  <a:moveTo>
                    <a:pt x="1" y="0"/>
                  </a:moveTo>
                  <a:cubicBezTo>
                    <a:pt x="40" y="407"/>
                    <a:pt x="124" y="689"/>
                    <a:pt x="221" y="689"/>
                  </a:cubicBezTo>
                  <a:lnTo>
                    <a:pt x="4014" y="687"/>
                  </a:lnTo>
                  <a:cubicBezTo>
                    <a:pt x="3916" y="687"/>
                    <a:pt x="3833" y="405"/>
                    <a:pt x="3793"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498"/>
            <p:cNvSpPr/>
            <p:nvPr/>
          </p:nvSpPr>
          <p:spPr>
            <a:xfrm flipH="1">
              <a:off x="3321742" y="2643250"/>
              <a:ext cx="188578" cy="205016"/>
            </a:xfrm>
            <a:custGeom>
              <a:rect b="b" l="l" r="r" t="t"/>
              <a:pathLst>
                <a:path extrusionOk="0" h="2629" w="2421">
                  <a:moveTo>
                    <a:pt x="1731" y="1"/>
                  </a:moveTo>
                  <a:cubicBezTo>
                    <a:pt x="1626" y="1"/>
                    <a:pt x="1526" y="28"/>
                    <a:pt x="1445" y="81"/>
                  </a:cubicBezTo>
                  <a:cubicBezTo>
                    <a:pt x="1391" y="114"/>
                    <a:pt x="1345" y="158"/>
                    <a:pt x="1309" y="210"/>
                  </a:cubicBezTo>
                  <a:lnTo>
                    <a:pt x="294" y="1574"/>
                  </a:lnTo>
                  <a:lnTo>
                    <a:pt x="1" y="1969"/>
                  </a:lnTo>
                  <a:lnTo>
                    <a:pt x="179" y="2090"/>
                  </a:lnTo>
                  <a:lnTo>
                    <a:pt x="744" y="2475"/>
                  </a:lnTo>
                  <a:lnTo>
                    <a:pt x="970" y="2629"/>
                  </a:lnTo>
                  <a:lnTo>
                    <a:pt x="2278" y="870"/>
                  </a:lnTo>
                  <a:cubicBezTo>
                    <a:pt x="2292" y="850"/>
                    <a:pt x="2303" y="830"/>
                    <a:pt x="2313" y="808"/>
                  </a:cubicBezTo>
                  <a:cubicBezTo>
                    <a:pt x="2421" y="578"/>
                    <a:pt x="2328" y="281"/>
                    <a:pt x="2084" y="113"/>
                  </a:cubicBezTo>
                  <a:cubicBezTo>
                    <a:pt x="1979" y="41"/>
                    <a:pt x="1861" y="5"/>
                    <a:pt x="1748" y="1"/>
                  </a:cubicBezTo>
                  <a:cubicBezTo>
                    <a:pt x="1742" y="1"/>
                    <a:pt x="1737" y="1"/>
                    <a:pt x="17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498"/>
            <p:cNvSpPr/>
            <p:nvPr/>
          </p:nvSpPr>
          <p:spPr>
            <a:xfrm flipH="1">
              <a:off x="3316445" y="2636777"/>
              <a:ext cx="171987" cy="129373"/>
            </a:xfrm>
            <a:custGeom>
              <a:rect b="b" l="l" r="r" t="t"/>
              <a:pathLst>
                <a:path extrusionOk="0" h="1659" w="2208">
                  <a:moveTo>
                    <a:pt x="1496" y="1"/>
                  </a:moveTo>
                  <a:cubicBezTo>
                    <a:pt x="1393" y="1"/>
                    <a:pt x="1294" y="28"/>
                    <a:pt x="1213" y="80"/>
                  </a:cubicBezTo>
                  <a:cubicBezTo>
                    <a:pt x="1161" y="114"/>
                    <a:pt x="1114" y="157"/>
                    <a:pt x="1078" y="210"/>
                  </a:cubicBezTo>
                  <a:lnTo>
                    <a:pt x="1" y="1658"/>
                  </a:lnTo>
                  <a:lnTo>
                    <a:pt x="12" y="1658"/>
                  </a:lnTo>
                  <a:lnTo>
                    <a:pt x="1027" y="294"/>
                  </a:lnTo>
                  <a:cubicBezTo>
                    <a:pt x="1063" y="241"/>
                    <a:pt x="1109" y="197"/>
                    <a:pt x="1162" y="165"/>
                  </a:cubicBezTo>
                  <a:cubicBezTo>
                    <a:pt x="1243" y="112"/>
                    <a:pt x="1341" y="86"/>
                    <a:pt x="1444" y="86"/>
                  </a:cubicBezTo>
                  <a:cubicBezTo>
                    <a:pt x="1451" y="86"/>
                    <a:pt x="1459" y="86"/>
                    <a:pt x="1466" y="86"/>
                  </a:cubicBezTo>
                  <a:cubicBezTo>
                    <a:pt x="1579" y="89"/>
                    <a:pt x="1697" y="127"/>
                    <a:pt x="1802" y="197"/>
                  </a:cubicBezTo>
                  <a:cubicBezTo>
                    <a:pt x="2047" y="362"/>
                    <a:pt x="2141" y="660"/>
                    <a:pt x="2032" y="889"/>
                  </a:cubicBezTo>
                  <a:lnTo>
                    <a:pt x="2049" y="868"/>
                  </a:lnTo>
                  <a:cubicBezTo>
                    <a:pt x="2208" y="633"/>
                    <a:pt x="2120" y="294"/>
                    <a:pt x="1853" y="113"/>
                  </a:cubicBezTo>
                  <a:cubicBezTo>
                    <a:pt x="1748" y="41"/>
                    <a:pt x="1629" y="5"/>
                    <a:pt x="1517" y="1"/>
                  </a:cubicBezTo>
                  <a:cubicBezTo>
                    <a:pt x="1510" y="1"/>
                    <a:pt x="1503" y="1"/>
                    <a:pt x="14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498"/>
            <p:cNvSpPr/>
            <p:nvPr/>
          </p:nvSpPr>
          <p:spPr>
            <a:xfrm flipH="1">
              <a:off x="3426741" y="2780576"/>
              <a:ext cx="96041" cy="84065"/>
            </a:xfrm>
            <a:custGeom>
              <a:rect b="b" l="l" r="r" t="t"/>
              <a:pathLst>
                <a:path extrusionOk="0" h="1078" w="1233">
                  <a:moveTo>
                    <a:pt x="580" y="1"/>
                  </a:moveTo>
                  <a:cubicBezTo>
                    <a:pt x="423" y="1"/>
                    <a:pt x="275" y="64"/>
                    <a:pt x="180" y="186"/>
                  </a:cubicBezTo>
                  <a:lnTo>
                    <a:pt x="161" y="209"/>
                  </a:lnTo>
                  <a:cubicBezTo>
                    <a:pt x="1" y="444"/>
                    <a:pt x="88" y="782"/>
                    <a:pt x="355" y="965"/>
                  </a:cubicBezTo>
                  <a:cubicBezTo>
                    <a:pt x="467" y="1041"/>
                    <a:pt x="592" y="1077"/>
                    <a:pt x="711" y="1077"/>
                  </a:cubicBezTo>
                  <a:cubicBezTo>
                    <a:pt x="879" y="1077"/>
                    <a:pt x="1036" y="1005"/>
                    <a:pt x="1129" y="868"/>
                  </a:cubicBezTo>
                  <a:cubicBezTo>
                    <a:pt x="1226" y="725"/>
                    <a:pt x="1232" y="544"/>
                    <a:pt x="1165" y="383"/>
                  </a:cubicBezTo>
                  <a:cubicBezTo>
                    <a:pt x="1120" y="280"/>
                    <a:pt x="1042" y="183"/>
                    <a:pt x="936" y="112"/>
                  </a:cubicBezTo>
                  <a:cubicBezTo>
                    <a:pt x="826" y="39"/>
                    <a:pt x="705" y="2"/>
                    <a:pt x="587" y="1"/>
                  </a:cubicBezTo>
                  <a:cubicBezTo>
                    <a:pt x="585" y="1"/>
                    <a:pt x="582" y="1"/>
                    <a:pt x="580" y="1"/>
                  </a:cubicBezTo>
                  <a:close/>
                </a:path>
              </a:pathLst>
            </a:custGeom>
            <a:solidFill>
              <a:srgbClr val="F0A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498"/>
            <p:cNvSpPr/>
            <p:nvPr/>
          </p:nvSpPr>
          <p:spPr>
            <a:xfrm flipH="1">
              <a:off x="3439281" y="2792975"/>
              <a:ext cx="75945" cy="66441"/>
            </a:xfrm>
            <a:custGeom>
              <a:rect b="b" l="l" r="r" t="t"/>
              <a:pathLst>
                <a:path extrusionOk="0" h="852" w="975">
                  <a:moveTo>
                    <a:pt x="454" y="1"/>
                  </a:moveTo>
                  <a:cubicBezTo>
                    <a:pt x="331" y="1"/>
                    <a:pt x="214" y="51"/>
                    <a:pt x="140" y="147"/>
                  </a:cubicBezTo>
                  <a:lnTo>
                    <a:pt x="125" y="166"/>
                  </a:lnTo>
                  <a:cubicBezTo>
                    <a:pt x="0" y="352"/>
                    <a:pt x="69" y="619"/>
                    <a:pt x="280" y="763"/>
                  </a:cubicBezTo>
                  <a:cubicBezTo>
                    <a:pt x="368" y="823"/>
                    <a:pt x="468" y="852"/>
                    <a:pt x="562" y="852"/>
                  </a:cubicBezTo>
                  <a:cubicBezTo>
                    <a:pt x="695" y="852"/>
                    <a:pt x="819" y="795"/>
                    <a:pt x="892" y="686"/>
                  </a:cubicBezTo>
                  <a:cubicBezTo>
                    <a:pt x="969" y="573"/>
                    <a:pt x="974" y="432"/>
                    <a:pt x="918" y="304"/>
                  </a:cubicBezTo>
                  <a:cubicBezTo>
                    <a:pt x="882" y="222"/>
                    <a:pt x="820" y="146"/>
                    <a:pt x="736" y="89"/>
                  </a:cubicBezTo>
                  <a:cubicBezTo>
                    <a:pt x="649" y="30"/>
                    <a:pt x="554" y="2"/>
                    <a:pt x="462" y="1"/>
                  </a:cubicBezTo>
                  <a:cubicBezTo>
                    <a:pt x="459" y="1"/>
                    <a:pt x="457" y="1"/>
                    <a:pt x="454"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498"/>
            <p:cNvSpPr/>
            <p:nvPr/>
          </p:nvSpPr>
          <p:spPr>
            <a:xfrm flipH="1">
              <a:off x="3320417" y="2643484"/>
              <a:ext cx="114502" cy="204782"/>
            </a:xfrm>
            <a:custGeom>
              <a:rect b="b" l="l" r="r" t="t"/>
              <a:pathLst>
                <a:path extrusionOk="0" h="2626" w="1470">
                  <a:moveTo>
                    <a:pt x="779" y="0"/>
                  </a:moveTo>
                  <a:lnTo>
                    <a:pt x="699" y="106"/>
                  </a:lnTo>
                  <a:cubicBezTo>
                    <a:pt x="1038" y="222"/>
                    <a:pt x="1198" y="657"/>
                    <a:pt x="951" y="971"/>
                  </a:cubicBezTo>
                  <a:cubicBezTo>
                    <a:pt x="671" y="1329"/>
                    <a:pt x="332" y="1760"/>
                    <a:pt x="34" y="2141"/>
                  </a:cubicBezTo>
                  <a:cubicBezTo>
                    <a:pt x="103" y="2302"/>
                    <a:pt x="98" y="2482"/>
                    <a:pt x="1" y="2626"/>
                  </a:cubicBezTo>
                  <a:lnTo>
                    <a:pt x="1309" y="867"/>
                  </a:lnTo>
                  <a:cubicBezTo>
                    <a:pt x="1469" y="631"/>
                    <a:pt x="1382" y="293"/>
                    <a:pt x="1115" y="111"/>
                  </a:cubicBezTo>
                  <a:cubicBezTo>
                    <a:pt x="1010" y="39"/>
                    <a:pt x="891" y="3"/>
                    <a:pt x="779" y="0"/>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498"/>
            <p:cNvSpPr/>
            <p:nvPr/>
          </p:nvSpPr>
          <p:spPr>
            <a:xfrm flipH="1">
              <a:off x="3374163" y="2643406"/>
              <a:ext cx="134676" cy="151676"/>
            </a:xfrm>
            <a:custGeom>
              <a:rect b="b" l="l" r="r" t="t"/>
              <a:pathLst>
                <a:path extrusionOk="0" h="1945" w="1729">
                  <a:moveTo>
                    <a:pt x="1706" y="1"/>
                  </a:moveTo>
                  <a:cubicBezTo>
                    <a:pt x="1603" y="1"/>
                    <a:pt x="1505" y="27"/>
                    <a:pt x="1424" y="81"/>
                  </a:cubicBezTo>
                  <a:cubicBezTo>
                    <a:pt x="1371" y="115"/>
                    <a:pt x="1325" y="158"/>
                    <a:pt x="1289" y="211"/>
                  </a:cubicBezTo>
                  <a:lnTo>
                    <a:pt x="0" y="1945"/>
                  </a:lnTo>
                  <a:cubicBezTo>
                    <a:pt x="93" y="1824"/>
                    <a:pt x="240" y="1760"/>
                    <a:pt x="396" y="1760"/>
                  </a:cubicBezTo>
                  <a:cubicBezTo>
                    <a:pt x="400" y="1760"/>
                    <a:pt x="404" y="1760"/>
                    <a:pt x="407" y="1760"/>
                  </a:cubicBezTo>
                  <a:lnTo>
                    <a:pt x="1648" y="107"/>
                  </a:lnTo>
                  <a:lnTo>
                    <a:pt x="1728" y="1"/>
                  </a:lnTo>
                  <a:cubicBezTo>
                    <a:pt x="1721" y="1"/>
                    <a:pt x="1713" y="1"/>
                    <a:pt x="1706" y="1"/>
                  </a:cubicBez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498"/>
            <p:cNvSpPr/>
            <p:nvPr/>
          </p:nvSpPr>
          <p:spPr>
            <a:xfrm flipH="1">
              <a:off x="2514852" y="1610303"/>
              <a:ext cx="234456" cy="295320"/>
            </a:xfrm>
            <a:custGeom>
              <a:rect b="b" l="l" r="r" t="t"/>
              <a:pathLst>
                <a:path extrusionOk="0" h="3787" w="3010">
                  <a:moveTo>
                    <a:pt x="3009" y="1"/>
                  </a:moveTo>
                  <a:lnTo>
                    <a:pt x="3009" y="2"/>
                  </a:lnTo>
                  <a:lnTo>
                    <a:pt x="3009" y="2"/>
                  </a:lnTo>
                  <a:lnTo>
                    <a:pt x="3009" y="1"/>
                  </a:lnTo>
                  <a:close/>
                  <a:moveTo>
                    <a:pt x="1752" y="2"/>
                  </a:moveTo>
                  <a:lnTo>
                    <a:pt x="0" y="3352"/>
                  </a:lnTo>
                  <a:cubicBezTo>
                    <a:pt x="156" y="3609"/>
                    <a:pt x="438" y="3786"/>
                    <a:pt x="771" y="3786"/>
                  </a:cubicBezTo>
                  <a:lnTo>
                    <a:pt x="1030" y="3786"/>
                  </a:lnTo>
                  <a:lnTo>
                    <a:pt x="3009" y="2"/>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498"/>
            <p:cNvSpPr/>
            <p:nvPr/>
          </p:nvSpPr>
          <p:spPr>
            <a:xfrm flipH="1">
              <a:off x="2213875" y="1610225"/>
              <a:ext cx="304482" cy="295320"/>
            </a:xfrm>
            <a:custGeom>
              <a:rect b="b" l="l" r="r" t="t"/>
              <a:pathLst>
                <a:path extrusionOk="0" h="3787" w="3909">
                  <a:moveTo>
                    <a:pt x="1980" y="1"/>
                  </a:moveTo>
                  <a:lnTo>
                    <a:pt x="1" y="3786"/>
                  </a:lnTo>
                  <a:lnTo>
                    <a:pt x="2452" y="3786"/>
                  </a:lnTo>
                  <a:lnTo>
                    <a:pt x="3908" y="1001"/>
                  </a:lnTo>
                  <a:lnTo>
                    <a:pt x="3791" y="629"/>
                  </a:lnTo>
                  <a:cubicBezTo>
                    <a:pt x="3672" y="254"/>
                    <a:pt x="3326" y="1"/>
                    <a:pt x="2932"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498"/>
            <p:cNvSpPr/>
            <p:nvPr/>
          </p:nvSpPr>
          <p:spPr>
            <a:xfrm flipH="1">
              <a:off x="2561588" y="3051407"/>
              <a:ext cx="355579" cy="546735"/>
            </a:xfrm>
            <a:custGeom>
              <a:rect b="b" l="l" r="r" t="t"/>
              <a:pathLst>
                <a:path extrusionOk="0" h="7011" w="4565">
                  <a:moveTo>
                    <a:pt x="2911" y="0"/>
                  </a:moveTo>
                  <a:lnTo>
                    <a:pt x="0" y="6784"/>
                  </a:lnTo>
                  <a:cubicBezTo>
                    <a:pt x="164" y="6925"/>
                    <a:pt x="378" y="7010"/>
                    <a:pt x="606" y="7010"/>
                  </a:cubicBezTo>
                  <a:lnTo>
                    <a:pt x="1557" y="7010"/>
                  </a:lnTo>
                  <a:lnTo>
                    <a:pt x="4564" y="0"/>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498"/>
            <p:cNvSpPr/>
            <p:nvPr/>
          </p:nvSpPr>
          <p:spPr>
            <a:xfrm flipH="1">
              <a:off x="2089169" y="3051407"/>
              <a:ext cx="506068" cy="546657"/>
            </a:xfrm>
            <a:custGeom>
              <a:rect b="b" l="l" r="r" t="t"/>
              <a:pathLst>
                <a:path extrusionOk="0" h="7010" w="6497">
                  <a:moveTo>
                    <a:pt x="3009" y="0"/>
                  </a:moveTo>
                  <a:lnTo>
                    <a:pt x="0" y="7009"/>
                  </a:lnTo>
                  <a:lnTo>
                    <a:pt x="3487" y="7009"/>
                  </a:lnTo>
                  <a:lnTo>
                    <a:pt x="6496" y="0"/>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05" name="Google Shape;21405;p498"/>
          <p:cNvSpPr txBox="1"/>
          <p:nvPr/>
        </p:nvSpPr>
        <p:spPr>
          <a:xfrm>
            <a:off x="4281125" y="489250"/>
            <a:ext cx="4363200" cy="389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2100">
                <a:solidFill>
                  <a:schemeClr val="dk1"/>
                </a:solidFill>
              </a:rPr>
              <a:t>Why AI in Viticulture?</a:t>
            </a:r>
            <a:endParaRPr b="1" sz="21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a:solidFill>
                  <a:schemeClr val="dk1"/>
                </a:solidFill>
              </a:rPr>
              <a:t>Enables precision tasks: vine detection, disease scouting, yield estimation, water monitoring</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Leverages UAVs for high-resolution data (RGB, multispectral, thermal, LiDAR)</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AI types: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Deep Learning (Object Detection, Segmentation)</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Machine Learning (Regression, Clustering)</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3D Modeling and Photogrammetry</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Applications: Disease detection, irrigation, yield forecasting, phenotyping, zoning</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09" name="Shape 21409"/>
        <p:cNvGrpSpPr/>
        <p:nvPr/>
      </p:nvGrpSpPr>
      <p:grpSpPr>
        <a:xfrm>
          <a:off x="0" y="0"/>
          <a:ext cx="0" cy="0"/>
          <a:chOff x="0" y="0"/>
          <a:chExt cx="0" cy="0"/>
        </a:xfrm>
      </p:grpSpPr>
      <p:grpSp>
        <p:nvGrpSpPr>
          <p:cNvPr id="21410" name="Google Shape;21410;p499"/>
          <p:cNvGrpSpPr/>
          <p:nvPr/>
        </p:nvGrpSpPr>
        <p:grpSpPr>
          <a:xfrm>
            <a:off x="4760446" y="3150419"/>
            <a:ext cx="3723015" cy="2058676"/>
            <a:chOff x="4135800" y="1386150"/>
            <a:chExt cx="4288200" cy="2371200"/>
          </a:xfrm>
        </p:grpSpPr>
        <p:sp>
          <p:nvSpPr>
            <p:cNvPr id="21411" name="Google Shape;21411;p499"/>
            <p:cNvSpPr/>
            <p:nvPr/>
          </p:nvSpPr>
          <p:spPr>
            <a:xfrm>
              <a:off x="4135800" y="1386150"/>
              <a:ext cx="4288200" cy="2371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499"/>
            <p:cNvSpPr/>
            <p:nvPr/>
          </p:nvSpPr>
          <p:spPr>
            <a:xfrm>
              <a:off x="4201869" y="2469000"/>
              <a:ext cx="159000" cy="205500"/>
            </a:xfrm>
            <a:prstGeom prst="roundRect">
              <a:avLst>
                <a:gd fmla="val 16667" name="adj"/>
              </a:avLst>
            </a:pr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13" name="Google Shape;21413;p499"/>
          <p:cNvSpPr/>
          <p:nvPr/>
        </p:nvSpPr>
        <p:spPr>
          <a:xfrm>
            <a:off x="8245749" y="4127400"/>
            <a:ext cx="81000" cy="104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499"/>
          <p:cNvSpPr txBox="1"/>
          <p:nvPr/>
        </p:nvSpPr>
        <p:spPr>
          <a:xfrm>
            <a:off x="440400" y="288700"/>
            <a:ext cx="64524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3000">
                <a:solidFill>
                  <a:schemeClr val="dk1"/>
                </a:solidFill>
              </a:rPr>
              <a:t>Deep Learning - Object Detection</a:t>
            </a:r>
            <a:endParaRPr b="1" sz="3000">
              <a:solidFill>
                <a:schemeClr val="dk1"/>
              </a:solidFill>
            </a:endParaRPr>
          </a:p>
        </p:txBody>
      </p:sp>
      <p:sp>
        <p:nvSpPr>
          <p:cNvPr id="21415" name="Google Shape;21415;p499"/>
          <p:cNvSpPr txBox="1"/>
          <p:nvPr/>
        </p:nvSpPr>
        <p:spPr>
          <a:xfrm>
            <a:off x="501850" y="1037350"/>
            <a:ext cx="3451500" cy="2756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dk1"/>
                </a:solidFill>
              </a:rPr>
              <a:t>Convolutional Neural Networks (CNNs) for Real-Time Detection</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YOLO Models</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YOLOv5 with channel-attention for downy mildew detection (~89.6% mAP, outperforms YOLOv4, Faster R-CNN)</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YOLOv7 for vine trunk detection (~90% accuracy)</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Use case: Spotting disease lesions, grape bunches, or trunks in RGB UAV imagery</a:t>
            </a:r>
            <a:endParaRPr sz="1100">
              <a:solidFill>
                <a:schemeClr val="dk1"/>
              </a:solidFill>
            </a:endParaRPr>
          </a:p>
        </p:txBody>
      </p:sp>
      <p:sp>
        <p:nvSpPr>
          <p:cNvPr id="21416" name="Google Shape;21416;p499"/>
          <p:cNvSpPr txBox="1"/>
          <p:nvPr/>
        </p:nvSpPr>
        <p:spPr>
          <a:xfrm>
            <a:off x="4979450" y="1087013"/>
            <a:ext cx="3000000" cy="19116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Smartphone + UAV Pipeline</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YOLO for grape bunch detection (~0.80 AP, R²≈0.84 for bunch counts)</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Trained on UAV video, applied to smartphone images for low-cost monitoring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Benefits: Fast, accurate, scalable for real-time vineyard monitoring</a:t>
            </a:r>
            <a:endParaRPr sz="1100">
              <a:solidFill>
                <a:schemeClr val="dk1"/>
              </a:solidFill>
            </a:endParaRPr>
          </a:p>
        </p:txBody>
      </p:sp>
      <p:pic>
        <p:nvPicPr>
          <p:cNvPr id="21417" name="Google Shape;21417;p499" title="Screenshot 2025-05-02 at 8.12.36 PM.png"/>
          <p:cNvPicPr preferRelativeResize="0"/>
          <p:nvPr/>
        </p:nvPicPr>
        <p:blipFill>
          <a:blip r:embed="rId3">
            <a:alphaModFix/>
          </a:blip>
          <a:stretch>
            <a:fillRect/>
          </a:stretch>
        </p:blipFill>
        <p:spPr>
          <a:xfrm rot="5400000">
            <a:off x="5674863" y="2663738"/>
            <a:ext cx="1894775" cy="30811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21" name="Shape 21421"/>
        <p:cNvGrpSpPr/>
        <p:nvPr/>
      </p:nvGrpSpPr>
      <p:grpSpPr>
        <a:xfrm>
          <a:off x="0" y="0"/>
          <a:ext cx="0" cy="0"/>
          <a:chOff x="0" y="0"/>
          <a:chExt cx="0" cy="0"/>
        </a:xfrm>
      </p:grpSpPr>
      <p:sp>
        <p:nvSpPr>
          <p:cNvPr id="21422" name="Google Shape;21422;p500"/>
          <p:cNvSpPr txBox="1"/>
          <p:nvPr/>
        </p:nvSpPr>
        <p:spPr>
          <a:xfrm>
            <a:off x="501850" y="1152475"/>
            <a:ext cx="4629300" cy="284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rPr>
              <a:t>Pixel-Level Analysis for Precise Mapping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SegNet with 3D Cues</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Combines SegNet with UAV-derived 3D depth maps to segment diseased vine canopies</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Reduces confusion between vines and grass, improving accuracy over 2D segmentation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X-Decoder</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Used in UAV-smartphone pipeline to segment vegetation before bunch detection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Use case: Delineating diseased areas or canopy boundaries for targeted management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Benefits: High precision, integrates structural data for robust results</a:t>
            </a:r>
            <a:endParaRPr sz="1100">
              <a:solidFill>
                <a:schemeClr val="dk1"/>
              </a:solidFill>
            </a:endParaRPr>
          </a:p>
        </p:txBody>
      </p:sp>
      <p:pic>
        <p:nvPicPr>
          <p:cNvPr id="21423" name="Google Shape;21423;p500"/>
          <p:cNvPicPr preferRelativeResize="0"/>
          <p:nvPr/>
        </p:nvPicPr>
        <p:blipFill rotWithShape="1">
          <a:blip r:embed="rId3">
            <a:alphaModFix/>
          </a:blip>
          <a:srcRect b="0" l="18322" r="8094" t="0"/>
          <a:stretch/>
        </p:blipFill>
        <p:spPr>
          <a:xfrm>
            <a:off x="5182425" y="1338"/>
            <a:ext cx="3961575" cy="2302276"/>
          </a:xfrm>
          <a:prstGeom prst="rect">
            <a:avLst/>
          </a:prstGeom>
          <a:noFill/>
          <a:ln>
            <a:noFill/>
          </a:ln>
        </p:spPr>
      </p:pic>
      <p:pic>
        <p:nvPicPr>
          <p:cNvPr id="21424" name="Google Shape;21424;p500" title="Screenshot 2025-05-05 at 10.00.57 AM.png"/>
          <p:cNvPicPr preferRelativeResize="0"/>
          <p:nvPr/>
        </p:nvPicPr>
        <p:blipFill>
          <a:blip r:embed="rId4">
            <a:alphaModFix/>
          </a:blip>
          <a:stretch>
            <a:fillRect/>
          </a:stretch>
        </p:blipFill>
        <p:spPr>
          <a:xfrm>
            <a:off x="5182425" y="2303625"/>
            <a:ext cx="3961575" cy="2304922"/>
          </a:xfrm>
          <a:prstGeom prst="rect">
            <a:avLst/>
          </a:prstGeom>
          <a:noFill/>
          <a:ln>
            <a:noFill/>
          </a:ln>
        </p:spPr>
      </p:pic>
      <p:sp>
        <p:nvSpPr>
          <p:cNvPr id="21425" name="Google Shape;21425;p500"/>
          <p:cNvSpPr txBox="1"/>
          <p:nvPr/>
        </p:nvSpPr>
        <p:spPr>
          <a:xfrm>
            <a:off x="440400" y="288700"/>
            <a:ext cx="64524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3000" u="sng">
                <a:solidFill>
                  <a:schemeClr val="dk1"/>
                </a:solidFill>
              </a:rPr>
              <a:t>Deep Learning - Segmentation</a:t>
            </a:r>
            <a:endParaRPr b="1" sz="3000" u="sng">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8" name="Shape 19458"/>
        <p:cNvGrpSpPr/>
        <p:nvPr/>
      </p:nvGrpSpPr>
      <p:grpSpPr>
        <a:xfrm>
          <a:off x="0" y="0"/>
          <a:ext cx="0" cy="0"/>
          <a:chOff x="0" y="0"/>
          <a:chExt cx="0" cy="0"/>
        </a:xfrm>
      </p:grpSpPr>
      <p:grpSp>
        <p:nvGrpSpPr>
          <p:cNvPr id="19459" name="Google Shape;19459;p483"/>
          <p:cNvGrpSpPr/>
          <p:nvPr/>
        </p:nvGrpSpPr>
        <p:grpSpPr>
          <a:xfrm>
            <a:off x="6057853" y="296935"/>
            <a:ext cx="3242171" cy="3482546"/>
            <a:chOff x="6057853" y="296935"/>
            <a:chExt cx="3242171" cy="3482546"/>
          </a:xfrm>
        </p:grpSpPr>
        <p:grpSp>
          <p:nvGrpSpPr>
            <p:cNvPr id="19460" name="Google Shape;19460;p483"/>
            <p:cNvGrpSpPr/>
            <p:nvPr/>
          </p:nvGrpSpPr>
          <p:grpSpPr>
            <a:xfrm rot="-613696">
              <a:off x="6099750" y="529903"/>
              <a:ext cx="2687706" cy="712428"/>
              <a:chOff x="5929275" y="535002"/>
              <a:chExt cx="2136332" cy="566276"/>
            </a:xfrm>
          </p:grpSpPr>
          <p:sp>
            <p:nvSpPr>
              <p:cNvPr id="19461" name="Google Shape;19461;p483"/>
              <p:cNvSpPr/>
              <p:nvPr/>
            </p:nvSpPr>
            <p:spPr>
              <a:xfrm>
                <a:off x="6878418" y="1067968"/>
                <a:ext cx="773264" cy="33310"/>
              </a:xfrm>
              <a:custGeom>
                <a:rect b="b" l="l" r="r" t="t"/>
                <a:pathLst>
                  <a:path extrusionOk="0" h="1422" w="33049">
                    <a:moveTo>
                      <a:pt x="711" y="1"/>
                    </a:moveTo>
                    <a:cubicBezTo>
                      <a:pt x="318" y="1"/>
                      <a:pt x="0" y="319"/>
                      <a:pt x="0" y="712"/>
                    </a:cubicBezTo>
                    <a:cubicBezTo>
                      <a:pt x="0" y="1103"/>
                      <a:pt x="318" y="1421"/>
                      <a:pt x="711" y="1421"/>
                    </a:cubicBezTo>
                    <a:lnTo>
                      <a:pt x="32339" y="1421"/>
                    </a:lnTo>
                    <a:cubicBezTo>
                      <a:pt x="32731" y="1421"/>
                      <a:pt x="33049" y="1103"/>
                      <a:pt x="33049" y="712"/>
                    </a:cubicBezTo>
                    <a:cubicBezTo>
                      <a:pt x="33049" y="319"/>
                      <a:pt x="32731" y="1"/>
                      <a:pt x="323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62" name="Google Shape;19462;p483"/>
              <p:cNvGrpSpPr/>
              <p:nvPr/>
            </p:nvGrpSpPr>
            <p:grpSpPr>
              <a:xfrm>
                <a:off x="6876827" y="921163"/>
                <a:ext cx="776516" cy="180115"/>
                <a:chOff x="6876827" y="921163"/>
                <a:chExt cx="776516" cy="180115"/>
              </a:xfrm>
            </p:grpSpPr>
            <p:sp>
              <p:nvSpPr>
                <p:cNvPr id="19463" name="Google Shape;19463;p483"/>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483"/>
                <p:cNvSpPr/>
                <p:nvPr/>
              </p:nvSpPr>
              <p:spPr>
                <a:xfrm>
                  <a:off x="6876827" y="921163"/>
                  <a:ext cx="776516" cy="180115"/>
                </a:xfrm>
                <a:custGeom>
                  <a:rect b="b" l="l" r="r" t="t"/>
                  <a:pathLst>
                    <a:path extrusionOk="0" h="7689" w="33188">
                      <a:moveTo>
                        <a:pt x="8890" y="1"/>
                      </a:moveTo>
                      <a:cubicBezTo>
                        <a:pt x="7500" y="1"/>
                        <a:pt x="6195" y="543"/>
                        <a:pt x="5211" y="1525"/>
                      </a:cubicBezTo>
                      <a:lnTo>
                        <a:pt x="277" y="6459"/>
                      </a:lnTo>
                      <a:cubicBezTo>
                        <a:pt x="1" y="6738"/>
                        <a:pt x="1" y="7187"/>
                        <a:pt x="277" y="7464"/>
                      </a:cubicBezTo>
                      <a:cubicBezTo>
                        <a:pt x="416" y="7602"/>
                        <a:pt x="598" y="7671"/>
                        <a:pt x="779" y="7671"/>
                      </a:cubicBezTo>
                      <a:cubicBezTo>
                        <a:pt x="961" y="7671"/>
                        <a:pt x="1143" y="7602"/>
                        <a:pt x="1281" y="7464"/>
                      </a:cubicBezTo>
                      <a:lnTo>
                        <a:pt x="6215" y="2530"/>
                      </a:lnTo>
                      <a:cubicBezTo>
                        <a:pt x="6929" y="1816"/>
                        <a:pt x="7879" y="1422"/>
                        <a:pt x="8889" y="1422"/>
                      </a:cubicBezTo>
                      <a:lnTo>
                        <a:pt x="24395" y="1422"/>
                      </a:lnTo>
                      <a:cubicBezTo>
                        <a:pt x="25331" y="1422"/>
                        <a:pt x="26210" y="1786"/>
                        <a:pt x="26871" y="2448"/>
                      </a:cubicBezTo>
                      <a:lnTo>
                        <a:pt x="31905" y="7481"/>
                      </a:lnTo>
                      <a:cubicBezTo>
                        <a:pt x="32043" y="7620"/>
                        <a:pt x="32225" y="7688"/>
                        <a:pt x="32407" y="7688"/>
                      </a:cubicBezTo>
                      <a:cubicBezTo>
                        <a:pt x="32589" y="7688"/>
                        <a:pt x="32771" y="7620"/>
                        <a:pt x="32911" y="7479"/>
                      </a:cubicBezTo>
                      <a:cubicBezTo>
                        <a:pt x="33188" y="7203"/>
                        <a:pt x="33188" y="6753"/>
                        <a:pt x="32911" y="6476"/>
                      </a:cubicBezTo>
                      <a:lnTo>
                        <a:pt x="27876" y="1442"/>
                      </a:lnTo>
                      <a:cubicBezTo>
                        <a:pt x="26947" y="512"/>
                        <a:pt x="25711" y="1"/>
                        <a:pt x="2439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65" name="Google Shape;19465;p483"/>
              <p:cNvSpPr/>
              <p:nvPr/>
            </p:nvSpPr>
            <p:spPr>
              <a:xfrm>
                <a:off x="6696245" y="603333"/>
                <a:ext cx="245627" cy="21059"/>
              </a:xfrm>
              <a:custGeom>
                <a:rect b="b" l="l" r="r" t="t"/>
                <a:pathLst>
                  <a:path extrusionOk="0" h="899" w="10498">
                    <a:moveTo>
                      <a:pt x="121" y="1"/>
                    </a:moveTo>
                    <a:cubicBezTo>
                      <a:pt x="55" y="1"/>
                      <a:pt x="0" y="56"/>
                      <a:pt x="0" y="123"/>
                    </a:cubicBezTo>
                    <a:cubicBezTo>
                      <a:pt x="1" y="181"/>
                      <a:pt x="43" y="231"/>
                      <a:pt x="101" y="241"/>
                    </a:cubicBezTo>
                    <a:lnTo>
                      <a:pt x="3767" y="821"/>
                    </a:lnTo>
                    <a:cubicBezTo>
                      <a:pt x="4097" y="873"/>
                      <a:pt x="4431" y="899"/>
                      <a:pt x="4764" y="899"/>
                    </a:cubicBezTo>
                    <a:lnTo>
                      <a:pt x="7523" y="899"/>
                    </a:lnTo>
                    <a:cubicBezTo>
                      <a:pt x="8565" y="899"/>
                      <a:pt x="9585" y="609"/>
                      <a:pt x="10471" y="60"/>
                    </a:cubicBezTo>
                    <a:cubicBezTo>
                      <a:pt x="10498" y="43"/>
                      <a:pt x="10486"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483"/>
              <p:cNvSpPr/>
              <p:nvPr/>
            </p:nvSpPr>
            <p:spPr>
              <a:xfrm>
                <a:off x="6680475" y="622448"/>
                <a:ext cx="350705" cy="198316"/>
              </a:xfrm>
              <a:custGeom>
                <a:rect b="b" l="l" r="r" t="t"/>
                <a:pathLst>
                  <a:path extrusionOk="0" h="8466" w="14989">
                    <a:moveTo>
                      <a:pt x="419" y="0"/>
                    </a:moveTo>
                    <a:cubicBezTo>
                      <a:pt x="200" y="0"/>
                      <a:pt x="0" y="177"/>
                      <a:pt x="0" y="419"/>
                    </a:cubicBezTo>
                    <a:lnTo>
                      <a:pt x="0" y="789"/>
                    </a:lnTo>
                    <a:cubicBezTo>
                      <a:pt x="0" y="945"/>
                      <a:pt x="88" y="1089"/>
                      <a:pt x="227" y="1161"/>
                    </a:cubicBezTo>
                    <a:lnTo>
                      <a:pt x="488" y="1294"/>
                    </a:lnTo>
                    <a:lnTo>
                      <a:pt x="14379" y="8419"/>
                    </a:lnTo>
                    <a:cubicBezTo>
                      <a:pt x="14442" y="8451"/>
                      <a:pt x="14507" y="8466"/>
                      <a:pt x="14570" y="8466"/>
                    </a:cubicBezTo>
                    <a:cubicBezTo>
                      <a:pt x="14711" y="8466"/>
                      <a:pt x="14844" y="8393"/>
                      <a:pt x="14921" y="8276"/>
                    </a:cubicBezTo>
                    <a:cubicBezTo>
                      <a:pt x="14963" y="8211"/>
                      <a:pt x="14989" y="8134"/>
                      <a:pt x="14989" y="8046"/>
                    </a:cubicBezTo>
                    <a:cubicBezTo>
                      <a:pt x="14989" y="7664"/>
                      <a:pt x="14774" y="7312"/>
                      <a:pt x="14433" y="7135"/>
                    </a:cubicBezTo>
                    <a:lnTo>
                      <a:pt x="1475" y="489"/>
                    </a:lnTo>
                    <a:lnTo>
                      <a:pt x="786" y="137"/>
                    </a:lnTo>
                    <a:lnTo>
                      <a:pt x="611" y="47"/>
                    </a:lnTo>
                    <a:cubicBezTo>
                      <a:pt x="548" y="15"/>
                      <a:pt x="483"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483"/>
              <p:cNvSpPr/>
              <p:nvPr/>
            </p:nvSpPr>
            <p:spPr>
              <a:xfrm>
                <a:off x="6667373" y="610525"/>
                <a:ext cx="42958" cy="58258"/>
              </a:xfrm>
              <a:custGeom>
                <a:rect b="b" l="l" r="r" t="t"/>
                <a:pathLst>
                  <a:path extrusionOk="0" h="2487" w="1836">
                    <a:moveTo>
                      <a:pt x="226" y="0"/>
                    </a:moveTo>
                    <a:cubicBezTo>
                      <a:pt x="102" y="0"/>
                      <a:pt x="0" y="101"/>
                      <a:pt x="0" y="226"/>
                    </a:cubicBezTo>
                    <a:lnTo>
                      <a:pt x="0" y="2261"/>
                    </a:lnTo>
                    <a:cubicBezTo>
                      <a:pt x="0" y="2385"/>
                      <a:pt x="102" y="2486"/>
                      <a:pt x="226" y="2486"/>
                    </a:cubicBezTo>
                    <a:lnTo>
                      <a:pt x="1610" y="2486"/>
                    </a:lnTo>
                    <a:cubicBezTo>
                      <a:pt x="1735" y="2486"/>
                      <a:pt x="1835" y="2385"/>
                      <a:pt x="1835" y="2261"/>
                    </a:cubicBezTo>
                    <a:lnTo>
                      <a:pt x="1835" y="226"/>
                    </a:lnTo>
                    <a:cubicBezTo>
                      <a:pt x="1835" y="101"/>
                      <a:pt x="1735" y="1"/>
                      <a:pt x="16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483"/>
              <p:cNvSpPr/>
              <p:nvPr/>
            </p:nvSpPr>
            <p:spPr>
              <a:xfrm>
                <a:off x="6667373" y="610525"/>
                <a:ext cx="26392" cy="58258"/>
              </a:xfrm>
              <a:custGeom>
                <a:rect b="b" l="l" r="r" t="t"/>
                <a:pathLst>
                  <a:path extrusionOk="0" h="2487" w="1128">
                    <a:moveTo>
                      <a:pt x="226" y="0"/>
                    </a:moveTo>
                    <a:cubicBezTo>
                      <a:pt x="102" y="0"/>
                      <a:pt x="0" y="101"/>
                      <a:pt x="0" y="226"/>
                    </a:cubicBezTo>
                    <a:lnTo>
                      <a:pt x="0" y="2261"/>
                    </a:lnTo>
                    <a:cubicBezTo>
                      <a:pt x="0" y="2385"/>
                      <a:pt x="102" y="2486"/>
                      <a:pt x="226" y="2486"/>
                    </a:cubicBezTo>
                    <a:lnTo>
                      <a:pt x="902" y="2486"/>
                    </a:lnTo>
                    <a:cubicBezTo>
                      <a:pt x="1026" y="2486"/>
                      <a:pt x="1128" y="2385"/>
                      <a:pt x="1128" y="2261"/>
                    </a:cubicBezTo>
                    <a:lnTo>
                      <a:pt x="1128" y="226"/>
                    </a:lnTo>
                    <a:cubicBezTo>
                      <a:pt x="1128" y="101"/>
                      <a:pt x="1026" y="1"/>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483"/>
              <p:cNvSpPr/>
              <p:nvPr/>
            </p:nvSpPr>
            <p:spPr>
              <a:xfrm>
                <a:off x="6673760" y="602349"/>
                <a:ext cx="30206" cy="8199"/>
              </a:xfrm>
              <a:custGeom>
                <a:rect b="b" l="l" r="r" t="t"/>
                <a:pathLst>
                  <a:path extrusionOk="0" h="350" w="1291">
                    <a:moveTo>
                      <a:pt x="0" y="0"/>
                    </a:moveTo>
                    <a:lnTo>
                      <a:pt x="0" y="349"/>
                    </a:lnTo>
                    <a:lnTo>
                      <a:pt x="1290" y="349"/>
                    </a:lnTo>
                    <a:lnTo>
                      <a:pt x="1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483"/>
              <p:cNvSpPr/>
              <p:nvPr/>
            </p:nvSpPr>
            <p:spPr>
              <a:xfrm>
                <a:off x="6667396" y="590121"/>
                <a:ext cx="42934" cy="12251"/>
              </a:xfrm>
              <a:custGeom>
                <a:rect b="b" l="l" r="r" t="t"/>
                <a:pathLst>
                  <a:path extrusionOk="0" h="523" w="1835">
                    <a:moveTo>
                      <a:pt x="79" y="0"/>
                    </a:moveTo>
                    <a:cubicBezTo>
                      <a:pt x="35" y="0"/>
                      <a:pt x="0" y="35"/>
                      <a:pt x="0" y="78"/>
                    </a:cubicBezTo>
                    <a:lnTo>
                      <a:pt x="0" y="445"/>
                    </a:lnTo>
                    <a:cubicBezTo>
                      <a:pt x="0" y="488"/>
                      <a:pt x="35" y="522"/>
                      <a:pt x="79" y="522"/>
                    </a:cubicBezTo>
                    <a:lnTo>
                      <a:pt x="1756" y="522"/>
                    </a:lnTo>
                    <a:cubicBezTo>
                      <a:pt x="1799" y="522"/>
                      <a:pt x="1834" y="488"/>
                      <a:pt x="1834" y="445"/>
                    </a:cubicBezTo>
                    <a:lnTo>
                      <a:pt x="1834" y="78"/>
                    </a:lnTo>
                    <a:cubicBezTo>
                      <a:pt x="1834" y="35"/>
                      <a:pt x="1799"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483"/>
              <p:cNvSpPr/>
              <p:nvPr/>
            </p:nvSpPr>
            <p:spPr>
              <a:xfrm>
                <a:off x="6667396" y="590121"/>
                <a:ext cx="31657" cy="12251"/>
              </a:xfrm>
              <a:custGeom>
                <a:rect b="b" l="l" r="r" t="t"/>
                <a:pathLst>
                  <a:path extrusionOk="0" h="523" w="1353">
                    <a:moveTo>
                      <a:pt x="79" y="0"/>
                    </a:moveTo>
                    <a:cubicBezTo>
                      <a:pt x="35"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483"/>
              <p:cNvSpPr/>
              <p:nvPr/>
            </p:nvSpPr>
            <p:spPr>
              <a:xfrm>
                <a:off x="6433913" y="603333"/>
                <a:ext cx="245674" cy="21059"/>
              </a:xfrm>
              <a:custGeom>
                <a:rect b="b" l="l" r="r" t="t"/>
                <a:pathLst>
                  <a:path extrusionOk="0" h="899" w="10500">
                    <a:moveTo>
                      <a:pt x="45" y="1"/>
                    </a:moveTo>
                    <a:cubicBezTo>
                      <a:pt x="13" y="1"/>
                      <a:pt x="1" y="43"/>
                      <a:pt x="28" y="60"/>
                    </a:cubicBezTo>
                    <a:cubicBezTo>
                      <a:pt x="914" y="609"/>
                      <a:pt x="1934" y="899"/>
                      <a:pt x="2977" y="899"/>
                    </a:cubicBezTo>
                    <a:lnTo>
                      <a:pt x="5736" y="899"/>
                    </a:lnTo>
                    <a:cubicBezTo>
                      <a:pt x="6069" y="899"/>
                      <a:pt x="6402" y="873"/>
                      <a:pt x="6732" y="821"/>
                    </a:cubicBezTo>
                    <a:lnTo>
                      <a:pt x="10398" y="241"/>
                    </a:lnTo>
                    <a:cubicBezTo>
                      <a:pt x="10455" y="231"/>
                      <a:pt x="10499" y="181"/>
                      <a:pt x="10499" y="123"/>
                    </a:cubicBezTo>
                    <a:cubicBezTo>
                      <a:pt x="10499" y="56"/>
                      <a:pt x="10444" y="1"/>
                      <a:pt x="10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483"/>
              <p:cNvSpPr/>
              <p:nvPr/>
            </p:nvSpPr>
            <p:spPr>
              <a:xfrm>
                <a:off x="6710284" y="631490"/>
                <a:ext cx="319306" cy="189297"/>
              </a:xfrm>
              <a:custGeom>
                <a:rect b="b" l="l" r="r" t="t"/>
                <a:pathLst>
                  <a:path extrusionOk="0" h="8081" w="13647">
                    <a:moveTo>
                      <a:pt x="0" y="0"/>
                    </a:moveTo>
                    <a:lnTo>
                      <a:pt x="0" y="1312"/>
                    </a:lnTo>
                    <a:lnTo>
                      <a:pt x="13104" y="8034"/>
                    </a:lnTo>
                    <a:cubicBezTo>
                      <a:pt x="13166" y="8066"/>
                      <a:pt x="13232" y="8081"/>
                      <a:pt x="13294" y="8081"/>
                    </a:cubicBezTo>
                    <a:cubicBezTo>
                      <a:pt x="13436" y="8081"/>
                      <a:pt x="13569" y="8008"/>
                      <a:pt x="13646" y="7891"/>
                    </a:cubicBezTo>
                    <a:lnTo>
                      <a:pt x="1094" y="1557"/>
                    </a:lnTo>
                    <a:cubicBezTo>
                      <a:pt x="546" y="1280"/>
                      <a:pt x="200" y="718"/>
                      <a:pt x="200" y="103"/>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483"/>
              <p:cNvSpPr/>
              <p:nvPr/>
            </p:nvSpPr>
            <p:spPr>
              <a:xfrm>
                <a:off x="7097442" y="603333"/>
                <a:ext cx="245650" cy="21059"/>
              </a:xfrm>
              <a:custGeom>
                <a:rect b="b" l="l" r="r" t="t"/>
                <a:pathLst>
                  <a:path extrusionOk="0" h="899" w="10499">
                    <a:moveTo>
                      <a:pt x="44" y="1"/>
                    </a:moveTo>
                    <a:cubicBezTo>
                      <a:pt x="12" y="1"/>
                      <a:pt x="0" y="43"/>
                      <a:pt x="27" y="60"/>
                    </a:cubicBezTo>
                    <a:cubicBezTo>
                      <a:pt x="913" y="609"/>
                      <a:pt x="1934" y="899"/>
                      <a:pt x="2976" y="899"/>
                    </a:cubicBezTo>
                    <a:lnTo>
                      <a:pt x="5734" y="899"/>
                    </a:lnTo>
                    <a:cubicBezTo>
                      <a:pt x="6068" y="899"/>
                      <a:pt x="6401" y="873"/>
                      <a:pt x="6730" y="821"/>
                    </a:cubicBezTo>
                    <a:lnTo>
                      <a:pt x="10397" y="241"/>
                    </a:lnTo>
                    <a:cubicBezTo>
                      <a:pt x="10455" y="231"/>
                      <a:pt x="10498" y="181"/>
                      <a:pt x="10498" y="123"/>
                    </a:cubicBezTo>
                    <a:cubicBezTo>
                      <a:pt x="10498" y="56"/>
                      <a:pt x="10444"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483"/>
              <p:cNvSpPr/>
              <p:nvPr/>
            </p:nvSpPr>
            <p:spPr>
              <a:xfrm>
                <a:off x="7008134" y="622448"/>
                <a:ext cx="350705" cy="198316"/>
              </a:xfrm>
              <a:custGeom>
                <a:rect b="b" l="l" r="r" t="t"/>
                <a:pathLst>
                  <a:path extrusionOk="0" h="8466" w="14989">
                    <a:moveTo>
                      <a:pt x="14570" y="0"/>
                    </a:moveTo>
                    <a:cubicBezTo>
                      <a:pt x="14507" y="0"/>
                      <a:pt x="14441" y="15"/>
                      <a:pt x="14379" y="47"/>
                    </a:cubicBezTo>
                    <a:lnTo>
                      <a:pt x="14203" y="137"/>
                    </a:lnTo>
                    <a:lnTo>
                      <a:pt x="13515" y="489"/>
                    </a:lnTo>
                    <a:lnTo>
                      <a:pt x="557" y="7135"/>
                    </a:lnTo>
                    <a:cubicBezTo>
                      <a:pt x="215" y="7312"/>
                      <a:pt x="0" y="7664"/>
                      <a:pt x="0" y="8046"/>
                    </a:cubicBezTo>
                    <a:cubicBezTo>
                      <a:pt x="0" y="8134"/>
                      <a:pt x="26" y="8211"/>
                      <a:pt x="69" y="8276"/>
                    </a:cubicBezTo>
                    <a:cubicBezTo>
                      <a:pt x="146" y="8393"/>
                      <a:pt x="279" y="8466"/>
                      <a:pt x="420" y="8466"/>
                    </a:cubicBezTo>
                    <a:cubicBezTo>
                      <a:pt x="484" y="8466"/>
                      <a:pt x="548" y="8451"/>
                      <a:pt x="611" y="8419"/>
                    </a:cubicBezTo>
                    <a:lnTo>
                      <a:pt x="14502" y="1294"/>
                    </a:lnTo>
                    <a:lnTo>
                      <a:pt x="14762" y="1161"/>
                    </a:lnTo>
                    <a:cubicBezTo>
                      <a:pt x="14902" y="1089"/>
                      <a:pt x="14989" y="945"/>
                      <a:pt x="14989" y="789"/>
                    </a:cubicBezTo>
                    <a:lnTo>
                      <a:pt x="14989" y="419"/>
                    </a:lnTo>
                    <a:cubicBezTo>
                      <a:pt x="14989" y="177"/>
                      <a:pt x="14790" y="0"/>
                      <a:pt x="1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483"/>
              <p:cNvSpPr/>
              <p:nvPr/>
            </p:nvSpPr>
            <p:spPr>
              <a:xfrm>
                <a:off x="7329007" y="610525"/>
                <a:ext cx="42911" cy="58258"/>
              </a:xfrm>
              <a:custGeom>
                <a:rect b="b" l="l" r="r" t="t"/>
                <a:pathLst>
                  <a:path extrusionOk="0" h="2487" w="1834">
                    <a:moveTo>
                      <a:pt x="226" y="0"/>
                    </a:moveTo>
                    <a:cubicBezTo>
                      <a:pt x="101" y="1"/>
                      <a:pt x="0" y="101"/>
                      <a:pt x="0" y="226"/>
                    </a:cubicBezTo>
                    <a:lnTo>
                      <a:pt x="0" y="2261"/>
                    </a:lnTo>
                    <a:cubicBezTo>
                      <a:pt x="0" y="2385"/>
                      <a:pt x="100" y="2486"/>
                      <a:pt x="226" y="2486"/>
                    </a:cubicBezTo>
                    <a:lnTo>
                      <a:pt x="1608" y="2486"/>
                    </a:lnTo>
                    <a:cubicBezTo>
                      <a:pt x="1733" y="2486"/>
                      <a:pt x="1834" y="2385"/>
                      <a:pt x="1834" y="2261"/>
                    </a:cubicBezTo>
                    <a:lnTo>
                      <a:pt x="1834" y="226"/>
                    </a:lnTo>
                    <a:cubicBezTo>
                      <a:pt x="1834" y="101"/>
                      <a:pt x="1734" y="0"/>
                      <a:pt x="1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483"/>
              <p:cNvSpPr/>
              <p:nvPr/>
            </p:nvSpPr>
            <p:spPr>
              <a:xfrm>
                <a:off x="7345573" y="610525"/>
                <a:ext cx="26392" cy="58258"/>
              </a:xfrm>
              <a:custGeom>
                <a:rect b="b" l="l" r="r" t="t"/>
                <a:pathLst>
                  <a:path extrusionOk="0" h="2487" w="1128">
                    <a:moveTo>
                      <a:pt x="226" y="0"/>
                    </a:moveTo>
                    <a:cubicBezTo>
                      <a:pt x="100" y="1"/>
                      <a:pt x="1" y="101"/>
                      <a:pt x="1" y="226"/>
                    </a:cubicBezTo>
                    <a:lnTo>
                      <a:pt x="1" y="2261"/>
                    </a:lnTo>
                    <a:cubicBezTo>
                      <a:pt x="1" y="2385"/>
                      <a:pt x="102" y="2486"/>
                      <a:pt x="226" y="2486"/>
                    </a:cubicBezTo>
                    <a:lnTo>
                      <a:pt x="902" y="2486"/>
                    </a:lnTo>
                    <a:cubicBezTo>
                      <a:pt x="1026" y="2486"/>
                      <a:pt x="1128" y="2385"/>
                      <a:pt x="1128" y="2261"/>
                    </a:cubicBezTo>
                    <a:lnTo>
                      <a:pt x="1128" y="226"/>
                    </a:lnTo>
                    <a:cubicBezTo>
                      <a:pt x="1128" y="101"/>
                      <a:pt x="1027" y="0"/>
                      <a:pt x="90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483"/>
              <p:cNvSpPr/>
              <p:nvPr/>
            </p:nvSpPr>
            <p:spPr>
              <a:xfrm>
                <a:off x="7335371" y="602373"/>
                <a:ext cx="30206" cy="8199"/>
              </a:xfrm>
              <a:custGeom>
                <a:rect b="b" l="l" r="r" t="t"/>
                <a:pathLst>
                  <a:path extrusionOk="0" h="350" w="1291">
                    <a:moveTo>
                      <a:pt x="1" y="1"/>
                    </a:moveTo>
                    <a:lnTo>
                      <a:pt x="1" y="349"/>
                    </a:lnTo>
                    <a:lnTo>
                      <a:pt x="1290" y="349"/>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483"/>
              <p:cNvSpPr/>
              <p:nvPr/>
            </p:nvSpPr>
            <p:spPr>
              <a:xfrm>
                <a:off x="7329007" y="590121"/>
                <a:ext cx="42888" cy="12251"/>
              </a:xfrm>
              <a:custGeom>
                <a:rect b="b" l="l" r="r" t="t"/>
                <a:pathLst>
                  <a:path extrusionOk="0" h="523" w="1833">
                    <a:moveTo>
                      <a:pt x="78" y="0"/>
                    </a:moveTo>
                    <a:cubicBezTo>
                      <a:pt x="36" y="0"/>
                      <a:pt x="0" y="35"/>
                      <a:pt x="0" y="78"/>
                    </a:cubicBezTo>
                    <a:lnTo>
                      <a:pt x="0" y="445"/>
                    </a:lnTo>
                    <a:cubicBezTo>
                      <a:pt x="0" y="488"/>
                      <a:pt x="34" y="522"/>
                      <a:pt x="78" y="522"/>
                    </a:cubicBezTo>
                    <a:lnTo>
                      <a:pt x="1755" y="522"/>
                    </a:lnTo>
                    <a:cubicBezTo>
                      <a:pt x="1798" y="522"/>
                      <a:pt x="1833" y="488"/>
                      <a:pt x="1833" y="445"/>
                    </a:cubicBezTo>
                    <a:lnTo>
                      <a:pt x="1833" y="78"/>
                    </a:lnTo>
                    <a:cubicBezTo>
                      <a:pt x="1833" y="35"/>
                      <a:pt x="1798" y="0"/>
                      <a:pt x="1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483"/>
              <p:cNvSpPr/>
              <p:nvPr/>
            </p:nvSpPr>
            <p:spPr>
              <a:xfrm>
                <a:off x="7340262" y="590121"/>
                <a:ext cx="31633" cy="12251"/>
              </a:xfrm>
              <a:custGeom>
                <a:rect b="b" l="l" r="r" t="t"/>
                <a:pathLst>
                  <a:path extrusionOk="0" h="523" w="1352">
                    <a:moveTo>
                      <a:pt x="79" y="0"/>
                    </a:moveTo>
                    <a:cubicBezTo>
                      <a:pt x="37" y="0"/>
                      <a:pt x="0" y="35"/>
                      <a:pt x="0" y="78"/>
                    </a:cubicBezTo>
                    <a:lnTo>
                      <a:pt x="0" y="445"/>
                    </a:lnTo>
                    <a:cubicBezTo>
                      <a:pt x="0" y="488"/>
                      <a:pt x="35" y="522"/>
                      <a:pt x="79" y="522"/>
                    </a:cubicBezTo>
                    <a:lnTo>
                      <a:pt x="1274" y="522"/>
                    </a:lnTo>
                    <a:cubicBezTo>
                      <a:pt x="1317" y="522"/>
                      <a:pt x="1352" y="488"/>
                      <a:pt x="1352" y="445"/>
                    </a:cubicBezTo>
                    <a:lnTo>
                      <a:pt x="1352" y="78"/>
                    </a:lnTo>
                    <a:cubicBezTo>
                      <a:pt x="1352" y="35"/>
                      <a:pt x="1317" y="0"/>
                      <a:pt x="127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483"/>
              <p:cNvSpPr/>
              <p:nvPr/>
            </p:nvSpPr>
            <p:spPr>
              <a:xfrm>
                <a:off x="7359728" y="603333"/>
                <a:ext cx="245650" cy="21059"/>
              </a:xfrm>
              <a:custGeom>
                <a:rect b="b" l="l" r="r" t="t"/>
                <a:pathLst>
                  <a:path extrusionOk="0" h="899" w="10499">
                    <a:moveTo>
                      <a:pt x="122" y="1"/>
                    </a:moveTo>
                    <a:cubicBezTo>
                      <a:pt x="54" y="1"/>
                      <a:pt x="1" y="56"/>
                      <a:pt x="1" y="123"/>
                    </a:cubicBezTo>
                    <a:cubicBezTo>
                      <a:pt x="2" y="181"/>
                      <a:pt x="44" y="231"/>
                      <a:pt x="102" y="241"/>
                    </a:cubicBezTo>
                    <a:lnTo>
                      <a:pt x="3769" y="821"/>
                    </a:lnTo>
                    <a:cubicBezTo>
                      <a:pt x="4098" y="873"/>
                      <a:pt x="4431" y="899"/>
                      <a:pt x="4765" y="899"/>
                    </a:cubicBezTo>
                    <a:lnTo>
                      <a:pt x="7523" y="899"/>
                    </a:lnTo>
                    <a:cubicBezTo>
                      <a:pt x="8565" y="899"/>
                      <a:pt x="9586" y="609"/>
                      <a:pt x="10472" y="60"/>
                    </a:cubicBezTo>
                    <a:cubicBezTo>
                      <a:pt x="10498" y="43"/>
                      <a:pt x="1048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483"/>
              <p:cNvSpPr/>
              <p:nvPr/>
            </p:nvSpPr>
            <p:spPr>
              <a:xfrm>
                <a:off x="7009748" y="631490"/>
                <a:ext cx="319306" cy="189297"/>
              </a:xfrm>
              <a:custGeom>
                <a:rect b="b" l="l" r="r" t="t"/>
                <a:pathLst>
                  <a:path extrusionOk="0" h="8081" w="13647">
                    <a:moveTo>
                      <a:pt x="13646" y="0"/>
                    </a:moveTo>
                    <a:lnTo>
                      <a:pt x="13446" y="103"/>
                    </a:lnTo>
                    <a:cubicBezTo>
                      <a:pt x="13446" y="718"/>
                      <a:pt x="13099" y="1280"/>
                      <a:pt x="12551" y="1557"/>
                    </a:cubicBezTo>
                    <a:lnTo>
                      <a:pt x="0" y="7891"/>
                    </a:lnTo>
                    <a:cubicBezTo>
                      <a:pt x="77" y="8008"/>
                      <a:pt x="210" y="8081"/>
                      <a:pt x="351" y="8081"/>
                    </a:cubicBezTo>
                    <a:cubicBezTo>
                      <a:pt x="415" y="8081"/>
                      <a:pt x="479" y="8066"/>
                      <a:pt x="542" y="8034"/>
                    </a:cubicBezTo>
                    <a:lnTo>
                      <a:pt x="13646" y="1312"/>
                    </a:lnTo>
                    <a:lnTo>
                      <a:pt x="1364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483"/>
              <p:cNvSpPr/>
              <p:nvPr/>
            </p:nvSpPr>
            <p:spPr>
              <a:xfrm>
                <a:off x="6804997" y="705419"/>
                <a:ext cx="866737" cy="271871"/>
              </a:xfrm>
              <a:custGeom>
                <a:rect b="b" l="l" r="r" t="t"/>
                <a:pathLst>
                  <a:path extrusionOk="0" h="11606" w="37044">
                    <a:moveTo>
                      <a:pt x="2759" y="0"/>
                    </a:moveTo>
                    <a:cubicBezTo>
                      <a:pt x="1235" y="0"/>
                      <a:pt x="0" y="1236"/>
                      <a:pt x="0" y="2759"/>
                    </a:cubicBezTo>
                    <a:lnTo>
                      <a:pt x="0" y="5770"/>
                    </a:lnTo>
                    <a:cubicBezTo>
                      <a:pt x="0" y="8993"/>
                      <a:pt x="2613" y="11605"/>
                      <a:pt x="5835" y="11605"/>
                    </a:cubicBezTo>
                    <a:lnTo>
                      <a:pt x="23230" y="11605"/>
                    </a:lnTo>
                    <a:cubicBezTo>
                      <a:pt x="25218" y="11605"/>
                      <a:pt x="27186" y="11214"/>
                      <a:pt x="29022" y="10452"/>
                    </a:cubicBezTo>
                    <a:lnTo>
                      <a:pt x="35520" y="7757"/>
                    </a:lnTo>
                    <a:cubicBezTo>
                      <a:pt x="36442" y="7375"/>
                      <a:pt x="37043" y="6475"/>
                      <a:pt x="37043" y="5478"/>
                    </a:cubicBezTo>
                    <a:cubicBezTo>
                      <a:pt x="37043" y="4503"/>
                      <a:pt x="36521" y="3601"/>
                      <a:pt x="35674" y="3114"/>
                    </a:cubicBezTo>
                    <a:lnTo>
                      <a:pt x="32841" y="1484"/>
                    </a:lnTo>
                    <a:cubicBezTo>
                      <a:pt x="31150" y="513"/>
                      <a:pt x="29232" y="0"/>
                      <a:pt x="272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4" name="Google Shape;19484;p483"/>
              <p:cNvGrpSpPr/>
              <p:nvPr/>
            </p:nvGrpSpPr>
            <p:grpSpPr>
              <a:xfrm>
                <a:off x="6586301" y="705419"/>
                <a:ext cx="866784" cy="271871"/>
                <a:chOff x="6586301" y="705419"/>
                <a:chExt cx="866784" cy="271871"/>
              </a:xfrm>
            </p:grpSpPr>
            <p:sp>
              <p:nvSpPr>
                <p:cNvPr id="19485" name="Google Shape;19485;p483"/>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483"/>
                <p:cNvSpPr/>
                <p:nvPr/>
              </p:nvSpPr>
              <p:spPr>
                <a:xfrm>
                  <a:off x="6586301" y="705419"/>
                  <a:ext cx="866784" cy="271871"/>
                </a:xfrm>
                <a:custGeom>
                  <a:rect b="b" l="l" r="r" t="t"/>
                  <a:pathLst>
                    <a:path extrusionOk="0" h="11606" w="37046">
                      <a:moveTo>
                        <a:pt x="2759" y="0"/>
                      </a:moveTo>
                      <a:cubicBezTo>
                        <a:pt x="1235" y="0"/>
                        <a:pt x="0" y="1236"/>
                        <a:pt x="0" y="2759"/>
                      </a:cubicBezTo>
                      <a:lnTo>
                        <a:pt x="0" y="5770"/>
                      </a:lnTo>
                      <a:cubicBezTo>
                        <a:pt x="0" y="8993"/>
                        <a:pt x="2613" y="11605"/>
                        <a:pt x="5835" y="11605"/>
                      </a:cubicBezTo>
                      <a:lnTo>
                        <a:pt x="22557" y="11605"/>
                      </a:lnTo>
                      <a:cubicBezTo>
                        <a:pt x="24990" y="11605"/>
                        <a:pt x="27398" y="11126"/>
                        <a:pt x="29646" y="10194"/>
                      </a:cubicBezTo>
                      <a:lnTo>
                        <a:pt x="35521" y="7757"/>
                      </a:lnTo>
                      <a:cubicBezTo>
                        <a:pt x="36443" y="7375"/>
                        <a:pt x="37045" y="6475"/>
                        <a:pt x="37045" y="5478"/>
                      </a:cubicBezTo>
                      <a:cubicBezTo>
                        <a:pt x="37043" y="4503"/>
                        <a:pt x="36522" y="3601"/>
                        <a:pt x="35674" y="3114"/>
                      </a:cubicBezTo>
                      <a:lnTo>
                        <a:pt x="32841" y="1484"/>
                      </a:lnTo>
                      <a:cubicBezTo>
                        <a:pt x="31150" y="513"/>
                        <a:pt x="29233" y="0"/>
                        <a:pt x="2728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7" name="Google Shape;19487;p483"/>
              <p:cNvSpPr/>
              <p:nvPr/>
            </p:nvSpPr>
            <p:spPr>
              <a:xfrm>
                <a:off x="6602632" y="717202"/>
                <a:ext cx="843199" cy="248328"/>
              </a:xfrm>
              <a:custGeom>
                <a:rect b="b" l="l" r="r" t="t"/>
                <a:pathLst>
                  <a:path extrusionOk="0" h="10601" w="36038">
                    <a:moveTo>
                      <a:pt x="2258" y="1"/>
                    </a:moveTo>
                    <a:cubicBezTo>
                      <a:pt x="1014" y="1"/>
                      <a:pt x="0" y="1014"/>
                      <a:pt x="0" y="2257"/>
                    </a:cubicBezTo>
                    <a:lnTo>
                      <a:pt x="0" y="5268"/>
                    </a:lnTo>
                    <a:cubicBezTo>
                      <a:pt x="0" y="8209"/>
                      <a:pt x="2393" y="10601"/>
                      <a:pt x="5334" y="10601"/>
                    </a:cubicBezTo>
                    <a:lnTo>
                      <a:pt x="22054" y="10601"/>
                    </a:lnTo>
                    <a:cubicBezTo>
                      <a:pt x="24432" y="10601"/>
                      <a:pt x="26753" y="10139"/>
                      <a:pt x="28950" y="9229"/>
                    </a:cubicBezTo>
                    <a:lnTo>
                      <a:pt x="34826" y="6791"/>
                    </a:lnTo>
                    <a:cubicBezTo>
                      <a:pt x="35563" y="6485"/>
                      <a:pt x="36038" y="5774"/>
                      <a:pt x="36038" y="4976"/>
                    </a:cubicBezTo>
                    <a:cubicBezTo>
                      <a:pt x="36038" y="4183"/>
                      <a:pt x="35610" y="3442"/>
                      <a:pt x="34922" y="3047"/>
                    </a:cubicBezTo>
                    <a:lnTo>
                      <a:pt x="32088" y="1417"/>
                    </a:lnTo>
                    <a:cubicBezTo>
                      <a:pt x="30476" y="491"/>
                      <a:pt x="28640" y="1"/>
                      <a:pt x="26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483"/>
              <p:cNvSpPr/>
              <p:nvPr/>
            </p:nvSpPr>
            <p:spPr>
              <a:xfrm>
                <a:off x="6596829" y="717202"/>
                <a:ext cx="843199" cy="248328"/>
              </a:xfrm>
              <a:custGeom>
                <a:rect b="b" l="l" r="r" t="t"/>
                <a:pathLst>
                  <a:path extrusionOk="0" h="10601" w="36038">
                    <a:moveTo>
                      <a:pt x="2257" y="1"/>
                    </a:moveTo>
                    <a:cubicBezTo>
                      <a:pt x="1012" y="1"/>
                      <a:pt x="0" y="1014"/>
                      <a:pt x="0" y="2257"/>
                    </a:cubicBezTo>
                    <a:lnTo>
                      <a:pt x="0" y="5268"/>
                    </a:lnTo>
                    <a:cubicBezTo>
                      <a:pt x="0" y="8209"/>
                      <a:pt x="2393" y="10601"/>
                      <a:pt x="5333" y="10601"/>
                    </a:cubicBezTo>
                    <a:lnTo>
                      <a:pt x="22055" y="10601"/>
                    </a:lnTo>
                    <a:cubicBezTo>
                      <a:pt x="24433" y="10601"/>
                      <a:pt x="26753" y="10139"/>
                      <a:pt x="28951" y="9229"/>
                    </a:cubicBezTo>
                    <a:lnTo>
                      <a:pt x="34826" y="6791"/>
                    </a:lnTo>
                    <a:cubicBezTo>
                      <a:pt x="35561" y="6485"/>
                      <a:pt x="36037" y="5774"/>
                      <a:pt x="36037" y="4976"/>
                    </a:cubicBezTo>
                    <a:cubicBezTo>
                      <a:pt x="36037" y="4183"/>
                      <a:pt x="35609" y="3442"/>
                      <a:pt x="34920" y="3047"/>
                    </a:cubicBezTo>
                    <a:lnTo>
                      <a:pt x="32088" y="1417"/>
                    </a:lnTo>
                    <a:cubicBezTo>
                      <a:pt x="30475" y="491"/>
                      <a:pt x="28639" y="1"/>
                      <a:pt x="26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483"/>
              <p:cNvSpPr/>
              <p:nvPr/>
            </p:nvSpPr>
            <p:spPr>
              <a:xfrm>
                <a:off x="6259671" y="551658"/>
                <a:ext cx="309432" cy="26541"/>
              </a:xfrm>
              <a:custGeom>
                <a:rect b="b" l="l" r="r" t="t"/>
                <a:pathLst>
                  <a:path extrusionOk="0" h="1133" w="13225">
                    <a:moveTo>
                      <a:pt x="154" y="1"/>
                    </a:moveTo>
                    <a:cubicBezTo>
                      <a:pt x="69" y="1"/>
                      <a:pt x="0" y="69"/>
                      <a:pt x="0" y="154"/>
                    </a:cubicBezTo>
                    <a:cubicBezTo>
                      <a:pt x="1" y="228"/>
                      <a:pt x="56" y="292"/>
                      <a:pt x="128" y="303"/>
                    </a:cubicBezTo>
                    <a:lnTo>
                      <a:pt x="4745" y="1033"/>
                    </a:lnTo>
                    <a:cubicBezTo>
                      <a:pt x="5161" y="1099"/>
                      <a:pt x="5580" y="1133"/>
                      <a:pt x="6001" y="1133"/>
                    </a:cubicBezTo>
                    <a:lnTo>
                      <a:pt x="9476" y="1133"/>
                    </a:lnTo>
                    <a:cubicBezTo>
                      <a:pt x="10789" y="1133"/>
                      <a:pt x="12075" y="766"/>
                      <a:pt x="13190" y="74"/>
                    </a:cubicBezTo>
                    <a:cubicBezTo>
                      <a:pt x="13225" y="53"/>
                      <a:pt x="13209"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483"/>
              <p:cNvSpPr/>
              <p:nvPr/>
            </p:nvSpPr>
            <p:spPr>
              <a:xfrm>
                <a:off x="6651252" y="775366"/>
                <a:ext cx="74427" cy="81472"/>
              </a:xfrm>
              <a:custGeom>
                <a:rect b="b" l="l" r="r" t="t"/>
                <a:pathLst>
                  <a:path extrusionOk="0" h="3478" w="3181">
                    <a:moveTo>
                      <a:pt x="2700" y="1"/>
                    </a:moveTo>
                    <a:cubicBezTo>
                      <a:pt x="2700" y="1"/>
                      <a:pt x="2699" y="1"/>
                      <a:pt x="2699" y="1"/>
                    </a:cubicBezTo>
                    <a:lnTo>
                      <a:pt x="482" y="1"/>
                    </a:lnTo>
                    <a:cubicBezTo>
                      <a:pt x="216" y="1"/>
                      <a:pt x="0" y="216"/>
                      <a:pt x="0" y="483"/>
                    </a:cubicBezTo>
                    <a:lnTo>
                      <a:pt x="0" y="2995"/>
                    </a:lnTo>
                    <a:cubicBezTo>
                      <a:pt x="0" y="3262"/>
                      <a:pt x="216" y="3477"/>
                      <a:pt x="482" y="3477"/>
                    </a:cubicBezTo>
                    <a:lnTo>
                      <a:pt x="2699" y="3477"/>
                    </a:lnTo>
                    <a:cubicBezTo>
                      <a:pt x="2965" y="3477"/>
                      <a:pt x="3181" y="3262"/>
                      <a:pt x="3181" y="2995"/>
                    </a:cubicBezTo>
                    <a:lnTo>
                      <a:pt x="3181" y="483"/>
                    </a:lnTo>
                    <a:cubicBezTo>
                      <a:pt x="3181" y="217"/>
                      <a:pt x="2966" y="1"/>
                      <a:pt x="2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91" name="Google Shape;19491;p483"/>
              <p:cNvGrpSpPr/>
              <p:nvPr/>
            </p:nvGrpSpPr>
            <p:grpSpPr>
              <a:xfrm>
                <a:off x="6642174" y="775366"/>
                <a:ext cx="74427" cy="81472"/>
                <a:chOff x="6642174" y="775366"/>
                <a:chExt cx="74427" cy="81472"/>
              </a:xfrm>
            </p:grpSpPr>
            <p:sp>
              <p:nvSpPr>
                <p:cNvPr id="19492" name="Google Shape;19492;p483"/>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483"/>
                <p:cNvSpPr/>
                <p:nvPr/>
              </p:nvSpPr>
              <p:spPr>
                <a:xfrm>
                  <a:off x="6642174" y="775366"/>
                  <a:ext cx="74427" cy="81472"/>
                </a:xfrm>
                <a:custGeom>
                  <a:rect b="b" l="l" r="r" t="t"/>
                  <a:pathLst>
                    <a:path extrusionOk="0" h="3478" w="3181">
                      <a:moveTo>
                        <a:pt x="2701" y="1"/>
                      </a:moveTo>
                      <a:cubicBezTo>
                        <a:pt x="2700" y="1"/>
                        <a:pt x="2699" y="1"/>
                        <a:pt x="2699" y="1"/>
                      </a:cubicBezTo>
                      <a:lnTo>
                        <a:pt x="483" y="1"/>
                      </a:lnTo>
                      <a:cubicBezTo>
                        <a:pt x="217" y="1"/>
                        <a:pt x="1" y="216"/>
                        <a:pt x="1" y="483"/>
                      </a:cubicBezTo>
                      <a:lnTo>
                        <a:pt x="1" y="2995"/>
                      </a:lnTo>
                      <a:cubicBezTo>
                        <a:pt x="1" y="3262"/>
                        <a:pt x="216" y="3477"/>
                        <a:pt x="483" y="3477"/>
                      </a:cubicBezTo>
                      <a:lnTo>
                        <a:pt x="2699" y="3477"/>
                      </a:lnTo>
                      <a:cubicBezTo>
                        <a:pt x="2965" y="3477"/>
                        <a:pt x="3181" y="3262"/>
                        <a:pt x="3181" y="2995"/>
                      </a:cubicBezTo>
                      <a:lnTo>
                        <a:pt x="3181" y="483"/>
                      </a:lnTo>
                      <a:cubicBezTo>
                        <a:pt x="3181" y="217"/>
                        <a:pt x="2967" y="1"/>
                        <a:pt x="2701"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94" name="Google Shape;19494;p483"/>
              <p:cNvSpPr/>
              <p:nvPr/>
            </p:nvSpPr>
            <p:spPr>
              <a:xfrm>
                <a:off x="6239807" y="575738"/>
                <a:ext cx="441721" cy="249781"/>
              </a:xfrm>
              <a:custGeom>
                <a:rect b="b" l="l" r="r" t="t"/>
                <a:pathLst>
                  <a:path extrusionOk="0" h="10663" w="18879">
                    <a:moveTo>
                      <a:pt x="527" y="1"/>
                    </a:moveTo>
                    <a:cubicBezTo>
                      <a:pt x="250" y="1"/>
                      <a:pt x="0" y="222"/>
                      <a:pt x="0" y="528"/>
                    </a:cubicBezTo>
                    <a:lnTo>
                      <a:pt x="0" y="994"/>
                    </a:lnTo>
                    <a:cubicBezTo>
                      <a:pt x="0" y="1192"/>
                      <a:pt x="112" y="1373"/>
                      <a:pt x="287" y="1464"/>
                    </a:cubicBezTo>
                    <a:lnTo>
                      <a:pt x="614" y="1631"/>
                    </a:lnTo>
                    <a:lnTo>
                      <a:pt x="18109" y="10603"/>
                    </a:lnTo>
                    <a:cubicBezTo>
                      <a:pt x="18188" y="10644"/>
                      <a:pt x="18270" y="10663"/>
                      <a:pt x="18350" y="10663"/>
                    </a:cubicBezTo>
                    <a:cubicBezTo>
                      <a:pt x="18529" y="10663"/>
                      <a:pt x="18695" y="10571"/>
                      <a:pt x="18792" y="10424"/>
                    </a:cubicBezTo>
                    <a:cubicBezTo>
                      <a:pt x="18847" y="10342"/>
                      <a:pt x="18878" y="10243"/>
                      <a:pt x="18878" y="10135"/>
                    </a:cubicBezTo>
                    <a:cubicBezTo>
                      <a:pt x="18878" y="9651"/>
                      <a:pt x="18608" y="9209"/>
                      <a:pt x="18176" y="8988"/>
                    </a:cubicBezTo>
                    <a:lnTo>
                      <a:pt x="1856" y="619"/>
                    </a:lnTo>
                    <a:lnTo>
                      <a:pt x="990" y="173"/>
                    </a:lnTo>
                    <a:lnTo>
                      <a:pt x="768" y="60"/>
                    </a:lnTo>
                    <a:cubicBezTo>
                      <a:pt x="689" y="19"/>
                      <a:pt x="607"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483"/>
              <p:cNvSpPr/>
              <p:nvPr/>
            </p:nvSpPr>
            <p:spPr>
              <a:xfrm>
                <a:off x="6223358"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483"/>
              <p:cNvSpPr/>
              <p:nvPr/>
            </p:nvSpPr>
            <p:spPr>
              <a:xfrm>
                <a:off x="6223358" y="560723"/>
                <a:ext cx="33178" cy="73344"/>
              </a:xfrm>
              <a:custGeom>
                <a:rect b="b" l="l" r="r" t="t"/>
                <a:pathLst>
                  <a:path extrusionOk="0" h="3131" w="1418">
                    <a:moveTo>
                      <a:pt x="285" y="0"/>
                    </a:moveTo>
                    <a:cubicBezTo>
                      <a:pt x="128" y="0"/>
                      <a:pt x="1" y="127"/>
                      <a:pt x="1" y="284"/>
                    </a:cubicBezTo>
                    <a:lnTo>
                      <a:pt x="1" y="2846"/>
                    </a:lnTo>
                    <a:cubicBezTo>
                      <a:pt x="1" y="3003"/>
                      <a:pt x="128" y="3130"/>
                      <a:pt x="285" y="3130"/>
                    </a:cubicBezTo>
                    <a:lnTo>
                      <a:pt x="1134" y="3130"/>
                    </a:lnTo>
                    <a:cubicBezTo>
                      <a:pt x="1291" y="3130"/>
                      <a:pt x="1418" y="3003"/>
                      <a:pt x="1418" y="2846"/>
                    </a:cubicBezTo>
                    <a:lnTo>
                      <a:pt x="1418" y="284"/>
                    </a:lnTo>
                    <a:cubicBezTo>
                      <a:pt x="1418" y="127"/>
                      <a:pt x="1291" y="0"/>
                      <a:pt x="1134"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483"/>
              <p:cNvSpPr/>
              <p:nvPr/>
            </p:nvSpPr>
            <p:spPr>
              <a:xfrm>
                <a:off x="6231384" y="550416"/>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483"/>
              <p:cNvSpPr/>
              <p:nvPr/>
            </p:nvSpPr>
            <p:spPr>
              <a:xfrm>
                <a:off x="6223335" y="535002"/>
                <a:ext cx="54095" cy="15484"/>
              </a:xfrm>
              <a:custGeom>
                <a:rect b="b" l="l" r="r" t="t"/>
                <a:pathLst>
                  <a:path extrusionOk="0" h="661" w="2312">
                    <a:moveTo>
                      <a:pt x="99" y="1"/>
                    </a:moveTo>
                    <a:cubicBezTo>
                      <a:pt x="45" y="1"/>
                      <a:pt x="1" y="45"/>
                      <a:pt x="1" y="100"/>
                    </a:cubicBezTo>
                    <a:lnTo>
                      <a:pt x="1" y="562"/>
                    </a:lnTo>
                    <a:cubicBezTo>
                      <a:pt x="1" y="616"/>
                      <a:pt x="45" y="660"/>
                      <a:pt x="99" y="660"/>
                    </a:cubicBezTo>
                    <a:lnTo>
                      <a:pt x="2212" y="660"/>
                    </a:lnTo>
                    <a:cubicBezTo>
                      <a:pt x="2267" y="660"/>
                      <a:pt x="2311" y="615"/>
                      <a:pt x="2311" y="562"/>
                    </a:cubicBezTo>
                    <a:lnTo>
                      <a:pt x="2311" y="100"/>
                    </a:lnTo>
                    <a:cubicBezTo>
                      <a:pt x="2311" y="45"/>
                      <a:pt x="2267" y="1"/>
                      <a:pt x="2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483"/>
              <p:cNvSpPr/>
              <p:nvPr/>
            </p:nvSpPr>
            <p:spPr>
              <a:xfrm>
                <a:off x="6223335" y="535002"/>
                <a:ext cx="39846" cy="15484"/>
              </a:xfrm>
              <a:custGeom>
                <a:rect b="b" l="l" r="r" t="t"/>
                <a:pathLst>
                  <a:path extrusionOk="0" h="661" w="1703">
                    <a:moveTo>
                      <a:pt x="99" y="1"/>
                    </a:moveTo>
                    <a:cubicBezTo>
                      <a:pt x="45" y="1"/>
                      <a:pt x="1" y="45"/>
                      <a:pt x="1" y="100"/>
                    </a:cubicBezTo>
                    <a:lnTo>
                      <a:pt x="1" y="562"/>
                    </a:lnTo>
                    <a:cubicBezTo>
                      <a:pt x="1" y="616"/>
                      <a:pt x="45" y="660"/>
                      <a:pt x="99" y="660"/>
                    </a:cubicBezTo>
                    <a:lnTo>
                      <a:pt x="1604" y="660"/>
                    </a:lnTo>
                    <a:cubicBezTo>
                      <a:pt x="1660" y="660"/>
                      <a:pt x="1703" y="615"/>
                      <a:pt x="1703" y="562"/>
                    </a:cubicBezTo>
                    <a:lnTo>
                      <a:pt x="1703" y="100"/>
                    </a:lnTo>
                    <a:cubicBezTo>
                      <a:pt x="1703" y="45"/>
                      <a:pt x="1660" y="1"/>
                      <a:pt x="1604"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483"/>
              <p:cNvSpPr/>
              <p:nvPr/>
            </p:nvSpPr>
            <p:spPr>
              <a:xfrm>
                <a:off x="5929275" y="551658"/>
                <a:ext cx="309385" cy="26541"/>
              </a:xfrm>
              <a:custGeom>
                <a:rect b="b" l="l" r="r" t="t"/>
                <a:pathLst>
                  <a:path extrusionOk="0" h="1133" w="13223">
                    <a:moveTo>
                      <a:pt x="56" y="1"/>
                    </a:moveTo>
                    <a:cubicBezTo>
                      <a:pt x="16" y="1"/>
                      <a:pt x="0" y="53"/>
                      <a:pt x="35" y="74"/>
                    </a:cubicBezTo>
                    <a:cubicBezTo>
                      <a:pt x="1150" y="766"/>
                      <a:pt x="2436" y="1133"/>
                      <a:pt x="3749" y="1133"/>
                    </a:cubicBezTo>
                    <a:lnTo>
                      <a:pt x="7224" y="1133"/>
                    </a:lnTo>
                    <a:cubicBezTo>
                      <a:pt x="7645" y="1133"/>
                      <a:pt x="8064" y="1099"/>
                      <a:pt x="8479" y="1033"/>
                    </a:cubicBezTo>
                    <a:lnTo>
                      <a:pt x="13097" y="303"/>
                    </a:lnTo>
                    <a:cubicBezTo>
                      <a:pt x="13169" y="292"/>
                      <a:pt x="13222" y="228"/>
                      <a:pt x="13223" y="154"/>
                    </a:cubicBezTo>
                    <a:cubicBezTo>
                      <a:pt x="13223" y="69"/>
                      <a:pt x="13153" y="1"/>
                      <a:pt x="1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483"/>
              <p:cNvSpPr/>
              <p:nvPr/>
            </p:nvSpPr>
            <p:spPr>
              <a:xfrm>
                <a:off x="6277360" y="587146"/>
                <a:ext cx="402156" cy="238373"/>
              </a:xfrm>
              <a:custGeom>
                <a:rect b="b" l="l" r="r" t="t"/>
                <a:pathLst>
                  <a:path extrusionOk="0" h="10176" w="17188">
                    <a:moveTo>
                      <a:pt x="0" y="0"/>
                    </a:moveTo>
                    <a:lnTo>
                      <a:pt x="0" y="1651"/>
                    </a:lnTo>
                    <a:lnTo>
                      <a:pt x="16504" y="10116"/>
                    </a:lnTo>
                    <a:cubicBezTo>
                      <a:pt x="16583" y="10157"/>
                      <a:pt x="16665" y="10176"/>
                      <a:pt x="16745" y="10176"/>
                    </a:cubicBezTo>
                    <a:cubicBezTo>
                      <a:pt x="16924" y="10176"/>
                      <a:pt x="17090" y="10084"/>
                      <a:pt x="17187" y="9937"/>
                    </a:cubicBezTo>
                    <a:lnTo>
                      <a:pt x="1378" y="1962"/>
                    </a:lnTo>
                    <a:cubicBezTo>
                      <a:pt x="687" y="1614"/>
                      <a:pt x="251" y="905"/>
                      <a:pt x="251" y="131"/>
                    </a:cubicBezTo>
                    <a:lnTo>
                      <a:pt x="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483"/>
              <p:cNvSpPr/>
              <p:nvPr/>
            </p:nvSpPr>
            <p:spPr>
              <a:xfrm>
                <a:off x="7425756" y="551658"/>
                <a:ext cx="309432" cy="26541"/>
              </a:xfrm>
              <a:custGeom>
                <a:rect b="b" l="l" r="r" t="t"/>
                <a:pathLst>
                  <a:path extrusionOk="0" h="1133" w="13225">
                    <a:moveTo>
                      <a:pt x="56" y="1"/>
                    </a:moveTo>
                    <a:cubicBezTo>
                      <a:pt x="16" y="1"/>
                      <a:pt x="0" y="53"/>
                      <a:pt x="35" y="74"/>
                    </a:cubicBezTo>
                    <a:cubicBezTo>
                      <a:pt x="1150" y="766"/>
                      <a:pt x="2436" y="1133"/>
                      <a:pt x="3749" y="1133"/>
                    </a:cubicBezTo>
                    <a:lnTo>
                      <a:pt x="7224" y="1133"/>
                    </a:lnTo>
                    <a:cubicBezTo>
                      <a:pt x="7645" y="1133"/>
                      <a:pt x="8064" y="1099"/>
                      <a:pt x="8479" y="1033"/>
                    </a:cubicBezTo>
                    <a:lnTo>
                      <a:pt x="13096" y="303"/>
                    </a:lnTo>
                    <a:cubicBezTo>
                      <a:pt x="13169" y="292"/>
                      <a:pt x="13224" y="228"/>
                      <a:pt x="13225" y="154"/>
                    </a:cubicBezTo>
                    <a:cubicBezTo>
                      <a:pt x="13225" y="69"/>
                      <a:pt x="13156" y="1"/>
                      <a:pt x="13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483"/>
              <p:cNvSpPr/>
              <p:nvPr/>
            </p:nvSpPr>
            <p:spPr>
              <a:xfrm>
                <a:off x="7286003" y="775366"/>
                <a:ext cx="74451" cy="81472"/>
              </a:xfrm>
              <a:custGeom>
                <a:rect b="b" l="l" r="r" t="t"/>
                <a:pathLst>
                  <a:path extrusionOk="0" h="3478" w="3182">
                    <a:moveTo>
                      <a:pt x="480" y="1"/>
                    </a:moveTo>
                    <a:cubicBezTo>
                      <a:pt x="215" y="1"/>
                      <a:pt x="0" y="217"/>
                      <a:pt x="0" y="483"/>
                    </a:cubicBezTo>
                    <a:lnTo>
                      <a:pt x="0" y="2995"/>
                    </a:lnTo>
                    <a:cubicBezTo>
                      <a:pt x="0" y="3262"/>
                      <a:pt x="216" y="3477"/>
                      <a:pt x="482" y="3477"/>
                    </a:cubicBezTo>
                    <a:lnTo>
                      <a:pt x="2700" y="3477"/>
                    </a:lnTo>
                    <a:cubicBezTo>
                      <a:pt x="2966" y="3477"/>
                      <a:pt x="3182" y="3262"/>
                      <a:pt x="3182" y="2995"/>
                    </a:cubicBezTo>
                    <a:lnTo>
                      <a:pt x="3182" y="483"/>
                    </a:lnTo>
                    <a:cubicBezTo>
                      <a:pt x="3182" y="216"/>
                      <a:pt x="2966" y="1"/>
                      <a:pt x="2700" y="1"/>
                    </a:cubicBezTo>
                    <a:lnTo>
                      <a:pt x="482" y="1"/>
                    </a:lnTo>
                    <a:cubicBezTo>
                      <a:pt x="482" y="1"/>
                      <a:pt x="481" y="1"/>
                      <a:pt x="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04" name="Google Shape;19504;p483"/>
              <p:cNvGrpSpPr/>
              <p:nvPr/>
            </p:nvGrpSpPr>
            <p:grpSpPr>
              <a:xfrm>
                <a:off x="7278258" y="775366"/>
                <a:ext cx="74427" cy="81472"/>
                <a:chOff x="7278258" y="775366"/>
                <a:chExt cx="74427" cy="81472"/>
              </a:xfrm>
            </p:grpSpPr>
            <p:sp>
              <p:nvSpPr>
                <p:cNvPr id="19505" name="Google Shape;19505;p483"/>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483"/>
                <p:cNvSpPr/>
                <p:nvPr/>
              </p:nvSpPr>
              <p:spPr>
                <a:xfrm>
                  <a:off x="7278258" y="775366"/>
                  <a:ext cx="74427" cy="81472"/>
                </a:xfrm>
                <a:custGeom>
                  <a:rect b="b" l="l" r="r" t="t"/>
                  <a:pathLst>
                    <a:path extrusionOk="0" h="3478" w="3181">
                      <a:moveTo>
                        <a:pt x="480" y="1"/>
                      </a:moveTo>
                      <a:cubicBezTo>
                        <a:pt x="213" y="1"/>
                        <a:pt x="0" y="217"/>
                        <a:pt x="0" y="483"/>
                      </a:cubicBezTo>
                      <a:lnTo>
                        <a:pt x="0" y="2995"/>
                      </a:lnTo>
                      <a:cubicBezTo>
                        <a:pt x="0" y="3262"/>
                        <a:pt x="216" y="3477"/>
                        <a:pt x="482" y="3477"/>
                      </a:cubicBezTo>
                      <a:lnTo>
                        <a:pt x="2698" y="3477"/>
                      </a:lnTo>
                      <a:cubicBezTo>
                        <a:pt x="2965" y="3477"/>
                        <a:pt x="3180" y="3262"/>
                        <a:pt x="3180" y="2995"/>
                      </a:cubicBezTo>
                      <a:lnTo>
                        <a:pt x="3180" y="483"/>
                      </a:lnTo>
                      <a:cubicBezTo>
                        <a:pt x="3180" y="216"/>
                        <a:pt x="2965" y="1"/>
                        <a:pt x="2698" y="1"/>
                      </a:cubicBezTo>
                      <a:lnTo>
                        <a:pt x="482" y="1"/>
                      </a:lnTo>
                      <a:cubicBezTo>
                        <a:pt x="481" y="1"/>
                        <a:pt x="481" y="1"/>
                        <a:pt x="480"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07" name="Google Shape;19507;p483"/>
              <p:cNvSpPr/>
              <p:nvPr/>
            </p:nvSpPr>
            <p:spPr>
              <a:xfrm>
                <a:off x="7313331" y="575738"/>
                <a:ext cx="441721" cy="249781"/>
              </a:xfrm>
              <a:custGeom>
                <a:rect b="b" l="l" r="r" t="t"/>
                <a:pathLst>
                  <a:path extrusionOk="0" h="10663" w="18879">
                    <a:moveTo>
                      <a:pt x="18352" y="1"/>
                    </a:moveTo>
                    <a:cubicBezTo>
                      <a:pt x="18272" y="1"/>
                      <a:pt x="18189" y="19"/>
                      <a:pt x="18111" y="60"/>
                    </a:cubicBezTo>
                    <a:lnTo>
                      <a:pt x="17889" y="173"/>
                    </a:lnTo>
                    <a:lnTo>
                      <a:pt x="17023" y="619"/>
                    </a:lnTo>
                    <a:lnTo>
                      <a:pt x="703" y="8988"/>
                    </a:lnTo>
                    <a:cubicBezTo>
                      <a:pt x="272" y="9209"/>
                      <a:pt x="0" y="9651"/>
                      <a:pt x="0" y="10135"/>
                    </a:cubicBezTo>
                    <a:cubicBezTo>
                      <a:pt x="0" y="10243"/>
                      <a:pt x="32" y="10342"/>
                      <a:pt x="87" y="10424"/>
                    </a:cubicBezTo>
                    <a:cubicBezTo>
                      <a:pt x="184" y="10571"/>
                      <a:pt x="350" y="10663"/>
                      <a:pt x="529" y="10663"/>
                    </a:cubicBezTo>
                    <a:cubicBezTo>
                      <a:pt x="609" y="10663"/>
                      <a:pt x="691" y="10644"/>
                      <a:pt x="770" y="10603"/>
                    </a:cubicBezTo>
                    <a:lnTo>
                      <a:pt x="18265" y="1631"/>
                    </a:lnTo>
                    <a:lnTo>
                      <a:pt x="18592" y="1464"/>
                    </a:lnTo>
                    <a:cubicBezTo>
                      <a:pt x="18767" y="1373"/>
                      <a:pt x="18879" y="1192"/>
                      <a:pt x="18879" y="994"/>
                    </a:cubicBezTo>
                    <a:lnTo>
                      <a:pt x="18879" y="528"/>
                    </a:lnTo>
                    <a:cubicBezTo>
                      <a:pt x="18879" y="222"/>
                      <a:pt x="18628" y="1"/>
                      <a:pt x="18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483"/>
              <p:cNvSpPr/>
              <p:nvPr/>
            </p:nvSpPr>
            <p:spPr>
              <a:xfrm>
                <a:off x="7717429" y="560723"/>
                <a:ext cx="54072" cy="73344"/>
              </a:xfrm>
              <a:custGeom>
                <a:rect b="b" l="l" r="r" t="t"/>
                <a:pathLst>
                  <a:path extrusionOk="0" h="3131" w="2311">
                    <a:moveTo>
                      <a:pt x="285" y="0"/>
                    </a:moveTo>
                    <a:cubicBezTo>
                      <a:pt x="128" y="0"/>
                      <a:pt x="1" y="127"/>
                      <a:pt x="1" y="284"/>
                    </a:cubicBezTo>
                    <a:lnTo>
                      <a:pt x="1" y="2846"/>
                    </a:lnTo>
                    <a:cubicBezTo>
                      <a:pt x="1" y="3003"/>
                      <a:pt x="128" y="3130"/>
                      <a:pt x="285" y="3130"/>
                    </a:cubicBezTo>
                    <a:lnTo>
                      <a:pt x="2026" y="3130"/>
                    </a:lnTo>
                    <a:cubicBezTo>
                      <a:pt x="2183" y="3130"/>
                      <a:pt x="2310" y="3003"/>
                      <a:pt x="2310" y="2846"/>
                    </a:cubicBezTo>
                    <a:lnTo>
                      <a:pt x="2310" y="284"/>
                    </a:lnTo>
                    <a:cubicBezTo>
                      <a:pt x="2310" y="127"/>
                      <a:pt x="2183" y="0"/>
                      <a:pt x="2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483"/>
              <p:cNvSpPr/>
              <p:nvPr/>
            </p:nvSpPr>
            <p:spPr>
              <a:xfrm>
                <a:off x="7738323" y="560723"/>
                <a:ext cx="33178" cy="73344"/>
              </a:xfrm>
              <a:custGeom>
                <a:rect b="b" l="l" r="r" t="t"/>
                <a:pathLst>
                  <a:path extrusionOk="0" h="3131" w="1418">
                    <a:moveTo>
                      <a:pt x="284" y="0"/>
                    </a:moveTo>
                    <a:cubicBezTo>
                      <a:pt x="127" y="0"/>
                      <a:pt x="0" y="127"/>
                      <a:pt x="0" y="284"/>
                    </a:cubicBezTo>
                    <a:lnTo>
                      <a:pt x="0" y="2846"/>
                    </a:lnTo>
                    <a:cubicBezTo>
                      <a:pt x="0" y="3003"/>
                      <a:pt x="127" y="3130"/>
                      <a:pt x="284" y="3130"/>
                    </a:cubicBezTo>
                    <a:lnTo>
                      <a:pt x="1133" y="3130"/>
                    </a:lnTo>
                    <a:cubicBezTo>
                      <a:pt x="1290" y="3130"/>
                      <a:pt x="1417" y="3003"/>
                      <a:pt x="1417" y="2846"/>
                    </a:cubicBezTo>
                    <a:lnTo>
                      <a:pt x="1417" y="284"/>
                    </a:lnTo>
                    <a:cubicBezTo>
                      <a:pt x="1417" y="127"/>
                      <a:pt x="1290" y="0"/>
                      <a:pt x="1133"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483"/>
              <p:cNvSpPr/>
              <p:nvPr/>
            </p:nvSpPr>
            <p:spPr>
              <a:xfrm>
                <a:off x="7725455" y="550439"/>
                <a:ext cx="38044" cy="10330"/>
              </a:xfrm>
              <a:custGeom>
                <a:rect b="b" l="l" r="r" t="t"/>
                <a:pathLst>
                  <a:path extrusionOk="0" h="441" w="1626">
                    <a:moveTo>
                      <a:pt x="0" y="0"/>
                    </a:moveTo>
                    <a:lnTo>
                      <a:pt x="0" y="440"/>
                    </a:lnTo>
                    <a:lnTo>
                      <a:pt x="1626" y="440"/>
                    </a:lnTo>
                    <a:lnTo>
                      <a:pt x="1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483"/>
              <p:cNvSpPr/>
              <p:nvPr/>
            </p:nvSpPr>
            <p:spPr>
              <a:xfrm>
                <a:off x="7717429" y="535002"/>
                <a:ext cx="54095" cy="15484"/>
              </a:xfrm>
              <a:custGeom>
                <a:rect b="b" l="l" r="r" t="t"/>
                <a:pathLst>
                  <a:path extrusionOk="0" h="661" w="2312">
                    <a:moveTo>
                      <a:pt x="100" y="1"/>
                    </a:moveTo>
                    <a:cubicBezTo>
                      <a:pt x="46" y="1"/>
                      <a:pt x="1" y="45"/>
                      <a:pt x="1" y="100"/>
                    </a:cubicBezTo>
                    <a:lnTo>
                      <a:pt x="1" y="562"/>
                    </a:lnTo>
                    <a:cubicBezTo>
                      <a:pt x="1" y="615"/>
                      <a:pt x="45" y="660"/>
                      <a:pt x="100" y="660"/>
                    </a:cubicBezTo>
                    <a:lnTo>
                      <a:pt x="2213" y="660"/>
                    </a:lnTo>
                    <a:cubicBezTo>
                      <a:pt x="2267" y="660"/>
                      <a:pt x="2311" y="616"/>
                      <a:pt x="2311" y="562"/>
                    </a:cubicBezTo>
                    <a:lnTo>
                      <a:pt x="2311" y="100"/>
                    </a:lnTo>
                    <a:cubicBezTo>
                      <a:pt x="2311" y="45"/>
                      <a:pt x="2267"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483"/>
              <p:cNvSpPr/>
              <p:nvPr/>
            </p:nvSpPr>
            <p:spPr>
              <a:xfrm>
                <a:off x="7731655" y="535002"/>
                <a:ext cx="39869" cy="15484"/>
              </a:xfrm>
              <a:custGeom>
                <a:rect b="b" l="l" r="r" t="t"/>
                <a:pathLst>
                  <a:path extrusionOk="0" h="661" w="1704">
                    <a:moveTo>
                      <a:pt x="99" y="1"/>
                    </a:moveTo>
                    <a:cubicBezTo>
                      <a:pt x="44" y="1"/>
                      <a:pt x="1" y="45"/>
                      <a:pt x="1" y="100"/>
                    </a:cubicBezTo>
                    <a:lnTo>
                      <a:pt x="1" y="562"/>
                    </a:lnTo>
                    <a:cubicBezTo>
                      <a:pt x="1" y="615"/>
                      <a:pt x="44" y="660"/>
                      <a:pt x="99" y="660"/>
                    </a:cubicBezTo>
                    <a:lnTo>
                      <a:pt x="1605" y="660"/>
                    </a:lnTo>
                    <a:cubicBezTo>
                      <a:pt x="1659" y="660"/>
                      <a:pt x="1703" y="616"/>
                      <a:pt x="1703" y="562"/>
                    </a:cubicBezTo>
                    <a:lnTo>
                      <a:pt x="1703" y="100"/>
                    </a:lnTo>
                    <a:cubicBezTo>
                      <a:pt x="1703" y="45"/>
                      <a:pt x="1659" y="1"/>
                      <a:pt x="1605"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483"/>
              <p:cNvSpPr/>
              <p:nvPr/>
            </p:nvSpPr>
            <p:spPr>
              <a:xfrm>
                <a:off x="7756176" y="551658"/>
                <a:ext cx="309432" cy="26541"/>
              </a:xfrm>
              <a:custGeom>
                <a:rect b="b" l="l" r="r" t="t"/>
                <a:pathLst>
                  <a:path extrusionOk="0" h="1133" w="13225">
                    <a:moveTo>
                      <a:pt x="154" y="1"/>
                    </a:moveTo>
                    <a:cubicBezTo>
                      <a:pt x="70" y="1"/>
                      <a:pt x="0" y="69"/>
                      <a:pt x="0" y="154"/>
                    </a:cubicBezTo>
                    <a:cubicBezTo>
                      <a:pt x="1" y="228"/>
                      <a:pt x="55" y="292"/>
                      <a:pt x="128" y="303"/>
                    </a:cubicBezTo>
                    <a:lnTo>
                      <a:pt x="4746" y="1033"/>
                    </a:lnTo>
                    <a:cubicBezTo>
                      <a:pt x="5162" y="1099"/>
                      <a:pt x="5580" y="1133"/>
                      <a:pt x="6001" y="1133"/>
                    </a:cubicBezTo>
                    <a:lnTo>
                      <a:pt x="9476" y="1133"/>
                    </a:lnTo>
                    <a:cubicBezTo>
                      <a:pt x="10789" y="1133"/>
                      <a:pt x="12075" y="766"/>
                      <a:pt x="13190" y="74"/>
                    </a:cubicBezTo>
                    <a:cubicBezTo>
                      <a:pt x="13225" y="53"/>
                      <a:pt x="13209" y="1"/>
                      <a:pt x="1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483"/>
              <p:cNvSpPr/>
              <p:nvPr/>
            </p:nvSpPr>
            <p:spPr>
              <a:xfrm>
                <a:off x="7315343" y="587146"/>
                <a:ext cx="402156" cy="238373"/>
              </a:xfrm>
              <a:custGeom>
                <a:rect b="b" l="l" r="r" t="t"/>
                <a:pathLst>
                  <a:path extrusionOk="0" h="10176" w="17188">
                    <a:moveTo>
                      <a:pt x="17188" y="0"/>
                    </a:moveTo>
                    <a:lnTo>
                      <a:pt x="16937" y="131"/>
                    </a:lnTo>
                    <a:cubicBezTo>
                      <a:pt x="16937" y="905"/>
                      <a:pt x="16501" y="1614"/>
                      <a:pt x="15810" y="1962"/>
                    </a:cubicBezTo>
                    <a:lnTo>
                      <a:pt x="1" y="9937"/>
                    </a:lnTo>
                    <a:cubicBezTo>
                      <a:pt x="98" y="10084"/>
                      <a:pt x="264" y="10176"/>
                      <a:pt x="443" y="10176"/>
                    </a:cubicBezTo>
                    <a:cubicBezTo>
                      <a:pt x="523" y="10176"/>
                      <a:pt x="605" y="10157"/>
                      <a:pt x="684" y="10116"/>
                    </a:cubicBezTo>
                    <a:lnTo>
                      <a:pt x="17188" y="1651"/>
                    </a:lnTo>
                    <a:lnTo>
                      <a:pt x="1718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483"/>
              <p:cNvSpPr/>
              <p:nvPr/>
            </p:nvSpPr>
            <p:spPr>
              <a:xfrm>
                <a:off x="6895943" y="846695"/>
                <a:ext cx="38816" cy="60530"/>
              </a:xfrm>
              <a:custGeom>
                <a:rect b="b" l="l" r="r" t="t"/>
                <a:pathLst>
                  <a:path extrusionOk="0" h="2584" w="1659">
                    <a:moveTo>
                      <a:pt x="252" y="0"/>
                    </a:moveTo>
                    <a:cubicBezTo>
                      <a:pt x="174" y="0"/>
                      <a:pt x="101" y="38"/>
                      <a:pt x="56" y="103"/>
                    </a:cubicBezTo>
                    <a:cubicBezTo>
                      <a:pt x="11" y="169"/>
                      <a:pt x="1" y="251"/>
                      <a:pt x="30" y="323"/>
                    </a:cubicBezTo>
                    <a:lnTo>
                      <a:pt x="821" y="2428"/>
                    </a:lnTo>
                    <a:cubicBezTo>
                      <a:pt x="857" y="2522"/>
                      <a:pt x="947" y="2584"/>
                      <a:pt x="1046" y="2584"/>
                    </a:cubicBezTo>
                    <a:lnTo>
                      <a:pt x="1408" y="2584"/>
                    </a:lnTo>
                    <a:cubicBezTo>
                      <a:pt x="1486" y="2584"/>
                      <a:pt x="1559" y="2545"/>
                      <a:pt x="1604" y="2481"/>
                    </a:cubicBezTo>
                    <a:cubicBezTo>
                      <a:pt x="1649" y="2417"/>
                      <a:pt x="1658" y="2334"/>
                      <a:pt x="1630" y="2261"/>
                    </a:cubicBezTo>
                    <a:lnTo>
                      <a:pt x="840" y="155"/>
                    </a:lnTo>
                    <a:cubicBezTo>
                      <a:pt x="804" y="63"/>
                      <a:pt x="714"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483"/>
              <p:cNvSpPr/>
              <p:nvPr/>
            </p:nvSpPr>
            <p:spPr>
              <a:xfrm>
                <a:off x="6898540" y="849460"/>
                <a:ext cx="33716" cy="55002"/>
              </a:xfrm>
              <a:custGeom>
                <a:rect b="b" l="l" r="r" t="t"/>
                <a:pathLst>
                  <a:path extrusionOk="0" h="2348" w="1441">
                    <a:moveTo>
                      <a:pt x="144" y="0"/>
                    </a:moveTo>
                    <a:cubicBezTo>
                      <a:pt x="58" y="0"/>
                      <a:pt x="1" y="84"/>
                      <a:pt x="30" y="164"/>
                    </a:cubicBezTo>
                    <a:lnTo>
                      <a:pt x="821" y="2270"/>
                    </a:lnTo>
                    <a:cubicBezTo>
                      <a:pt x="839" y="2317"/>
                      <a:pt x="885" y="2348"/>
                      <a:pt x="935" y="2348"/>
                    </a:cubicBezTo>
                    <a:lnTo>
                      <a:pt x="1298" y="2348"/>
                    </a:lnTo>
                    <a:cubicBezTo>
                      <a:pt x="1382" y="2348"/>
                      <a:pt x="1441" y="2263"/>
                      <a:pt x="1412" y="2184"/>
                    </a:cubicBezTo>
                    <a:lnTo>
                      <a:pt x="621" y="78"/>
                    </a:lnTo>
                    <a:cubicBezTo>
                      <a:pt x="603" y="31"/>
                      <a:pt x="556"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483"/>
              <p:cNvSpPr/>
              <p:nvPr/>
            </p:nvSpPr>
            <p:spPr>
              <a:xfrm>
                <a:off x="6898540" y="849460"/>
                <a:ext cx="26088" cy="55002"/>
              </a:xfrm>
              <a:custGeom>
                <a:rect b="b" l="l" r="r" t="t"/>
                <a:pathLst>
                  <a:path extrusionOk="0" h="2348" w="1115">
                    <a:moveTo>
                      <a:pt x="144" y="0"/>
                    </a:moveTo>
                    <a:cubicBezTo>
                      <a:pt x="58" y="0"/>
                      <a:pt x="1" y="84"/>
                      <a:pt x="30" y="164"/>
                    </a:cubicBezTo>
                    <a:lnTo>
                      <a:pt x="821" y="2270"/>
                    </a:lnTo>
                    <a:cubicBezTo>
                      <a:pt x="839" y="2317"/>
                      <a:pt x="885" y="2348"/>
                      <a:pt x="935" y="2348"/>
                    </a:cubicBezTo>
                    <a:lnTo>
                      <a:pt x="971" y="2348"/>
                    </a:lnTo>
                    <a:cubicBezTo>
                      <a:pt x="1056" y="2348"/>
                      <a:pt x="1114" y="2263"/>
                      <a:pt x="1088" y="2184"/>
                    </a:cubicBezTo>
                    <a:lnTo>
                      <a:pt x="295" y="78"/>
                    </a:lnTo>
                    <a:cubicBezTo>
                      <a:pt x="278"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483"/>
              <p:cNvSpPr/>
              <p:nvPr/>
            </p:nvSpPr>
            <p:spPr>
              <a:xfrm>
                <a:off x="6934175" y="846695"/>
                <a:ext cx="38793" cy="60530"/>
              </a:xfrm>
              <a:custGeom>
                <a:rect b="b" l="l" r="r" t="t"/>
                <a:pathLst>
                  <a:path extrusionOk="0" h="2584" w="1658">
                    <a:moveTo>
                      <a:pt x="252" y="0"/>
                    </a:moveTo>
                    <a:cubicBezTo>
                      <a:pt x="174" y="0"/>
                      <a:pt x="100" y="38"/>
                      <a:pt x="56" y="103"/>
                    </a:cubicBezTo>
                    <a:cubicBezTo>
                      <a:pt x="11" y="169"/>
                      <a:pt x="1" y="251"/>
                      <a:pt x="28" y="323"/>
                    </a:cubicBezTo>
                    <a:lnTo>
                      <a:pt x="820" y="2428"/>
                    </a:lnTo>
                    <a:cubicBezTo>
                      <a:pt x="856" y="2522"/>
                      <a:pt x="945" y="2584"/>
                      <a:pt x="1044" y="2584"/>
                    </a:cubicBezTo>
                    <a:lnTo>
                      <a:pt x="1407" y="2584"/>
                    </a:lnTo>
                    <a:cubicBezTo>
                      <a:pt x="1485" y="2584"/>
                      <a:pt x="1558" y="2545"/>
                      <a:pt x="1603" y="2481"/>
                    </a:cubicBezTo>
                    <a:cubicBezTo>
                      <a:pt x="1648" y="2417"/>
                      <a:pt x="1658" y="2334"/>
                      <a:pt x="1630" y="2261"/>
                    </a:cubicBezTo>
                    <a:lnTo>
                      <a:pt x="838" y="155"/>
                    </a:lnTo>
                    <a:cubicBezTo>
                      <a:pt x="803"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483"/>
              <p:cNvSpPr/>
              <p:nvPr/>
            </p:nvSpPr>
            <p:spPr>
              <a:xfrm>
                <a:off x="6936725" y="849460"/>
                <a:ext cx="33739" cy="55002"/>
              </a:xfrm>
              <a:custGeom>
                <a:rect b="b" l="l" r="r" t="t"/>
                <a:pathLst>
                  <a:path extrusionOk="0" h="2348" w="1442">
                    <a:moveTo>
                      <a:pt x="144" y="0"/>
                    </a:moveTo>
                    <a:cubicBezTo>
                      <a:pt x="58" y="0"/>
                      <a:pt x="0" y="84"/>
                      <a:pt x="30" y="164"/>
                    </a:cubicBezTo>
                    <a:lnTo>
                      <a:pt x="821" y="2270"/>
                    </a:lnTo>
                    <a:cubicBezTo>
                      <a:pt x="838" y="2317"/>
                      <a:pt x="884" y="2348"/>
                      <a:pt x="935" y="2348"/>
                    </a:cubicBezTo>
                    <a:lnTo>
                      <a:pt x="1298" y="2348"/>
                    </a:lnTo>
                    <a:cubicBezTo>
                      <a:pt x="1383" y="2348"/>
                      <a:pt x="1441" y="2263"/>
                      <a:pt x="1411" y="2184"/>
                    </a:cubicBezTo>
                    <a:lnTo>
                      <a:pt x="621" y="78"/>
                    </a:lnTo>
                    <a:cubicBezTo>
                      <a:pt x="603" y="31"/>
                      <a:pt x="557"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483"/>
              <p:cNvSpPr/>
              <p:nvPr/>
            </p:nvSpPr>
            <p:spPr>
              <a:xfrm>
                <a:off x="6936725" y="849460"/>
                <a:ext cx="26088" cy="55002"/>
              </a:xfrm>
              <a:custGeom>
                <a:rect b="b" l="l" r="r" t="t"/>
                <a:pathLst>
                  <a:path extrusionOk="0" h="2348" w="1115">
                    <a:moveTo>
                      <a:pt x="144" y="0"/>
                    </a:moveTo>
                    <a:cubicBezTo>
                      <a:pt x="58" y="0"/>
                      <a:pt x="0" y="84"/>
                      <a:pt x="30" y="164"/>
                    </a:cubicBezTo>
                    <a:lnTo>
                      <a:pt x="821" y="2270"/>
                    </a:lnTo>
                    <a:cubicBezTo>
                      <a:pt x="839" y="2317"/>
                      <a:pt x="885" y="2348"/>
                      <a:pt x="935" y="2348"/>
                    </a:cubicBezTo>
                    <a:lnTo>
                      <a:pt x="973" y="2348"/>
                    </a:lnTo>
                    <a:cubicBezTo>
                      <a:pt x="1057" y="2348"/>
                      <a:pt x="1114" y="2263"/>
                      <a:pt x="1087" y="2184"/>
                    </a:cubicBezTo>
                    <a:lnTo>
                      <a:pt x="296" y="78"/>
                    </a:lnTo>
                    <a:cubicBezTo>
                      <a:pt x="277" y="31"/>
                      <a:pt x="231" y="0"/>
                      <a:pt x="181"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483"/>
              <p:cNvSpPr/>
              <p:nvPr/>
            </p:nvSpPr>
            <p:spPr>
              <a:xfrm>
                <a:off x="6972359" y="846695"/>
                <a:ext cx="38793" cy="60530"/>
              </a:xfrm>
              <a:custGeom>
                <a:rect b="b" l="l" r="r" t="t"/>
                <a:pathLst>
                  <a:path extrusionOk="0" h="2584" w="1658">
                    <a:moveTo>
                      <a:pt x="252" y="0"/>
                    </a:moveTo>
                    <a:cubicBezTo>
                      <a:pt x="174" y="0"/>
                      <a:pt x="100" y="38"/>
                      <a:pt x="56" y="103"/>
                    </a:cubicBezTo>
                    <a:cubicBezTo>
                      <a:pt x="11" y="169"/>
                      <a:pt x="0" y="251"/>
                      <a:pt x="28" y="323"/>
                    </a:cubicBezTo>
                    <a:lnTo>
                      <a:pt x="821" y="2428"/>
                    </a:lnTo>
                    <a:cubicBezTo>
                      <a:pt x="856" y="2522"/>
                      <a:pt x="945" y="2584"/>
                      <a:pt x="1044" y="2584"/>
                    </a:cubicBezTo>
                    <a:lnTo>
                      <a:pt x="1406" y="2584"/>
                    </a:lnTo>
                    <a:cubicBezTo>
                      <a:pt x="1485" y="2584"/>
                      <a:pt x="1558" y="2545"/>
                      <a:pt x="1603" y="2481"/>
                    </a:cubicBezTo>
                    <a:cubicBezTo>
                      <a:pt x="1647" y="2417"/>
                      <a:pt x="1658" y="2334"/>
                      <a:pt x="1630" y="2261"/>
                    </a:cubicBezTo>
                    <a:lnTo>
                      <a:pt x="839" y="155"/>
                    </a:lnTo>
                    <a:cubicBezTo>
                      <a:pt x="802" y="63"/>
                      <a:pt x="713" y="0"/>
                      <a:pt x="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483"/>
              <p:cNvSpPr/>
              <p:nvPr/>
            </p:nvSpPr>
            <p:spPr>
              <a:xfrm>
                <a:off x="6974886" y="849460"/>
                <a:ext cx="33739" cy="55002"/>
              </a:xfrm>
              <a:custGeom>
                <a:rect b="b" l="l" r="r" t="t"/>
                <a:pathLst>
                  <a:path extrusionOk="0" h="2348" w="1442">
                    <a:moveTo>
                      <a:pt x="145" y="0"/>
                    </a:moveTo>
                    <a:cubicBezTo>
                      <a:pt x="59" y="0"/>
                      <a:pt x="1" y="84"/>
                      <a:pt x="31" y="164"/>
                    </a:cubicBezTo>
                    <a:lnTo>
                      <a:pt x="821" y="2270"/>
                    </a:lnTo>
                    <a:cubicBezTo>
                      <a:pt x="840" y="2317"/>
                      <a:pt x="886" y="2348"/>
                      <a:pt x="936" y="2348"/>
                    </a:cubicBezTo>
                    <a:lnTo>
                      <a:pt x="1298" y="2348"/>
                    </a:lnTo>
                    <a:cubicBezTo>
                      <a:pt x="1383" y="2348"/>
                      <a:pt x="1442" y="2263"/>
                      <a:pt x="1413" y="2184"/>
                    </a:cubicBezTo>
                    <a:lnTo>
                      <a:pt x="621" y="78"/>
                    </a:lnTo>
                    <a:cubicBezTo>
                      <a:pt x="604" y="31"/>
                      <a:pt x="558" y="0"/>
                      <a:pt x="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483"/>
              <p:cNvSpPr/>
              <p:nvPr/>
            </p:nvSpPr>
            <p:spPr>
              <a:xfrm>
                <a:off x="6974886" y="849460"/>
                <a:ext cx="26135" cy="55002"/>
              </a:xfrm>
              <a:custGeom>
                <a:rect b="b" l="l" r="r" t="t"/>
                <a:pathLst>
                  <a:path extrusionOk="0" h="2348" w="1117">
                    <a:moveTo>
                      <a:pt x="145" y="0"/>
                    </a:moveTo>
                    <a:cubicBezTo>
                      <a:pt x="59" y="0"/>
                      <a:pt x="1" y="84"/>
                      <a:pt x="31" y="164"/>
                    </a:cubicBezTo>
                    <a:lnTo>
                      <a:pt x="821" y="2270"/>
                    </a:lnTo>
                    <a:cubicBezTo>
                      <a:pt x="840" y="2317"/>
                      <a:pt x="886" y="2348"/>
                      <a:pt x="936" y="2348"/>
                    </a:cubicBezTo>
                    <a:lnTo>
                      <a:pt x="973" y="2348"/>
                    </a:lnTo>
                    <a:cubicBezTo>
                      <a:pt x="1057" y="2348"/>
                      <a:pt x="1117" y="2263"/>
                      <a:pt x="1088" y="2184"/>
                    </a:cubicBezTo>
                    <a:lnTo>
                      <a:pt x="296" y="78"/>
                    </a:lnTo>
                    <a:cubicBezTo>
                      <a:pt x="278" y="31"/>
                      <a:pt x="232" y="0"/>
                      <a:pt x="182"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483"/>
              <p:cNvSpPr/>
              <p:nvPr/>
            </p:nvSpPr>
            <p:spPr>
              <a:xfrm>
                <a:off x="7010567" y="846695"/>
                <a:ext cx="38816" cy="60530"/>
              </a:xfrm>
              <a:custGeom>
                <a:rect b="b" l="l" r="r" t="t"/>
                <a:pathLst>
                  <a:path extrusionOk="0" h="2584" w="1659">
                    <a:moveTo>
                      <a:pt x="252" y="0"/>
                    </a:moveTo>
                    <a:cubicBezTo>
                      <a:pt x="173" y="0"/>
                      <a:pt x="100" y="38"/>
                      <a:pt x="55" y="103"/>
                    </a:cubicBezTo>
                    <a:cubicBezTo>
                      <a:pt x="11" y="169"/>
                      <a:pt x="1" y="251"/>
                      <a:pt x="29" y="323"/>
                    </a:cubicBezTo>
                    <a:lnTo>
                      <a:pt x="819" y="2428"/>
                    </a:lnTo>
                    <a:cubicBezTo>
                      <a:pt x="854" y="2522"/>
                      <a:pt x="944" y="2584"/>
                      <a:pt x="1043" y="2584"/>
                    </a:cubicBezTo>
                    <a:lnTo>
                      <a:pt x="1407" y="2584"/>
                    </a:lnTo>
                    <a:cubicBezTo>
                      <a:pt x="1485" y="2584"/>
                      <a:pt x="1558" y="2545"/>
                      <a:pt x="1603" y="2481"/>
                    </a:cubicBezTo>
                    <a:cubicBezTo>
                      <a:pt x="1648" y="2417"/>
                      <a:pt x="1658" y="2334"/>
                      <a:pt x="1630" y="2261"/>
                    </a:cubicBezTo>
                    <a:lnTo>
                      <a:pt x="839" y="155"/>
                    </a:lnTo>
                    <a:cubicBezTo>
                      <a:pt x="803" y="63"/>
                      <a:pt x="714" y="0"/>
                      <a:pt x="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483"/>
              <p:cNvSpPr/>
              <p:nvPr/>
            </p:nvSpPr>
            <p:spPr>
              <a:xfrm>
                <a:off x="7013094" y="849460"/>
                <a:ext cx="33739" cy="55002"/>
              </a:xfrm>
              <a:custGeom>
                <a:rect b="b" l="l" r="r" t="t"/>
                <a:pathLst>
                  <a:path extrusionOk="0" h="2348" w="1442">
                    <a:moveTo>
                      <a:pt x="144" y="0"/>
                    </a:moveTo>
                    <a:cubicBezTo>
                      <a:pt x="58" y="0"/>
                      <a:pt x="1" y="84"/>
                      <a:pt x="29" y="164"/>
                    </a:cubicBezTo>
                    <a:lnTo>
                      <a:pt x="821" y="2270"/>
                    </a:lnTo>
                    <a:cubicBezTo>
                      <a:pt x="839" y="2317"/>
                      <a:pt x="885" y="2348"/>
                      <a:pt x="935" y="2348"/>
                    </a:cubicBezTo>
                    <a:lnTo>
                      <a:pt x="1298" y="2348"/>
                    </a:lnTo>
                    <a:cubicBezTo>
                      <a:pt x="1382" y="2348"/>
                      <a:pt x="1442" y="2263"/>
                      <a:pt x="1412" y="2184"/>
                    </a:cubicBezTo>
                    <a:lnTo>
                      <a:pt x="621" y="78"/>
                    </a:lnTo>
                    <a:cubicBezTo>
                      <a:pt x="603" y="31"/>
                      <a:pt x="557"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483"/>
              <p:cNvSpPr/>
              <p:nvPr/>
            </p:nvSpPr>
            <p:spPr>
              <a:xfrm>
                <a:off x="7013094" y="849460"/>
                <a:ext cx="26112" cy="55002"/>
              </a:xfrm>
              <a:custGeom>
                <a:rect b="b" l="l" r="r" t="t"/>
                <a:pathLst>
                  <a:path extrusionOk="0" h="2348" w="1116">
                    <a:moveTo>
                      <a:pt x="144" y="0"/>
                    </a:moveTo>
                    <a:cubicBezTo>
                      <a:pt x="58" y="0"/>
                      <a:pt x="1" y="84"/>
                      <a:pt x="29" y="164"/>
                    </a:cubicBezTo>
                    <a:lnTo>
                      <a:pt x="821" y="2270"/>
                    </a:lnTo>
                    <a:cubicBezTo>
                      <a:pt x="839" y="2317"/>
                      <a:pt x="885" y="2348"/>
                      <a:pt x="935" y="2348"/>
                    </a:cubicBezTo>
                    <a:lnTo>
                      <a:pt x="972" y="2348"/>
                    </a:lnTo>
                    <a:cubicBezTo>
                      <a:pt x="1057" y="2348"/>
                      <a:pt x="1115" y="2263"/>
                      <a:pt x="1085" y="2184"/>
                    </a:cubicBezTo>
                    <a:lnTo>
                      <a:pt x="294" y="78"/>
                    </a:lnTo>
                    <a:cubicBezTo>
                      <a:pt x="275" y="31"/>
                      <a:pt x="229" y="0"/>
                      <a:pt x="180"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483"/>
              <p:cNvSpPr/>
              <p:nvPr/>
            </p:nvSpPr>
            <p:spPr>
              <a:xfrm>
                <a:off x="7480249" y="816079"/>
                <a:ext cx="164204" cy="25346"/>
              </a:xfrm>
              <a:custGeom>
                <a:rect b="b" l="l" r="r" t="t"/>
                <a:pathLst>
                  <a:path extrusionOk="0" h="1082" w="7018">
                    <a:moveTo>
                      <a:pt x="361" y="1"/>
                    </a:moveTo>
                    <a:cubicBezTo>
                      <a:pt x="162" y="1"/>
                      <a:pt x="0" y="163"/>
                      <a:pt x="0" y="361"/>
                    </a:cubicBezTo>
                    <a:lnTo>
                      <a:pt x="0" y="722"/>
                    </a:lnTo>
                    <a:cubicBezTo>
                      <a:pt x="0" y="749"/>
                      <a:pt x="3" y="774"/>
                      <a:pt x="9" y="800"/>
                    </a:cubicBezTo>
                    <a:cubicBezTo>
                      <a:pt x="45" y="962"/>
                      <a:pt x="189" y="1082"/>
                      <a:pt x="360" y="1082"/>
                    </a:cubicBezTo>
                    <a:lnTo>
                      <a:pt x="6477" y="1082"/>
                    </a:lnTo>
                    <a:cubicBezTo>
                      <a:pt x="6626" y="1082"/>
                      <a:pt x="6762" y="1020"/>
                      <a:pt x="6859" y="923"/>
                    </a:cubicBezTo>
                    <a:cubicBezTo>
                      <a:pt x="6957" y="825"/>
                      <a:pt x="7017" y="690"/>
                      <a:pt x="7017" y="541"/>
                    </a:cubicBezTo>
                    <a:cubicBezTo>
                      <a:pt x="7017" y="295"/>
                      <a:pt x="6854" y="88"/>
                      <a:pt x="6629" y="22"/>
                    </a:cubicBezTo>
                    <a:cubicBezTo>
                      <a:pt x="6581" y="9"/>
                      <a:pt x="6530" y="1"/>
                      <a:pt x="6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483"/>
              <p:cNvSpPr/>
              <p:nvPr/>
            </p:nvSpPr>
            <p:spPr>
              <a:xfrm>
                <a:off x="7480296" y="816079"/>
                <a:ext cx="156365" cy="18740"/>
              </a:xfrm>
              <a:custGeom>
                <a:rect b="b" l="l" r="r" t="t"/>
                <a:pathLst>
                  <a:path extrusionOk="0" h="800" w="6683">
                    <a:moveTo>
                      <a:pt x="360" y="1"/>
                    </a:moveTo>
                    <a:cubicBezTo>
                      <a:pt x="161" y="1"/>
                      <a:pt x="0" y="163"/>
                      <a:pt x="0" y="361"/>
                    </a:cubicBezTo>
                    <a:lnTo>
                      <a:pt x="0" y="722"/>
                    </a:lnTo>
                    <a:cubicBezTo>
                      <a:pt x="0" y="749"/>
                      <a:pt x="2" y="774"/>
                      <a:pt x="8" y="800"/>
                    </a:cubicBezTo>
                    <a:lnTo>
                      <a:pt x="6143" y="800"/>
                    </a:lnTo>
                    <a:cubicBezTo>
                      <a:pt x="6292" y="800"/>
                      <a:pt x="6426" y="738"/>
                      <a:pt x="6525" y="641"/>
                    </a:cubicBezTo>
                    <a:cubicBezTo>
                      <a:pt x="6622" y="543"/>
                      <a:pt x="6683" y="408"/>
                      <a:pt x="6683" y="259"/>
                    </a:cubicBezTo>
                    <a:cubicBezTo>
                      <a:pt x="6683" y="174"/>
                      <a:pt x="6663" y="93"/>
                      <a:pt x="6628" y="22"/>
                    </a:cubicBezTo>
                    <a:cubicBezTo>
                      <a:pt x="6580" y="9"/>
                      <a:pt x="652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483"/>
              <p:cNvSpPr/>
              <p:nvPr/>
            </p:nvSpPr>
            <p:spPr>
              <a:xfrm>
                <a:off x="6878418" y="775366"/>
                <a:ext cx="173025" cy="40736"/>
              </a:xfrm>
              <a:custGeom>
                <a:rect b="b" l="l" r="r" t="t"/>
                <a:pathLst>
                  <a:path extrusionOk="0" h="1739" w="7395">
                    <a:moveTo>
                      <a:pt x="31" y="1"/>
                    </a:moveTo>
                    <a:cubicBezTo>
                      <a:pt x="15" y="1"/>
                      <a:pt x="0" y="15"/>
                      <a:pt x="0" y="31"/>
                    </a:cubicBezTo>
                    <a:lnTo>
                      <a:pt x="0" y="1708"/>
                    </a:lnTo>
                    <a:cubicBezTo>
                      <a:pt x="0" y="1726"/>
                      <a:pt x="15" y="1739"/>
                      <a:pt x="31" y="1739"/>
                    </a:cubicBezTo>
                    <a:lnTo>
                      <a:pt x="7364" y="1739"/>
                    </a:lnTo>
                    <a:cubicBezTo>
                      <a:pt x="7382" y="1739"/>
                      <a:pt x="7394" y="1726"/>
                      <a:pt x="7394" y="1708"/>
                    </a:cubicBezTo>
                    <a:lnTo>
                      <a:pt x="7394" y="31"/>
                    </a:lnTo>
                    <a:cubicBezTo>
                      <a:pt x="7394" y="15"/>
                      <a:pt x="7380" y="1"/>
                      <a:pt x="7364" y="1"/>
                    </a:cubicBezTo>
                    <a:close/>
                  </a:path>
                </a:pathLst>
              </a:custGeom>
              <a:solidFill>
                <a:srgbClr val="8BA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483"/>
              <p:cNvSpPr/>
              <p:nvPr/>
            </p:nvSpPr>
            <p:spPr>
              <a:xfrm>
                <a:off x="6874277" y="775343"/>
                <a:ext cx="173048" cy="40760"/>
              </a:xfrm>
              <a:custGeom>
                <a:rect b="b" l="l" r="r" t="t"/>
                <a:pathLst>
                  <a:path extrusionOk="0" h="1740" w="7396">
                    <a:moveTo>
                      <a:pt x="467" y="1"/>
                    </a:moveTo>
                    <a:cubicBezTo>
                      <a:pt x="209" y="1"/>
                      <a:pt x="1" y="210"/>
                      <a:pt x="1" y="467"/>
                    </a:cubicBezTo>
                    <a:lnTo>
                      <a:pt x="1" y="1273"/>
                    </a:lnTo>
                    <a:cubicBezTo>
                      <a:pt x="1" y="1532"/>
                      <a:pt x="209" y="1740"/>
                      <a:pt x="467" y="1740"/>
                    </a:cubicBezTo>
                    <a:lnTo>
                      <a:pt x="6928" y="1740"/>
                    </a:lnTo>
                    <a:cubicBezTo>
                      <a:pt x="7186" y="1740"/>
                      <a:pt x="7395" y="1532"/>
                      <a:pt x="7395" y="1273"/>
                    </a:cubicBezTo>
                    <a:lnTo>
                      <a:pt x="7395" y="467"/>
                    </a:lnTo>
                    <a:cubicBezTo>
                      <a:pt x="7395" y="210"/>
                      <a:pt x="7186" y="1"/>
                      <a:pt x="6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483"/>
              <p:cNvSpPr/>
              <p:nvPr/>
            </p:nvSpPr>
            <p:spPr>
              <a:xfrm>
                <a:off x="6874277" y="775343"/>
                <a:ext cx="158963" cy="27267"/>
              </a:xfrm>
              <a:custGeom>
                <a:rect b="b" l="l" r="r" t="t"/>
                <a:pathLst>
                  <a:path extrusionOk="0" h="1164" w="6794">
                    <a:moveTo>
                      <a:pt x="467" y="1"/>
                    </a:moveTo>
                    <a:cubicBezTo>
                      <a:pt x="209" y="1"/>
                      <a:pt x="1" y="210"/>
                      <a:pt x="1" y="467"/>
                    </a:cubicBezTo>
                    <a:lnTo>
                      <a:pt x="1" y="708"/>
                    </a:lnTo>
                    <a:cubicBezTo>
                      <a:pt x="1" y="959"/>
                      <a:pt x="204" y="1164"/>
                      <a:pt x="455" y="1164"/>
                    </a:cubicBezTo>
                    <a:lnTo>
                      <a:pt x="6326" y="1164"/>
                    </a:lnTo>
                    <a:cubicBezTo>
                      <a:pt x="6584" y="1164"/>
                      <a:pt x="6793" y="954"/>
                      <a:pt x="6793" y="697"/>
                    </a:cubicBezTo>
                    <a:lnTo>
                      <a:pt x="6793" y="514"/>
                    </a:lnTo>
                    <a:cubicBezTo>
                      <a:pt x="6793" y="230"/>
                      <a:pt x="6562" y="1"/>
                      <a:pt x="6279"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2" name="Google Shape;19532;p483"/>
              <p:cNvGrpSpPr/>
              <p:nvPr/>
            </p:nvGrpSpPr>
            <p:grpSpPr>
              <a:xfrm>
                <a:off x="6586020" y="1067968"/>
                <a:ext cx="773287" cy="33310"/>
                <a:chOff x="6586020" y="1067968"/>
                <a:chExt cx="773287" cy="33310"/>
              </a:xfrm>
            </p:grpSpPr>
            <p:sp>
              <p:nvSpPr>
                <p:cNvPr id="19533" name="Google Shape;19533;p483"/>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483"/>
                <p:cNvSpPr/>
                <p:nvPr/>
              </p:nvSpPr>
              <p:spPr>
                <a:xfrm>
                  <a:off x="6586020" y="1067968"/>
                  <a:ext cx="773287" cy="33310"/>
                </a:xfrm>
                <a:custGeom>
                  <a:rect b="b" l="l" r="r" t="t"/>
                  <a:pathLst>
                    <a:path extrusionOk="0" h="1422" w="33050">
                      <a:moveTo>
                        <a:pt x="710" y="1"/>
                      </a:moveTo>
                      <a:cubicBezTo>
                        <a:pt x="319" y="1"/>
                        <a:pt x="1" y="319"/>
                        <a:pt x="1" y="712"/>
                      </a:cubicBezTo>
                      <a:cubicBezTo>
                        <a:pt x="1" y="1103"/>
                        <a:pt x="319" y="1421"/>
                        <a:pt x="710" y="1421"/>
                      </a:cubicBezTo>
                      <a:lnTo>
                        <a:pt x="32339" y="1421"/>
                      </a:lnTo>
                      <a:cubicBezTo>
                        <a:pt x="32731" y="1421"/>
                        <a:pt x="33049" y="1103"/>
                        <a:pt x="33049" y="712"/>
                      </a:cubicBezTo>
                      <a:cubicBezTo>
                        <a:pt x="33049" y="319"/>
                        <a:pt x="32731" y="1"/>
                        <a:pt x="3233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5" name="Google Shape;19535;p483"/>
              <p:cNvGrpSpPr/>
              <p:nvPr/>
            </p:nvGrpSpPr>
            <p:grpSpPr>
              <a:xfrm>
                <a:off x="6584452" y="921163"/>
                <a:ext cx="776516" cy="180115"/>
                <a:chOff x="6584452" y="921163"/>
                <a:chExt cx="776516" cy="180115"/>
              </a:xfrm>
            </p:grpSpPr>
            <p:sp>
              <p:nvSpPr>
                <p:cNvPr id="19536" name="Google Shape;19536;p483"/>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483"/>
                <p:cNvSpPr/>
                <p:nvPr/>
              </p:nvSpPr>
              <p:spPr>
                <a:xfrm>
                  <a:off x="6584452" y="921163"/>
                  <a:ext cx="776516" cy="180115"/>
                </a:xfrm>
                <a:custGeom>
                  <a:rect b="b" l="l" r="r" t="t"/>
                  <a:pathLst>
                    <a:path extrusionOk="0" h="7689" w="33188">
                      <a:moveTo>
                        <a:pt x="8891" y="1"/>
                      </a:moveTo>
                      <a:cubicBezTo>
                        <a:pt x="7501" y="1"/>
                        <a:pt x="6194" y="543"/>
                        <a:pt x="5211" y="1525"/>
                      </a:cubicBezTo>
                      <a:lnTo>
                        <a:pt x="277" y="6459"/>
                      </a:lnTo>
                      <a:cubicBezTo>
                        <a:pt x="0" y="6738"/>
                        <a:pt x="0" y="7187"/>
                        <a:pt x="277" y="7464"/>
                      </a:cubicBezTo>
                      <a:cubicBezTo>
                        <a:pt x="415" y="7602"/>
                        <a:pt x="597" y="7671"/>
                        <a:pt x="779" y="7671"/>
                      </a:cubicBezTo>
                      <a:cubicBezTo>
                        <a:pt x="961" y="7671"/>
                        <a:pt x="1143" y="7602"/>
                        <a:pt x="1281" y="7464"/>
                      </a:cubicBezTo>
                      <a:lnTo>
                        <a:pt x="6215" y="2530"/>
                      </a:lnTo>
                      <a:cubicBezTo>
                        <a:pt x="6929" y="1816"/>
                        <a:pt x="7878" y="1422"/>
                        <a:pt x="8889" y="1422"/>
                      </a:cubicBezTo>
                      <a:lnTo>
                        <a:pt x="24395" y="1422"/>
                      </a:lnTo>
                      <a:cubicBezTo>
                        <a:pt x="25329" y="1422"/>
                        <a:pt x="26209" y="1786"/>
                        <a:pt x="26871" y="2448"/>
                      </a:cubicBezTo>
                      <a:lnTo>
                        <a:pt x="31904" y="7481"/>
                      </a:lnTo>
                      <a:cubicBezTo>
                        <a:pt x="32043" y="7620"/>
                        <a:pt x="32224" y="7688"/>
                        <a:pt x="32406" y="7688"/>
                      </a:cubicBezTo>
                      <a:cubicBezTo>
                        <a:pt x="32588" y="7688"/>
                        <a:pt x="32771" y="7620"/>
                        <a:pt x="32910" y="7479"/>
                      </a:cubicBezTo>
                      <a:cubicBezTo>
                        <a:pt x="33187" y="7203"/>
                        <a:pt x="33187" y="6753"/>
                        <a:pt x="32910" y="6476"/>
                      </a:cubicBezTo>
                      <a:lnTo>
                        <a:pt x="27876" y="1442"/>
                      </a:lnTo>
                      <a:cubicBezTo>
                        <a:pt x="26947" y="512"/>
                        <a:pt x="25711" y="1"/>
                        <a:pt x="24397" y="1"/>
                      </a:cubicBez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38" name="Google Shape;19538;p483"/>
            <p:cNvGrpSpPr/>
            <p:nvPr/>
          </p:nvGrpSpPr>
          <p:grpSpPr>
            <a:xfrm rot="-613752">
              <a:off x="6336212" y="1481729"/>
              <a:ext cx="2802701" cy="2065305"/>
              <a:chOff x="325375" y="3506952"/>
              <a:chExt cx="3087600" cy="1587749"/>
            </a:xfrm>
          </p:grpSpPr>
          <p:sp>
            <p:nvSpPr>
              <p:cNvPr id="19539" name="Google Shape;19539;p483"/>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483"/>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483"/>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483"/>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43" name="Google Shape;19543;p483"/>
          <p:cNvGrpSpPr/>
          <p:nvPr/>
        </p:nvGrpSpPr>
        <p:grpSpPr>
          <a:xfrm>
            <a:off x="-1255837" y="3708930"/>
            <a:ext cx="11082800" cy="1434570"/>
            <a:chOff x="-1255837" y="3708930"/>
            <a:chExt cx="11082800" cy="1434570"/>
          </a:xfrm>
        </p:grpSpPr>
        <p:grpSp>
          <p:nvGrpSpPr>
            <p:cNvPr id="19544" name="Google Shape;19544;p483"/>
            <p:cNvGrpSpPr/>
            <p:nvPr/>
          </p:nvGrpSpPr>
          <p:grpSpPr>
            <a:xfrm>
              <a:off x="-533412" y="3708930"/>
              <a:ext cx="10360375" cy="1242270"/>
              <a:chOff x="76188" y="3708930"/>
              <a:chExt cx="10360375" cy="1242270"/>
            </a:xfrm>
          </p:grpSpPr>
          <p:grpSp>
            <p:nvGrpSpPr>
              <p:cNvPr id="19545" name="Google Shape;19545;p483"/>
              <p:cNvGrpSpPr/>
              <p:nvPr/>
            </p:nvGrpSpPr>
            <p:grpSpPr>
              <a:xfrm>
                <a:off x="76188" y="4147734"/>
                <a:ext cx="10360375" cy="803466"/>
                <a:chOff x="76200" y="4340034"/>
                <a:chExt cx="10360375" cy="803466"/>
              </a:xfrm>
            </p:grpSpPr>
            <p:sp>
              <p:nvSpPr>
                <p:cNvPr id="19546" name="Google Shape;19546;p483"/>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483"/>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483"/>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483"/>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483"/>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483"/>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2" name="Google Shape;19552;p483"/>
              <p:cNvGrpSpPr/>
              <p:nvPr/>
            </p:nvGrpSpPr>
            <p:grpSpPr>
              <a:xfrm>
                <a:off x="6221512" y="3708930"/>
                <a:ext cx="1307895" cy="575273"/>
                <a:chOff x="2161713" y="3315239"/>
                <a:chExt cx="607984" cy="267420"/>
              </a:xfrm>
            </p:grpSpPr>
            <p:sp>
              <p:nvSpPr>
                <p:cNvPr id="19553" name="Google Shape;19553;p4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4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4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4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4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8" name="Google Shape;19558;p483"/>
              <p:cNvGrpSpPr/>
              <p:nvPr/>
            </p:nvGrpSpPr>
            <p:grpSpPr>
              <a:xfrm>
                <a:off x="2631902" y="3737325"/>
                <a:ext cx="767639" cy="575285"/>
                <a:chOff x="1286413" y="3306853"/>
                <a:chExt cx="450519" cy="337648"/>
              </a:xfrm>
            </p:grpSpPr>
            <p:sp>
              <p:nvSpPr>
                <p:cNvPr id="19559" name="Google Shape;19559;p4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4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4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62" name="Google Shape;19562;p483"/>
            <p:cNvGrpSpPr/>
            <p:nvPr/>
          </p:nvGrpSpPr>
          <p:grpSpPr>
            <a:xfrm>
              <a:off x="-1255837" y="3946300"/>
              <a:ext cx="10436575" cy="1197200"/>
              <a:chOff x="-646237" y="3946300"/>
              <a:chExt cx="10436575" cy="1197200"/>
            </a:xfrm>
          </p:grpSpPr>
          <p:grpSp>
            <p:nvGrpSpPr>
              <p:cNvPr id="19563" name="Google Shape;19563;p483"/>
              <p:cNvGrpSpPr/>
              <p:nvPr/>
            </p:nvGrpSpPr>
            <p:grpSpPr>
              <a:xfrm>
                <a:off x="-646237" y="4340034"/>
                <a:ext cx="10436575" cy="803466"/>
                <a:chOff x="0" y="4340034"/>
                <a:chExt cx="10436575" cy="803466"/>
              </a:xfrm>
            </p:grpSpPr>
            <p:sp>
              <p:nvSpPr>
                <p:cNvPr id="19564" name="Google Shape;19564;p483"/>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483"/>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483"/>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483"/>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483"/>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483"/>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0" name="Google Shape;19570;p483"/>
              <p:cNvGrpSpPr/>
              <p:nvPr/>
            </p:nvGrpSpPr>
            <p:grpSpPr>
              <a:xfrm>
                <a:off x="3964812" y="4033230"/>
                <a:ext cx="1307895" cy="575273"/>
                <a:chOff x="2161713" y="3315239"/>
                <a:chExt cx="607984" cy="267420"/>
              </a:xfrm>
            </p:grpSpPr>
            <p:sp>
              <p:nvSpPr>
                <p:cNvPr id="19571" name="Google Shape;19571;p483"/>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483"/>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483"/>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483"/>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483"/>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6" name="Google Shape;19576;p483"/>
              <p:cNvGrpSpPr/>
              <p:nvPr/>
            </p:nvGrpSpPr>
            <p:grpSpPr>
              <a:xfrm>
                <a:off x="218815" y="3946300"/>
                <a:ext cx="767639" cy="575285"/>
                <a:chOff x="1286413" y="3306853"/>
                <a:chExt cx="450519" cy="337648"/>
              </a:xfrm>
            </p:grpSpPr>
            <p:sp>
              <p:nvSpPr>
                <p:cNvPr id="19577" name="Google Shape;19577;p4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4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4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0" name="Google Shape;19580;p483"/>
              <p:cNvGrpSpPr/>
              <p:nvPr/>
            </p:nvGrpSpPr>
            <p:grpSpPr>
              <a:xfrm>
                <a:off x="8251040" y="3946300"/>
                <a:ext cx="767639" cy="575285"/>
                <a:chOff x="1286413" y="3306853"/>
                <a:chExt cx="450519" cy="337648"/>
              </a:xfrm>
            </p:grpSpPr>
            <p:sp>
              <p:nvSpPr>
                <p:cNvPr id="19581" name="Google Shape;19581;p483"/>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483"/>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483"/>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9584" name="Google Shape;19584;p483"/>
          <p:cNvSpPr txBox="1"/>
          <p:nvPr>
            <p:ph type="title"/>
          </p:nvPr>
        </p:nvSpPr>
        <p:spPr>
          <a:xfrm>
            <a:off x="720000" y="1515602"/>
            <a:ext cx="669600" cy="6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585" name="Google Shape;19585;p483"/>
          <p:cNvSpPr txBox="1"/>
          <p:nvPr>
            <p:ph idx="2" type="title"/>
          </p:nvPr>
        </p:nvSpPr>
        <p:spPr>
          <a:xfrm>
            <a:off x="4572050" y="1515602"/>
            <a:ext cx="669600" cy="6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9586" name="Google Shape;19586;p483"/>
          <p:cNvSpPr txBox="1"/>
          <p:nvPr>
            <p:ph idx="4" type="title"/>
          </p:nvPr>
        </p:nvSpPr>
        <p:spPr>
          <a:xfrm>
            <a:off x="720000" y="2735452"/>
            <a:ext cx="669600" cy="6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587" name="Google Shape;19587;p483"/>
          <p:cNvSpPr txBox="1"/>
          <p:nvPr>
            <p:ph idx="6" type="title"/>
          </p:nvPr>
        </p:nvSpPr>
        <p:spPr>
          <a:xfrm>
            <a:off x="4572150" y="2735452"/>
            <a:ext cx="669600" cy="6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9588" name="Google Shape;19588;p483"/>
          <p:cNvSpPr txBox="1"/>
          <p:nvPr>
            <p:ph idx="8" type="title"/>
          </p:nvPr>
        </p:nvSpPr>
        <p:spPr>
          <a:xfrm>
            <a:off x="720000" y="544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800">
                <a:latin typeface="Arial"/>
                <a:ea typeface="Arial"/>
                <a:cs typeface="Arial"/>
                <a:sym typeface="Arial"/>
              </a:rPr>
              <a:t>Why Vineyards Are Turning to AI</a:t>
            </a:r>
            <a:endParaRPr b="1"/>
          </a:p>
        </p:txBody>
      </p:sp>
      <p:sp>
        <p:nvSpPr>
          <p:cNvPr id="19589" name="Google Shape;19589;p483"/>
          <p:cNvSpPr txBox="1"/>
          <p:nvPr>
            <p:ph idx="9" type="subTitle"/>
          </p:nvPr>
        </p:nvSpPr>
        <p:spPr>
          <a:xfrm>
            <a:off x="1542000" y="1515600"/>
            <a:ext cx="2523900" cy="6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600"/>
              <a:t>Vineyards = large, complex, hard to monitor manually</a:t>
            </a:r>
            <a:endParaRPr b="1" sz="1600"/>
          </a:p>
        </p:txBody>
      </p:sp>
      <p:sp>
        <p:nvSpPr>
          <p:cNvPr id="19590" name="Google Shape;19590;p483"/>
          <p:cNvSpPr txBox="1"/>
          <p:nvPr>
            <p:ph idx="9" type="subTitle"/>
          </p:nvPr>
        </p:nvSpPr>
        <p:spPr>
          <a:xfrm>
            <a:off x="1542000" y="2735450"/>
            <a:ext cx="2880000" cy="6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600"/>
              <a:t>AI + drones = scalable, objective, and high-resolution</a:t>
            </a:r>
            <a:endParaRPr b="1" sz="1600"/>
          </a:p>
        </p:txBody>
      </p:sp>
      <p:sp>
        <p:nvSpPr>
          <p:cNvPr id="19591" name="Google Shape;19591;p483"/>
          <p:cNvSpPr txBox="1"/>
          <p:nvPr>
            <p:ph idx="9" type="subTitle"/>
          </p:nvPr>
        </p:nvSpPr>
        <p:spPr>
          <a:xfrm>
            <a:off x="5537575" y="1515600"/>
            <a:ext cx="2676600" cy="6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600"/>
              <a:t>Traditional scouting is slow, costly, and subjective</a:t>
            </a:r>
            <a:endParaRPr b="1" sz="1600"/>
          </a:p>
        </p:txBody>
      </p:sp>
      <p:sp>
        <p:nvSpPr>
          <p:cNvPr id="19592" name="Google Shape;19592;p483"/>
          <p:cNvSpPr txBox="1"/>
          <p:nvPr>
            <p:ph idx="9" type="subTitle"/>
          </p:nvPr>
        </p:nvSpPr>
        <p:spPr>
          <a:xfrm>
            <a:off x="5537575" y="2735450"/>
            <a:ext cx="2830200" cy="6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600"/>
              <a:t>Saves time &amp; improves vineyard health 🌱</a:t>
            </a:r>
            <a:endParaRPr b="1"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29" name="Shape 21429"/>
        <p:cNvGrpSpPr/>
        <p:nvPr/>
      </p:nvGrpSpPr>
      <p:grpSpPr>
        <a:xfrm>
          <a:off x="0" y="0"/>
          <a:ext cx="0" cy="0"/>
          <a:chOff x="0" y="0"/>
          <a:chExt cx="0" cy="0"/>
        </a:xfrm>
      </p:grpSpPr>
      <p:sp>
        <p:nvSpPr>
          <p:cNvPr id="21430" name="Google Shape;21430;p501"/>
          <p:cNvSpPr txBox="1"/>
          <p:nvPr/>
        </p:nvSpPr>
        <p:spPr>
          <a:xfrm>
            <a:off x="440400" y="288700"/>
            <a:ext cx="77223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3000">
                <a:solidFill>
                  <a:schemeClr val="dk1"/>
                </a:solidFill>
              </a:rPr>
              <a:t>Machine</a:t>
            </a:r>
            <a:r>
              <a:rPr b="1" lang="en" sz="3000">
                <a:solidFill>
                  <a:schemeClr val="dk1"/>
                </a:solidFill>
              </a:rPr>
              <a:t> Learning - Reg &amp; Clustering</a:t>
            </a:r>
            <a:endParaRPr b="1" sz="3000">
              <a:solidFill>
                <a:schemeClr val="dk1"/>
              </a:solidFill>
            </a:endParaRPr>
          </a:p>
        </p:txBody>
      </p:sp>
      <p:sp>
        <p:nvSpPr>
          <p:cNvPr id="21431" name="Google Shape;21431;p501"/>
          <p:cNvSpPr txBox="1"/>
          <p:nvPr/>
        </p:nvSpPr>
        <p:spPr>
          <a:xfrm>
            <a:off x="440400" y="1152475"/>
            <a:ext cx="5459100" cy="264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rPr>
              <a:t>Traditional ML for Predictive Insights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Random Forests &amp; Regression</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Used with NDVI, red-edge, and textural features for crop-yield prediction</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Combines spectral, structural, and textural UAV data for improved accuracy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K-Means Clustering</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Applied to NDVI and nutrient data for vineyard zoning (~90% vine detection accuracy with YOLO)</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Creates management zones for tailored water/fertilizer inputs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Use case: Yield forecasting, resource allocation, and zoning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Benefits: Simple, interpretable, effective with multi-modal data</a:t>
            </a:r>
            <a:endParaRPr sz="1100">
              <a:solidFill>
                <a:schemeClr val="dk1"/>
              </a:solidFill>
            </a:endParaRPr>
          </a:p>
        </p:txBody>
      </p:sp>
      <p:pic>
        <p:nvPicPr>
          <p:cNvPr id="21432" name="Google Shape;21432;p501"/>
          <p:cNvPicPr preferRelativeResize="0"/>
          <p:nvPr/>
        </p:nvPicPr>
        <p:blipFill>
          <a:blip r:embed="rId3">
            <a:alphaModFix/>
          </a:blip>
          <a:stretch>
            <a:fillRect/>
          </a:stretch>
        </p:blipFill>
        <p:spPr>
          <a:xfrm>
            <a:off x="5734050" y="978025"/>
            <a:ext cx="3409950" cy="1343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36" name="Shape 21436"/>
        <p:cNvGrpSpPr/>
        <p:nvPr/>
      </p:nvGrpSpPr>
      <p:grpSpPr>
        <a:xfrm>
          <a:off x="0" y="0"/>
          <a:ext cx="0" cy="0"/>
          <a:chOff x="0" y="0"/>
          <a:chExt cx="0" cy="0"/>
        </a:xfrm>
      </p:grpSpPr>
      <p:sp>
        <p:nvSpPr>
          <p:cNvPr id="21437" name="Google Shape;21437;p502"/>
          <p:cNvSpPr txBox="1"/>
          <p:nvPr/>
        </p:nvSpPr>
        <p:spPr>
          <a:xfrm>
            <a:off x="440400" y="288700"/>
            <a:ext cx="79884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3000">
                <a:solidFill>
                  <a:schemeClr val="dk1"/>
                </a:solidFill>
              </a:rPr>
              <a:t>3D Modeling &amp; Photogrammetry</a:t>
            </a:r>
            <a:endParaRPr b="1" sz="3000">
              <a:solidFill>
                <a:schemeClr val="dk1"/>
              </a:solidFill>
            </a:endParaRPr>
          </a:p>
        </p:txBody>
      </p:sp>
      <p:sp>
        <p:nvSpPr>
          <p:cNvPr id="21438" name="Google Shape;21438;p502"/>
          <p:cNvSpPr txBox="1"/>
          <p:nvPr/>
        </p:nvSpPr>
        <p:spPr>
          <a:xfrm>
            <a:off x="440400" y="935200"/>
            <a:ext cx="5264400" cy="284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rPr>
              <a:t>Structural Analysis for Yield and Phenotyping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UAV RGB Photogrammetry</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Builds 3D canopy models to measure thickness, volume, and side-section area</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Combines parameters (e.g., canopy thickness + side-section area) for accurate yield prediction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LiDAR &amp; Point Clouds</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Detects vine trunks and extracts per-plant traits (height, canopy volume)</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Achieves ~95.1% precision in missing plant detection during dormancy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Use case: Yield estimation, missing vine detection, phenotyping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Benefits: Detailed per-vine metrics, robust across training systems</a:t>
            </a:r>
            <a:endParaRPr sz="1100">
              <a:solidFill>
                <a:schemeClr val="dk1"/>
              </a:solidFill>
            </a:endParaRPr>
          </a:p>
        </p:txBody>
      </p:sp>
      <p:pic>
        <p:nvPicPr>
          <p:cNvPr id="21439" name="Google Shape;21439;p502" title="Screenshot 2025-05-02 at 8.42.28 PM.png"/>
          <p:cNvPicPr preferRelativeResize="0"/>
          <p:nvPr/>
        </p:nvPicPr>
        <p:blipFill>
          <a:blip r:embed="rId3">
            <a:alphaModFix/>
          </a:blip>
          <a:stretch>
            <a:fillRect/>
          </a:stretch>
        </p:blipFill>
        <p:spPr>
          <a:xfrm>
            <a:off x="6383850" y="0"/>
            <a:ext cx="2760151" cy="26336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3" name="Shape 21443"/>
        <p:cNvGrpSpPr/>
        <p:nvPr/>
      </p:nvGrpSpPr>
      <p:grpSpPr>
        <a:xfrm>
          <a:off x="0" y="0"/>
          <a:ext cx="0" cy="0"/>
          <a:chOff x="0" y="0"/>
          <a:chExt cx="0" cy="0"/>
        </a:xfrm>
      </p:grpSpPr>
      <p:sp>
        <p:nvSpPr>
          <p:cNvPr id="21444" name="Google Shape;21444;p503"/>
          <p:cNvSpPr txBox="1"/>
          <p:nvPr/>
        </p:nvSpPr>
        <p:spPr>
          <a:xfrm>
            <a:off x="715100" y="311800"/>
            <a:ext cx="73452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3000">
                <a:solidFill>
                  <a:schemeClr val="dk1"/>
                </a:solidFill>
              </a:rPr>
              <a:t>Multi-Modal AI Integration</a:t>
            </a:r>
            <a:endParaRPr b="1" sz="3000">
              <a:solidFill>
                <a:schemeClr val="dk1"/>
              </a:solidFill>
            </a:endParaRPr>
          </a:p>
        </p:txBody>
      </p:sp>
      <p:sp>
        <p:nvSpPr>
          <p:cNvPr id="21445" name="Google Shape;21445;p503"/>
          <p:cNvSpPr txBox="1"/>
          <p:nvPr/>
        </p:nvSpPr>
        <p:spPr>
          <a:xfrm>
            <a:off x="819350" y="1042200"/>
            <a:ext cx="7773600" cy="226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rPr>
              <a:t>Combining AI Types for Comprehensive Insights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Disease Detection</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CNNs (YOLO, SegNet) + multispectral indices (red-edge, NIR) for early symptom detection</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Example: Downy mildew monitoring with temporal UAV data and YOLOv5</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Irrigation Management</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Thermal imaging + ML regression for Crop Water Stress Index (CWSI, r≈0.84)</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YOLO + thermal anomaly detection for leak identification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Yield &amp; Zoning</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3D photogrammetry + ML clustering for yield maps and management zones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Benefit: Synergy of AI types enhances accuracy and operational efficiency</a:t>
            </a:r>
            <a:endParaRPr sz="1100">
              <a:solidFill>
                <a:schemeClr val="dk1"/>
              </a:solidFill>
            </a:endParaRPr>
          </a:p>
        </p:txBody>
      </p:sp>
      <p:pic>
        <p:nvPicPr>
          <p:cNvPr id="21446" name="Google Shape;21446;p503" title="Screenshot 2025-05-02 at 8.44.32 PM.png"/>
          <p:cNvPicPr preferRelativeResize="0"/>
          <p:nvPr/>
        </p:nvPicPr>
        <p:blipFill>
          <a:blip r:embed="rId3">
            <a:alphaModFix/>
          </a:blip>
          <a:stretch>
            <a:fillRect/>
          </a:stretch>
        </p:blipFill>
        <p:spPr>
          <a:xfrm>
            <a:off x="1106327" y="3386300"/>
            <a:ext cx="2683176" cy="15898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0" name="Shape 21450"/>
        <p:cNvGrpSpPr/>
        <p:nvPr/>
      </p:nvGrpSpPr>
      <p:grpSpPr>
        <a:xfrm>
          <a:off x="0" y="0"/>
          <a:ext cx="0" cy="0"/>
          <a:chOff x="0" y="0"/>
          <a:chExt cx="0" cy="0"/>
        </a:xfrm>
      </p:grpSpPr>
      <p:sp>
        <p:nvSpPr>
          <p:cNvPr id="21451" name="Google Shape;21451;p50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b="1" lang="en" sz="3000">
                <a:latin typeface="Arial"/>
                <a:ea typeface="Arial"/>
                <a:cs typeface="Arial"/>
                <a:sym typeface="Arial"/>
              </a:rPr>
              <a:t>Conclusion &amp; Future Directions</a:t>
            </a:r>
            <a:endParaRPr sz="3000"/>
          </a:p>
        </p:txBody>
      </p:sp>
      <p:grpSp>
        <p:nvGrpSpPr>
          <p:cNvPr id="21452" name="Google Shape;21452;p504"/>
          <p:cNvGrpSpPr/>
          <p:nvPr/>
        </p:nvGrpSpPr>
        <p:grpSpPr>
          <a:xfrm>
            <a:off x="5969687" y="201344"/>
            <a:ext cx="2923433" cy="3359584"/>
            <a:chOff x="5969687" y="201344"/>
            <a:chExt cx="2923433" cy="3359584"/>
          </a:xfrm>
        </p:grpSpPr>
        <p:grpSp>
          <p:nvGrpSpPr>
            <p:cNvPr id="21453" name="Google Shape;21453;p504"/>
            <p:cNvGrpSpPr/>
            <p:nvPr/>
          </p:nvGrpSpPr>
          <p:grpSpPr>
            <a:xfrm rot="209950">
              <a:off x="6030108" y="1411942"/>
              <a:ext cx="2802590" cy="2065385"/>
              <a:chOff x="325375" y="3506952"/>
              <a:chExt cx="3087600" cy="1587749"/>
            </a:xfrm>
          </p:grpSpPr>
          <p:sp>
            <p:nvSpPr>
              <p:cNvPr id="21454" name="Google Shape;21454;p504"/>
              <p:cNvSpPr/>
              <p:nvPr/>
            </p:nvSpPr>
            <p:spPr>
              <a:xfrm>
                <a:off x="949553" y="3506952"/>
                <a:ext cx="1838700" cy="1473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504"/>
              <p:cNvSpPr/>
              <p:nvPr/>
            </p:nvSpPr>
            <p:spPr>
              <a:xfrm>
                <a:off x="714703" y="3941446"/>
                <a:ext cx="2308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504"/>
              <p:cNvSpPr/>
              <p:nvPr/>
            </p:nvSpPr>
            <p:spPr>
              <a:xfrm>
                <a:off x="497325" y="4403528"/>
                <a:ext cx="27438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504"/>
              <p:cNvSpPr/>
              <p:nvPr/>
            </p:nvSpPr>
            <p:spPr>
              <a:xfrm>
                <a:off x="325375" y="4919802"/>
                <a:ext cx="3087600" cy="1749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8" name="Google Shape;21458;p504"/>
            <p:cNvGrpSpPr/>
            <p:nvPr/>
          </p:nvGrpSpPr>
          <p:grpSpPr>
            <a:xfrm rot="209560">
              <a:off x="6381284" y="274348"/>
              <a:ext cx="2426910" cy="991101"/>
              <a:chOff x="3183903" y="395477"/>
              <a:chExt cx="1096805" cy="447933"/>
            </a:xfrm>
          </p:grpSpPr>
          <p:sp>
            <p:nvSpPr>
              <p:cNvPr id="21459" name="Google Shape;21459;p504"/>
              <p:cNvSpPr/>
              <p:nvPr/>
            </p:nvSpPr>
            <p:spPr>
              <a:xfrm>
                <a:off x="3979722" y="448371"/>
                <a:ext cx="66238" cy="5388"/>
              </a:xfrm>
              <a:custGeom>
                <a:rect b="b" l="l" r="r" t="t"/>
                <a:pathLst>
                  <a:path extrusionOk="0" h="230" w="2831">
                    <a:moveTo>
                      <a:pt x="52" y="0"/>
                    </a:moveTo>
                    <a:cubicBezTo>
                      <a:pt x="24" y="0"/>
                      <a:pt x="0" y="24"/>
                      <a:pt x="0" y="52"/>
                    </a:cubicBezTo>
                    <a:lnTo>
                      <a:pt x="0" y="61"/>
                    </a:lnTo>
                    <a:cubicBezTo>
                      <a:pt x="0" y="145"/>
                      <a:pt x="69" y="214"/>
                      <a:pt x="152" y="215"/>
                    </a:cubicBezTo>
                    <a:cubicBezTo>
                      <a:pt x="459" y="219"/>
                      <a:pt x="1017" y="230"/>
                      <a:pt x="1498" y="230"/>
                    </a:cubicBezTo>
                    <a:cubicBezTo>
                      <a:pt x="1809" y="230"/>
                      <a:pt x="2088" y="225"/>
                      <a:pt x="2246" y="212"/>
                    </a:cubicBezTo>
                    <a:cubicBezTo>
                      <a:pt x="2726" y="171"/>
                      <a:pt x="2831" y="0"/>
                      <a:pt x="2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504"/>
              <p:cNvSpPr/>
              <p:nvPr/>
            </p:nvSpPr>
            <p:spPr>
              <a:xfrm>
                <a:off x="3969755" y="459498"/>
                <a:ext cx="23748" cy="14383"/>
              </a:xfrm>
              <a:custGeom>
                <a:rect b="b" l="l" r="r" t="t"/>
                <a:pathLst>
                  <a:path extrusionOk="0" h="614" w="1015">
                    <a:moveTo>
                      <a:pt x="93" y="0"/>
                    </a:moveTo>
                    <a:cubicBezTo>
                      <a:pt x="42" y="0"/>
                      <a:pt x="1" y="42"/>
                      <a:pt x="1" y="93"/>
                    </a:cubicBezTo>
                    <a:lnTo>
                      <a:pt x="1" y="613"/>
                    </a:lnTo>
                    <a:lnTo>
                      <a:pt x="1014" y="613"/>
                    </a:lnTo>
                    <a:lnTo>
                      <a:pt x="1014" y="93"/>
                    </a:lnTo>
                    <a:cubicBezTo>
                      <a:pt x="1014" y="41"/>
                      <a:pt x="972" y="0"/>
                      <a:pt x="921" y="0"/>
                    </a:cubicBezTo>
                    <a:lnTo>
                      <a:pt x="96" y="0"/>
                    </a:lnTo>
                    <a:cubicBezTo>
                      <a:pt x="95" y="0"/>
                      <a:pt x="94" y="0"/>
                      <a:pt x="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504"/>
              <p:cNvSpPr/>
              <p:nvPr/>
            </p:nvSpPr>
            <p:spPr>
              <a:xfrm>
                <a:off x="3974809" y="459498"/>
                <a:ext cx="13641" cy="14383"/>
              </a:xfrm>
              <a:custGeom>
                <a:rect b="b" l="l" r="r" t="t"/>
                <a:pathLst>
                  <a:path extrusionOk="0" h="614" w="583">
                    <a:moveTo>
                      <a:pt x="53" y="0"/>
                    </a:moveTo>
                    <a:cubicBezTo>
                      <a:pt x="24" y="0"/>
                      <a:pt x="0" y="42"/>
                      <a:pt x="0" y="93"/>
                    </a:cubicBezTo>
                    <a:lnTo>
                      <a:pt x="0" y="613"/>
                    </a:lnTo>
                    <a:lnTo>
                      <a:pt x="583" y="613"/>
                    </a:lnTo>
                    <a:lnTo>
                      <a:pt x="583" y="93"/>
                    </a:lnTo>
                    <a:cubicBezTo>
                      <a:pt x="583" y="41"/>
                      <a:pt x="558" y="0"/>
                      <a:pt x="528" y="0"/>
                    </a:cubicBezTo>
                    <a:lnTo>
                      <a:pt x="55" y="0"/>
                    </a:lnTo>
                    <a:cubicBezTo>
                      <a:pt x="54" y="0"/>
                      <a:pt x="53" y="0"/>
                      <a:pt x="53"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504"/>
              <p:cNvSpPr/>
              <p:nvPr/>
            </p:nvSpPr>
            <p:spPr>
              <a:xfrm>
                <a:off x="3966479" y="472007"/>
                <a:ext cx="30300" cy="22465"/>
              </a:xfrm>
              <a:custGeom>
                <a:rect b="b" l="l" r="r" t="t"/>
                <a:pathLst>
                  <a:path extrusionOk="0" h="959" w="1295">
                    <a:moveTo>
                      <a:pt x="120" y="0"/>
                    </a:moveTo>
                    <a:cubicBezTo>
                      <a:pt x="54" y="0"/>
                      <a:pt x="0" y="54"/>
                      <a:pt x="0" y="120"/>
                    </a:cubicBezTo>
                    <a:lnTo>
                      <a:pt x="0" y="958"/>
                    </a:lnTo>
                    <a:lnTo>
                      <a:pt x="1295" y="705"/>
                    </a:lnTo>
                    <a:lnTo>
                      <a:pt x="1295" y="120"/>
                    </a:lnTo>
                    <a:cubicBezTo>
                      <a:pt x="1295" y="54"/>
                      <a:pt x="1241" y="0"/>
                      <a:pt x="1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504"/>
              <p:cNvSpPr/>
              <p:nvPr/>
            </p:nvSpPr>
            <p:spPr>
              <a:xfrm>
                <a:off x="3973311" y="472007"/>
                <a:ext cx="16636" cy="22465"/>
              </a:xfrm>
              <a:custGeom>
                <a:rect b="b" l="l" r="r" t="t"/>
                <a:pathLst>
                  <a:path extrusionOk="0" h="959" w="711">
                    <a:moveTo>
                      <a:pt x="65" y="0"/>
                    </a:moveTo>
                    <a:cubicBezTo>
                      <a:pt x="30" y="0"/>
                      <a:pt x="1" y="54"/>
                      <a:pt x="1" y="120"/>
                    </a:cubicBezTo>
                    <a:lnTo>
                      <a:pt x="1" y="958"/>
                    </a:lnTo>
                    <a:lnTo>
                      <a:pt x="710" y="705"/>
                    </a:lnTo>
                    <a:lnTo>
                      <a:pt x="710" y="120"/>
                    </a:lnTo>
                    <a:cubicBezTo>
                      <a:pt x="710" y="54"/>
                      <a:pt x="680" y="0"/>
                      <a:pt x="64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504"/>
              <p:cNvSpPr/>
              <p:nvPr/>
            </p:nvSpPr>
            <p:spPr>
              <a:xfrm>
                <a:off x="3960209" y="479901"/>
                <a:ext cx="43870" cy="14570"/>
              </a:xfrm>
              <a:custGeom>
                <a:rect b="b" l="l" r="r" t="t"/>
                <a:pathLst>
                  <a:path extrusionOk="0" h="622" w="1875">
                    <a:moveTo>
                      <a:pt x="1787" y="1"/>
                    </a:moveTo>
                    <a:cubicBezTo>
                      <a:pt x="1782" y="1"/>
                      <a:pt x="1778" y="1"/>
                      <a:pt x="1773" y="2"/>
                    </a:cubicBezTo>
                    <a:lnTo>
                      <a:pt x="1539" y="34"/>
                    </a:lnTo>
                    <a:lnTo>
                      <a:pt x="316" y="203"/>
                    </a:lnTo>
                    <a:lnTo>
                      <a:pt x="78" y="237"/>
                    </a:lnTo>
                    <a:cubicBezTo>
                      <a:pt x="32" y="243"/>
                      <a:pt x="1" y="280"/>
                      <a:pt x="1" y="325"/>
                    </a:cubicBezTo>
                    <a:lnTo>
                      <a:pt x="1" y="621"/>
                    </a:lnTo>
                    <a:lnTo>
                      <a:pt x="283" y="573"/>
                    </a:lnTo>
                    <a:lnTo>
                      <a:pt x="618" y="517"/>
                    </a:lnTo>
                    <a:lnTo>
                      <a:pt x="1874" y="309"/>
                    </a:lnTo>
                    <a:lnTo>
                      <a:pt x="1874" y="90"/>
                    </a:lnTo>
                    <a:cubicBezTo>
                      <a:pt x="1874" y="40"/>
                      <a:pt x="1835" y="1"/>
                      <a:pt x="1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504"/>
              <p:cNvSpPr/>
              <p:nvPr/>
            </p:nvSpPr>
            <p:spPr>
              <a:xfrm>
                <a:off x="3966807" y="480838"/>
                <a:ext cx="30674" cy="12603"/>
              </a:xfrm>
              <a:custGeom>
                <a:rect b="b" l="l" r="r" t="t"/>
                <a:pathLst>
                  <a:path extrusionOk="0" h="538" w="1311">
                    <a:moveTo>
                      <a:pt x="1222" y="1"/>
                    </a:moveTo>
                    <a:cubicBezTo>
                      <a:pt x="1218" y="1"/>
                      <a:pt x="1213" y="1"/>
                      <a:pt x="1209" y="2"/>
                    </a:cubicBezTo>
                    <a:lnTo>
                      <a:pt x="74" y="159"/>
                    </a:lnTo>
                    <a:cubicBezTo>
                      <a:pt x="32" y="164"/>
                      <a:pt x="1" y="199"/>
                      <a:pt x="1" y="240"/>
                    </a:cubicBezTo>
                    <a:lnTo>
                      <a:pt x="1" y="241"/>
                    </a:lnTo>
                    <a:lnTo>
                      <a:pt x="1" y="533"/>
                    </a:lnTo>
                    <a:lnTo>
                      <a:pt x="1" y="537"/>
                    </a:lnTo>
                    <a:lnTo>
                      <a:pt x="336" y="479"/>
                    </a:lnTo>
                    <a:lnTo>
                      <a:pt x="1310" y="305"/>
                    </a:lnTo>
                    <a:lnTo>
                      <a:pt x="1310" y="86"/>
                    </a:lnTo>
                    <a:cubicBezTo>
                      <a:pt x="1310" y="85"/>
                      <a:pt x="1310" y="85"/>
                      <a:pt x="1309" y="85"/>
                    </a:cubicBezTo>
                    <a:cubicBezTo>
                      <a:pt x="1309" y="38"/>
                      <a:pt x="1268" y="1"/>
                      <a:pt x="1222"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504"/>
              <p:cNvSpPr/>
              <p:nvPr/>
            </p:nvSpPr>
            <p:spPr>
              <a:xfrm>
                <a:off x="3973943" y="456991"/>
                <a:ext cx="15372" cy="2506"/>
              </a:xfrm>
              <a:custGeom>
                <a:rect b="b" l="l" r="r" t="t"/>
                <a:pathLst>
                  <a:path extrusionOk="0" h="107" w="657">
                    <a:moveTo>
                      <a:pt x="0" y="1"/>
                    </a:moveTo>
                    <a:lnTo>
                      <a:pt x="0" y="106"/>
                    </a:lnTo>
                    <a:lnTo>
                      <a:pt x="657" y="106"/>
                    </a:lnTo>
                    <a:lnTo>
                      <a:pt x="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504"/>
              <p:cNvSpPr/>
              <p:nvPr/>
            </p:nvSpPr>
            <p:spPr>
              <a:xfrm>
                <a:off x="3971229" y="445747"/>
                <a:ext cx="20800" cy="11267"/>
              </a:xfrm>
              <a:custGeom>
                <a:rect b="b" l="l" r="r" t="t"/>
                <a:pathLst>
                  <a:path extrusionOk="0" h="481" w="889">
                    <a:moveTo>
                      <a:pt x="444" y="1"/>
                    </a:moveTo>
                    <a:cubicBezTo>
                      <a:pt x="199" y="1"/>
                      <a:pt x="0" y="200"/>
                      <a:pt x="1" y="445"/>
                    </a:cubicBezTo>
                    <a:cubicBezTo>
                      <a:pt x="1" y="465"/>
                      <a:pt x="18" y="481"/>
                      <a:pt x="37" y="481"/>
                    </a:cubicBezTo>
                    <a:lnTo>
                      <a:pt x="853" y="481"/>
                    </a:lnTo>
                    <a:cubicBezTo>
                      <a:pt x="872" y="481"/>
                      <a:pt x="889" y="464"/>
                      <a:pt x="889" y="445"/>
                    </a:cubicBezTo>
                    <a:cubicBezTo>
                      <a:pt x="889" y="200"/>
                      <a:pt x="690" y="1"/>
                      <a:pt x="4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504"/>
              <p:cNvSpPr/>
              <p:nvPr/>
            </p:nvSpPr>
            <p:spPr>
              <a:xfrm>
                <a:off x="3972633" y="447621"/>
                <a:ext cx="17993" cy="9370"/>
              </a:xfrm>
              <a:custGeom>
                <a:rect b="b" l="l" r="r" t="t"/>
                <a:pathLst>
                  <a:path extrusionOk="0" h="400" w="769">
                    <a:moveTo>
                      <a:pt x="11" y="1"/>
                    </a:moveTo>
                    <a:cubicBezTo>
                      <a:pt x="6" y="1"/>
                      <a:pt x="3" y="6"/>
                      <a:pt x="1" y="10"/>
                    </a:cubicBezTo>
                    <a:lnTo>
                      <a:pt x="1" y="397"/>
                    </a:lnTo>
                    <a:cubicBezTo>
                      <a:pt x="1" y="399"/>
                      <a:pt x="2" y="399"/>
                      <a:pt x="2" y="399"/>
                    </a:cubicBezTo>
                    <a:lnTo>
                      <a:pt x="766" y="399"/>
                    </a:lnTo>
                    <a:cubicBezTo>
                      <a:pt x="768" y="399"/>
                      <a:pt x="768" y="397"/>
                      <a:pt x="768" y="397"/>
                    </a:cubicBezTo>
                    <a:lnTo>
                      <a:pt x="768" y="10"/>
                    </a:lnTo>
                    <a:cubicBezTo>
                      <a:pt x="768" y="5"/>
                      <a:pt x="764" y="1"/>
                      <a:pt x="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504"/>
              <p:cNvSpPr/>
              <p:nvPr/>
            </p:nvSpPr>
            <p:spPr>
              <a:xfrm>
                <a:off x="3973943" y="456968"/>
                <a:ext cx="15372" cy="2506"/>
              </a:xfrm>
              <a:custGeom>
                <a:rect b="b" l="l" r="r" t="t"/>
                <a:pathLst>
                  <a:path extrusionOk="0" h="107" w="657">
                    <a:moveTo>
                      <a:pt x="0" y="0"/>
                    </a:moveTo>
                    <a:lnTo>
                      <a:pt x="0" y="106"/>
                    </a:lnTo>
                    <a:lnTo>
                      <a:pt x="87" y="106"/>
                    </a:lnTo>
                    <a:lnTo>
                      <a:pt x="87" y="91"/>
                    </a:lnTo>
                    <a:cubicBezTo>
                      <a:pt x="87" y="64"/>
                      <a:pt x="109" y="42"/>
                      <a:pt x="138" y="42"/>
                    </a:cubicBezTo>
                    <a:lnTo>
                      <a:pt x="657" y="42"/>
                    </a:lnTo>
                    <a:lnTo>
                      <a:pt x="657"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504"/>
              <p:cNvSpPr/>
              <p:nvPr/>
            </p:nvSpPr>
            <p:spPr>
              <a:xfrm>
                <a:off x="3902464" y="448371"/>
                <a:ext cx="76510" cy="5388"/>
              </a:xfrm>
              <a:custGeom>
                <a:rect b="b" l="l" r="r" t="t"/>
                <a:pathLst>
                  <a:path extrusionOk="0" h="230" w="3270">
                    <a:moveTo>
                      <a:pt x="0" y="0"/>
                    </a:moveTo>
                    <a:cubicBezTo>
                      <a:pt x="0" y="0"/>
                      <a:pt x="106" y="171"/>
                      <a:pt x="585" y="212"/>
                    </a:cubicBezTo>
                    <a:cubicBezTo>
                      <a:pt x="743" y="225"/>
                      <a:pt x="1090" y="230"/>
                      <a:pt x="1484" y="230"/>
                    </a:cubicBezTo>
                    <a:cubicBezTo>
                      <a:pt x="2092" y="230"/>
                      <a:pt x="2811" y="219"/>
                      <a:pt x="3118" y="215"/>
                    </a:cubicBezTo>
                    <a:cubicBezTo>
                      <a:pt x="3202" y="214"/>
                      <a:pt x="3270" y="145"/>
                      <a:pt x="3270" y="61"/>
                    </a:cubicBezTo>
                    <a:lnTo>
                      <a:pt x="3270" y="52"/>
                    </a:lnTo>
                    <a:cubicBezTo>
                      <a:pt x="3269" y="24"/>
                      <a:pt x="3245" y="0"/>
                      <a:pt x="3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504"/>
              <p:cNvSpPr/>
              <p:nvPr/>
            </p:nvSpPr>
            <p:spPr>
              <a:xfrm>
                <a:off x="3418627" y="448371"/>
                <a:ext cx="66262" cy="5388"/>
              </a:xfrm>
              <a:custGeom>
                <a:rect b="b" l="l" r="r" t="t"/>
                <a:pathLst>
                  <a:path extrusionOk="0" h="230" w="2832">
                    <a:moveTo>
                      <a:pt x="1" y="0"/>
                    </a:moveTo>
                    <a:cubicBezTo>
                      <a:pt x="1" y="0"/>
                      <a:pt x="105" y="171"/>
                      <a:pt x="585" y="212"/>
                    </a:cubicBezTo>
                    <a:cubicBezTo>
                      <a:pt x="743" y="225"/>
                      <a:pt x="1023" y="230"/>
                      <a:pt x="1334" y="230"/>
                    </a:cubicBezTo>
                    <a:cubicBezTo>
                      <a:pt x="1815" y="230"/>
                      <a:pt x="2373" y="219"/>
                      <a:pt x="2680" y="215"/>
                    </a:cubicBezTo>
                    <a:cubicBezTo>
                      <a:pt x="2763" y="214"/>
                      <a:pt x="2831" y="145"/>
                      <a:pt x="2831" y="61"/>
                    </a:cubicBezTo>
                    <a:lnTo>
                      <a:pt x="2831" y="52"/>
                    </a:lnTo>
                    <a:cubicBezTo>
                      <a:pt x="2831" y="24"/>
                      <a:pt x="2808" y="0"/>
                      <a:pt x="2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504"/>
              <p:cNvSpPr/>
              <p:nvPr/>
            </p:nvSpPr>
            <p:spPr>
              <a:xfrm>
                <a:off x="3471131" y="459498"/>
                <a:ext cx="23748" cy="14383"/>
              </a:xfrm>
              <a:custGeom>
                <a:rect b="b" l="l" r="r" t="t"/>
                <a:pathLst>
                  <a:path extrusionOk="0" h="614" w="1015">
                    <a:moveTo>
                      <a:pt x="922" y="0"/>
                    </a:moveTo>
                    <a:cubicBezTo>
                      <a:pt x="921" y="0"/>
                      <a:pt x="920" y="0"/>
                      <a:pt x="919" y="0"/>
                    </a:cubicBezTo>
                    <a:lnTo>
                      <a:pt x="95" y="0"/>
                    </a:lnTo>
                    <a:cubicBezTo>
                      <a:pt x="44" y="0"/>
                      <a:pt x="1" y="41"/>
                      <a:pt x="1" y="93"/>
                    </a:cubicBezTo>
                    <a:lnTo>
                      <a:pt x="1" y="613"/>
                    </a:lnTo>
                    <a:lnTo>
                      <a:pt x="1014" y="613"/>
                    </a:lnTo>
                    <a:lnTo>
                      <a:pt x="1014" y="93"/>
                    </a:lnTo>
                    <a:cubicBezTo>
                      <a:pt x="1014" y="42"/>
                      <a:pt x="974" y="0"/>
                      <a:pt x="9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504"/>
              <p:cNvSpPr/>
              <p:nvPr/>
            </p:nvSpPr>
            <p:spPr>
              <a:xfrm>
                <a:off x="3476185" y="459498"/>
                <a:ext cx="13641" cy="14383"/>
              </a:xfrm>
              <a:custGeom>
                <a:rect b="b" l="l" r="r" t="t"/>
                <a:pathLst>
                  <a:path extrusionOk="0" h="614" w="583">
                    <a:moveTo>
                      <a:pt x="530" y="0"/>
                    </a:moveTo>
                    <a:cubicBezTo>
                      <a:pt x="530" y="0"/>
                      <a:pt x="529" y="0"/>
                      <a:pt x="528" y="0"/>
                    </a:cubicBezTo>
                    <a:lnTo>
                      <a:pt x="55" y="0"/>
                    </a:lnTo>
                    <a:cubicBezTo>
                      <a:pt x="25" y="0"/>
                      <a:pt x="0" y="41"/>
                      <a:pt x="0" y="93"/>
                    </a:cubicBezTo>
                    <a:lnTo>
                      <a:pt x="0" y="613"/>
                    </a:lnTo>
                    <a:lnTo>
                      <a:pt x="583" y="613"/>
                    </a:lnTo>
                    <a:lnTo>
                      <a:pt x="583" y="93"/>
                    </a:lnTo>
                    <a:cubicBezTo>
                      <a:pt x="583" y="42"/>
                      <a:pt x="559" y="0"/>
                      <a:pt x="53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504"/>
              <p:cNvSpPr/>
              <p:nvPr/>
            </p:nvSpPr>
            <p:spPr>
              <a:xfrm>
                <a:off x="3467855" y="472007"/>
                <a:ext cx="30300" cy="22465"/>
              </a:xfrm>
              <a:custGeom>
                <a:rect b="b" l="l" r="r" t="t"/>
                <a:pathLst>
                  <a:path extrusionOk="0" h="959" w="1295">
                    <a:moveTo>
                      <a:pt x="120" y="0"/>
                    </a:moveTo>
                    <a:cubicBezTo>
                      <a:pt x="54" y="0"/>
                      <a:pt x="0" y="54"/>
                      <a:pt x="0" y="120"/>
                    </a:cubicBezTo>
                    <a:lnTo>
                      <a:pt x="0" y="705"/>
                    </a:lnTo>
                    <a:lnTo>
                      <a:pt x="1295" y="958"/>
                    </a:lnTo>
                    <a:lnTo>
                      <a:pt x="1295" y="120"/>
                    </a:lnTo>
                    <a:cubicBezTo>
                      <a:pt x="1295" y="54"/>
                      <a:pt x="1241" y="0"/>
                      <a:pt x="1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504"/>
              <p:cNvSpPr/>
              <p:nvPr/>
            </p:nvSpPr>
            <p:spPr>
              <a:xfrm>
                <a:off x="3474664" y="472007"/>
                <a:ext cx="16659" cy="22465"/>
              </a:xfrm>
              <a:custGeom>
                <a:rect b="b" l="l" r="r" t="t"/>
                <a:pathLst>
                  <a:path extrusionOk="0" h="959" w="712">
                    <a:moveTo>
                      <a:pt x="67" y="0"/>
                    </a:moveTo>
                    <a:cubicBezTo>
                      <a:pt x="31" y="0"/>
                      <a:pt x="1" y="54"/>
                      <a:pt x="1" y="120"/>
                    </a:cubicBezTo>
                    <a:lnTo>
                      <a:pt x="1" y="705"/>
                    </a:lnTo>
                    <a:lnTo>
                      <a:pt x="710" y="958"/>
                    </a:lnTo>
                    <a:lnTo>
                      <a:pt x="710" y="120"/>
                    </a:lnTo>
                    <a:cubicBezTo>
                      <a:pt x="711" y="54"/>
                      <a:pt x="683" y="0"/>
                      <a:pt x="645"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504"/>
              <p:cNvSpPr/>
              <p:nvPr/>
            </p:nvSpPr>
            <p:spPr>
              <a:xfrm>
                <a:off x="3460555" y="479901"/>
                <a:ext cx="43894" cy="14570"/>
              </a:xfrm>
              <a:custGeom>
                <a:rect b="b" l="l" r="r" t="t"/>
                <a:pathLst>
                  <a:path extrusionOk="0" h="622" w="1876">
                    <a:moveTo>
                      <a:pt x="88" y="1"/>
                    </a:moveTo>
                    <a:cubicBezTo>
                      <a:pt x="40" y="1"/>
                      <a:pt x="1" y="40"/>
                      <a:pt x="1" y="90"/>
                    </a:cubicBezTo>
                    <a:lnTo>
                      <a:pt x="1" y="309"/>
                    </a:lnTo>
                    <a:lnTo>
                      <a:pt x="1257" y="517"/>
                    </a:lnTo>
                    <a:lnTo>
                      <a:pt x="1593" y="573"/>
                    </a:lnTo>
                    <a:lnTo>
                      <a:pt x="1875" y="621"/>
                    </a:lnTo>
                    <a:lnTo>
                      <a:pt x="1875" y="325"/>
                    </a:lnTo>
                    <a:cubicBezTo>
                      <a:pt x="1875" y="280"/>
                      <a:pt x="1842" y="243"/>
                      <a:pt x="1798" y="237"/>
                    </a:cubicBezTo>
                    <a:lnTo>
                      <a:pt x="1559" y="203"/>
                    </a:lnTo>
                    <a:lnTo>
                      <a:pt x="337" y="34"/>
                    </a:lnTo>
                    <a:lnTo>
                      <a:pt x="102" y="2"/>
                    </a:lnTo>
                    <a:cubicBezTo>
                      <a:pt x="97" y="1"/>
                      <a:pt x="93"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504"/>
              <p:cNvSpPr/>
              <p:nvPr/>
            </p:nvSpPr>
            <p:spPr>
              <a:xfrm>
                <a:off x="3467153" y="480838"/>
                <a:ext cx="30698" cy="12603"/>
              </a:xfrm>
              <a:custGeom>
                <a:rect b="b" l="l" r="r" t="t"/>
                <a:pathLst>
                  <a:path extrusionOk="0" h="538" w="1312">
                    <a:moveTo>
                      <a:pt x="89" y="1"/>
                    </a:moveTo>
                    <a:cubicBezTo>
                      <a:pt x="43" y="1"/>
                      <a:pt x="2" y="38"/>
                      <a:pt x="2" y="85"/>
                    </a:cubicBezTo>
                    <a:cubicBezTo>
                      <a:pt x="1" y="85"/>
                      <a:pt x="1" y="85"/>
                      <a:pt x="1" y="86"/>
                    </a:cubicBezTo>
                    <a:lnTo>
                      <a:pt x="1" y="305"/>
                    </a:lnTo>
                    <a:lnTo>
                      <a:pt x="975" y="479"/>
                    </a:lnTo>
                    <a:lnTo>
                      <a:pt x="1311" y="537"/>
                    </a:lnTo>
                    <a:lnTo>
                      <a:pt x="1311" y="533"/>
                    </a:lnTo>
                    <a:lnTo>
                      <a:pt x="1311" y="241"/>
                    </a:lnTo>
                    <a:lnTo>
                      <a:pt x="1311" y="240"/>
                    </a:lnTo>
                    <a:cubicBezTo>
                      <a:pt x="1311" y="199"/>
                      <a:pt x="1278" y="164"/>
                      <a:pt x="1237" y="159"/>
                    </a:cubicBezTo>
                    <a:lnTo>
                      <a:pt x="102" y="2"/>
                    </a:lnTo>
                    <a:cubicBezTo>
                      <a:pt x="98" y="1"/>
                      <a:pt x="93" y="1"/>
                      <a:pt x="8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504"/>
              <p:cNvSpPr/>
              <p:nvPr/>
            </p:nvSpPr>
            <p:spPr>
              <a:xfrm>
                <a:off x="3475295" y="456944"/>
                <a:ext cx="15372" cy="2530"/>
              </a:xfrm>
              <a:custGeom>
                <a:rect b="b" l="l" r="r" t="t"/>
                <a:pathLst>
                  <a:path extrusionOk="0" h="108" w="657">
                    <a:moveTo>
                      <a:pt x="0" y="0"/>
                    </a:moveTo>
                    <a:lnTo>
                      <a:pt x="0" y="107"/>
                    </a:lnTo>
                    <a:lnTo>
                      <a:pt x="657" y="107"/>
                    </a:lnTo>
                    <a:lnTo>
                      <a:pt x="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504"/>
              <p:cNvSpPr/>
              <p:nvPr/>
            </p:nvSpPr>
            <p:spPr>
              <a:xfrm>
                <a:off x="3472628" y="445747"/>
                <a:ext cx="20777" cy="11267"/>
              </a:xfrm>
              <a:custGeom>
                <a:rect b="b" l="l" r="r" t="t"/>
                <a:pathLst>
                  <a:path extrusionOk="0" h="481" w="888">
                    <a:moveTo>
                      <a:pt x="443" y="1"/>
                    </a:moveTo>
                    <a:cubicBezTo>
                      <a:pt x="198" y="1"/>
                      <a:pt x="0" y="200"/>
                      <a:pt x="0" y="445"/>
                    </a:cubicBezTo>
                    <a:cubicBezTo>
                      <a:pt x="0" y="464"/>
                      <a:pt x="16" y="481"/>
                      <a:pt x="36" y="481"/>
                    </a:cubicBezTo>
                    <a:lnTo>
                      <a:pt x="852" y="481"/>
                    </a:lnTo>
                    <a:cubicBezTo>
                      <a:pt x="870" y="481"/>
                      <a:pt x="887" y="465"/>
                      <a:pt x="887" y="445"/>
                    </a:cubicBezTo>
                    <a:cubicBezTo>
                      <a:pt x="887" y="200"/>
                      <a:pt x="68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504"/>
              <p:cNvSpPr/>
              <p:nvPr/>
            </p:nvSpPr>
            <p:spPr>
              <a:xfrm>
                <a:off x="3474009" y="447621"/>
                <a:ext cx="17969" cy="9370"/>
              </a:xfrm>
              <a:custGeom>
                <a:rect b="b" l="l" r="r" t="t"/>
                <a:pathLst>
                  <a:path extrusionOk="0" h="400" w="768">
                    <a:moveTo>
                      <a:pt x="10" y="1"/>
                    </a:moveTo>
                    <a:cubicBezTo>
                      <a:pt x="5" y="1"/>
                      <a:pt x="1" y="5"/>
                      <a:pt x="1" y="10"/>
                    </a:cubicBezTo>
                    <a:lnTo>
                      <a:pt x="1" y="397"/>
                    </a:lnTo>
                    <a:cubicBezTo>
                      <a:pt x="1" y="397"/>
                      <a:pt x="1" y="399"/>
                      <a:pt x="3" y="399"/>
                    </a:cubicBezTo>
                    <a:lnTo>
                      <a:pt x="767" y="399"/>
                    </a:lnTo>
                    <a:cubicBezTo>
                      <a:pt x="767" y="399"/>
                      <a:pt x="768" y="399"/>
                      <a:pt x="768" y="397"/>
                    </a:cubicBezTo>
                    <a:lnTo>
                      <a:pt x="768" y="10"/>
                    </a:lnTo>
                    <a:cubicBezTo>
                      <a:pt x="767" y="6"/>
                      <a:pt x="7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504"/>
              <p:cNvSpPr/>
              <p:nvPr/>
            </p:nvSpPr>
            <p:spPr>
              <a:xfrm>
                <a:off x="3475295" y="456968"/>
                <a:ext cx="15372" cy="2506"/>
              </a:xfrm>
              <a:custGeom>
                <a:rect b="b" l="l" r="r" t="t"/>
                <a:pathLst>
                  <a:path extrusionOk="0" h="107" w="657">
                    <a:moveTo>
                      <a:pt x="0" y="0"/>
                    </a:moveTo>
                    <a:lnTo>
                      <a:pt x="0" y="42"/>
                    </a:lnTo>
                    <a:lnTo>
                      <a:pt x="519" y="42"/>
                    </a:lnTo>
                    <a:cubicBezTo>
                      <a:pt x="548" y="42"/>
                      <a:pt x="569" y="64"/>
                      <a:pt x="569" y="91"/>
                    </a:cubicBezTo>
                    <a:lnTo>
                      <a:pt x="569" y="106"/>
                    </a:lnTo>
                    <a:lnTo>
                      <a:pt x="657" y="106"/>
                    </a:lnTo>
                    <a:lnTo>
                      <a:pt x="657"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504"/>
              <p:cNvSpPr/>
              <p:nvPr/>
            </p:nvSpPr>
            <p:spPr>
              <a:xfrm>
                <a:off x="3485661" y="448371"/>
                <a:ext cx="76510" cy="5388"/>
              </a:xfrm>
              <a:custGeom>
                <a:rect b="b" l="l" r="r" t="t"/>
                <a:pathLst>
                  <a:path extrusionOk="0" h="230" w="3270">
                    <a:moveTo>
                      <a:pt x="54" y="0"/>
                    </a:moveTo>
                    <a:cubicBezTo>
                      <a:pt x="25" y="0"/>
                      <a:pt x="2" y="24"/>
                      <a:pt x="0" y="52"/>
                    </a:cubicBezTo>
                    <a:lnTo>
                      <a:pt x="0" y="61"/>
                    </a:lnTo>
                    <a:cubicBezTo>
                      <a:pt x="0" y="145"/>
                      <a:pt x="68" y="214"/>
                      <a:pt x="152" y="215"/>
                    </a:cubicBezTo>
                    <a:cubicBezTo>
                      <a:pt x="459" y="219"/>
                      <a:pt x="1178" y="230"/>
                      <a:pt x="1786" y="230"/>
                    </a:cubicBezTo>
                    <a:cubicBezTo>
                      <a:pt x="2180" y="230"/>
                      <a:pt x="2527" y="225"/>
                      <a:pt x="2685" y="212"/>
                    </a:cubicBezTo>
                    <a:cubicBezTo>
                      <a:pt x="3164" y="171"/>
                      <a:pt x="3270" y="0"/>
                      <a:pt x="3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504"/>
              <p:cNvSpPr/>
              <p:nvPr/>
            </p:nvSpPr>
            <p:spPr>
              <a:xfrm>
                <a:off x="3532549" y="556688"/>
                <a:ext cx="399559" cy="151935"/>
              </a:xfrm>
              <a:custGeom>
                <a:rect b="b" l="l" r="r" t="t"/>
                <a:pathLst>
                  <a:path extrusionOk="0" h="6486" w="17077">
                    <a:moveTo>
                      <a:pt x="0" y="1"/>
                    </a:moveTo>
                    <a:lnTo>
                      <a:pt x="0" y="3657"/>
                    </a:lnTo>
                    <a:cubicBezTo>
                      <a:pt x="0" y="3853"/>
                      <a:pt x="22" y="4043"/>
                      <a:pt x="63" y="4230"/>
                    </a:cubicBezTo>
                    <a:cubicBezTo>
                      <a:pt x="109" y="4442"/>
                      <a:pt x="183" y="4645"/>
                      <a:pt x="278" y="4836"/>
                    </a:cubicBezTo>
                    <a:cubicBezTo>
                      <a:pt x="597" y="5477"/>
                      <a:pt x="1170" y="5978"/>
                      <a:pt x="1890" y="6192"/>
                    </a:cubicBezTo>
                    <a:lnTo>
                      <a:pt x="2225" y="6292"/>
                    </a:lnTo>
                    <a:cubicBezTo>
                      <a:pt x="3139" y="6422"/>
                      <a:pt x="4062" y="6485"/>
                      <a:pt x="4987" y="6485"/>
                    </a:cubicBezTo>
                    <a:lnTo>
                      <a:pt x="12090" y="6485"/>
                    </a:lnTo>
                    <a:cubicBezTo>
                      <a:pt x="13014" y="6485"/>
                      <a:pt x="13937" y="6421"/>
                      <a:pt x="14852" y="6292"/>
                    </a:cubicBezTo>
                    <a:lnTo>
                      <a:pt x="15188" y="6192"/>
                    </a:lnTo>
                    <a:cubicBezTo>
                      <a:pt x="15906" y="5976"/>
                      <a:pt x="16480" y="5475"/>
                      <a:pt x="16799" y="4836"/>
                    </a:cubicBezTo>
                    <a:cubicBezTo>
                      <a:pt x="16894" y="4644"/>
                      <a:pt x="16967" y="4441"/>
                      <a:pt x="17014" y="4230"/>
                    </a:cubicBezTo>
                    <a:cubicBezTo>
                      <a:pt x="17055" y="4043"/>
                      <a:pt x="17077" y="3853"/>
                      <a:pt x="17077" y="3657"/>
                    </a:cubicBezTo>
                    <a:lnTo>
                      <a:pt x="17077" y="1"/>
                    </a:lnTo>
                    <a:lnTo>
                      <a:pt x="15330" y="243"/>
                    </a:lnTo>
                    <a:lnTo>
                      <a:pt x="15330" y="1"/>
                    </a:lnTo>
                    <a:lnTo>
                      <a:pt x="13080" y="311"/>
                    </a:lnTo>
                    <a:cubicBezTo>
                      <a:pt x="12183" y="436"/>
                      <a:pt x="11277" y="499"/>
                      <a:pt x="10372" y="499"/>
                    </a:cubicBezTo>
                    <a:lnTo>
                      <a:pt x="6703" y="499"/>
                    </a:lnTo>
                    <a:cubicBezTo>
                      <a:pt x="5798" y="499"/>
                      <a:pt x="4892" y="436"/>
                      <a:pt x="3995" y="311"/>
                    </a:cubicBezTo>
                    <a:lnTo>
                      <a:pt x="1745" y="1"/>
                    </a:lnTo>
                    <a:lnTo>
                      <a:pt x="1745" y="24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504"/>
              <p:cNvSpPr/>
              <p:nvPr/>
            </p:nvSpPr>
            <p:spPr>
              <a:xfrm>
                <a:off x="3670594" y="505270"/>
                <a:ext cx="123492" cy="22535"/>
              </a:xfrm>
              <a:custGeom>
                <a:rect b="b" l="l" r="r" t="t"/>
                <a:pathLst>
                  <a:path extrusionOk="0" h="962" w="5278">
                    <a:moveTo>
                      <a:pt x="24" y="1"/>
                    </a:moveTo>
                    <a:cubicBezTo>
                      <a:pt x="9" y="1"/>
                      <a:pt x="0" y="12"/>
                      <a:pt x="0" y="25"/>
                    </a:cubicBezTo>
                    <a:lnTo>
                      <a:pt x="0" y="962"/>
                    </a:lnTo>
                    <a:lnTo>
                      <a:pt x="5278" y="962"/>
                    </a:lnTo>
                    <a:lnTo>
                      <a:pt x="5278" y="25"/>
                    </a:lnTo>
                    <a:cubicBezTo>
                      <a:pt x="5278" y="11"/>
                      <a:pt x="5265" y="1"/>
                      <a:pt x="52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504"/>
              <p:cNvSpPr/>
              <p:nvPr/>
            </p:nvSpPr>
            <p:spPr>
              <a:xfrm>
                <a:off x="3685616" y="505270"/>
                <a:ext cx="93403" cy="22535"/>
              </a:xfrm>
              <a:custGeom>
                <a:rect b="b" l="l" r="r" t="t"/>
                <a:pathLst>
                  <a:path extrusionOk="0" h="962" w="3992">
                    <a:moveTo>
                      <a:pt x="25" y="1"/>
                    </a:moveTo>
                    <a:cubicBezTo>
                      <a:pt x="10" y="1"/>
                      <a:pt x="0" y="12"/>
                      <a:pt x="0" y="25"/>
                    </a:cubicBezTo>
                    <a:lnTo>
                      <a:pt x="0" y="962"/>
                    </a:lnTo>
                    <a:lnTo>
                      <a:pt x="3992" y="962"/>
                    </a:lnTo>
                    <a:lnTo>
                      <a:pt x="3992" y="25"/>
                    </a:lnTo>
                    <a:cubicBezTo>
                      <a:pt x="3992" y="11"/>
                      <a:pt x="3980" y="1"/>
                      <a:pt x="396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86" name="Google Shape;21486;p504"/>
              <p:cNvGrpSpPr/>
              <p:nvPr/>
            </p:nvGrpSpPr>
            <p:grpSpPr>
              <a:xfrm>
                <a:off x="3420592" y="483438"/>
                <a:ext cx="623426" cy="156011"/>
                <a:chOff x="3420592" y="483438"/>
                <a:chExt cx="623426" cy="156011"/>
              </a:xfrm>
            </p:grpSpPr>
            <p:sp>
              <p:nvSpPr>
                <p:cNvPr id="21487" name="Google Shape;21487;p504"/>
                <p:cNvSpPr/>
                <p:nvPr/>
              </p:nvSpPr>
              <p:spPr>
                <a:xfrm>
                  <a:off x="3420592" y="483438"/>
                  <a:ext cx="623426" cy="156011"/>
                </a:xfrm>
                <a:custGeom>
                  <a:rect b="b" l="l" r="r" t="t"/>
                  <a:pathLst>
                    <a:path extrusionOk="0" h="6660" w="26645">
                      <a:moveTo>
                        <a:pt x="941" y="0"/>
                      </a:moveTo>
                      <a:cubicBezTo>
                        <a:pt x="558" y="0"/>
                        <a:pt x="223" y="300"/>
                        <a:pt x="78" y="733"/>
                      </a:cubicBezTo>
                      <a:cubicBezTo>
                        <a:pt x="53" y="806"/>
                        <a:pt x="35" y="883"/>
                        <a:pt x="21" y="964"/>
                      </a:cubicBezTo>
                      <a:cubicBezTo>
                        <a:pt x="7" y="1045"/>
                        <a:pt x="1" y="1129"/>
                        <a:pt x="1" y="1215"/>
                      </a:cubicBezTo>
                      <a:cubicBezTo>
                        <a:pt x="1" y="1801"/>
                        <a:pt x="177" y="2234"/>
                        <a:pt x="471" y="2569"/>
                      </a:cubicBezTo>
                      <a:cubicBezTo>
                        <a:pt x="763" y="2903"/>
                        <a:pt x="1170" y="3138"/>
                        <a:pt x="1632" y="3330"/>
                      </a:cubicBezTo>
                      <a:lnTo>
                        <a:pt x="8475" y="5968"/>
                      </a:lnTo>
                      <a:lnTo>
                        <a:pt x="9852" y="6499"/>
                      </a:lnTo>
                      <a:cubicBezTo>
                        <a:pt x="10436" y="6605"/>
                        <a:pt x="11025" y="6660"/>
                        <a:pt x="11614" y="6660"/>
                      </a:cubicBezTo>
                      <a:lnTo>
                        <a:pt x="15032" y="6660"/>
                      </a:lnTo>
                      <a:cubicBezTo>
                        <a:pt x="15621" y="6660"/>
                        <a:pt x="16210" y="6605"/>
                        <a:pt x="16793" y="6499"/>
                      </a:cubicBezTo>
                      <a:lnTo>
                        <a:pt x="18172" y="5968"/>
                      </a:lnTo>
                      <a:lnTo>
                        <a:pt x="25014" y="3330"/>
                      </a:lnTo>
                      <a:cubicBezTo>
                        <a:pt x="25476" y="3139"/>
                        <a:pt x="25884" y="2903"/>
                        <a:pt x="26175" y="2569"/>
                      </a:cubicBezTo>
                      <a:cubicBezTo>
                        <a:pt x="26469" y="2234"/>
                        <a:pt x="26645" y="1801"/>
                        <a:pt x="26645" y="1215"/>
                      </a:cubicBezTo>
                      <a:cubicBezTo>
                        <a:pt x="26645" y="1129"/>
                        <a:pt x="26639" y="1045"/>
                        <a:pt x="26624" y="964"/>
                      </a:cubicBezTo>
                      <a:cubicBezTo>
                        <a:pt x="26611" y="883"/>
                        <a:pt x="26593" y="806"/>
                        <a:pt x="26568" y="733"/>
                      </a:cubicBezTo>
                      <a:cubicBezTo>
                        <a:pt x="26423" y="300"/>
                        <a:pt x="26088" y="0"/>
                        <a:pt x="25704" y="0"/>
                      </a:cubicBezTo>
                      <a:cubicBezTo>
                        <a:pt x="25675" y="0"/>
                        <a:pt x="25645" y="2"/>
                        <a:pt x="25614" y="6"/>
                      </a:cubicBezTo>
                      <a:lnTo>
                        <a:pt x="16778" y="1585"/>
                      </a:lnTo>
                      <a:cubicBezTo>
                        <a:pt x="16205" y="1688"/>
                        <a:pt x="15627" y="1739"/>
                        <a:pt x="15050" y="1739"/>
                      </a:cubicBezTo>
                      <a:lnTo>
                        <a:pt x="11597" y="1739"/>
                      </a:lnTo>
                      <a:cubicBezTo>
                        <a:pt x="11020" y="1739"/>
                        <a:pt x="10442" y="1688"/>
                        <a:pt x="9869" y="1585"/>
                      </a:cubicBezTo>
                      <a:lnTo>
                        <a:pt x="1032" y="6"/>
                      </a:lnTo>
                      <a:cubicBezTo>
                        <a:pt x="1001" y="2"/>
                        <a:pt x="971" y="0"/>
                        <a:pt x="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504"/>
                <p:cNvSpPr/>
                <p:nvPr/>
              </p:nvSpPr>
              <p:spPr>
                <a:xfrm>
                  <a:off x="3420592" y="483438"/>
                  <a:ext cx="623426" cy="156011"/>
                </a:xfrm>
                <a:custGeom>
                  <a:rect b="b" l="l" r="r" t="t"/>
                  <a:pathLst>
                    <a:path extrusionOk="0" h="6660" w="26645">
                      <a:moveTo>
                        <a:pt x="941" y="0"/>
                      </a:moveTo>
                      <a:cubicBezTo>
                        <a:pt x="558" y="0"/>
                        <a:pt x="223" y="300"/>
                        <a:pt x="78" y="733"/>
                      </a:cubicBezTo>
                      <a:cubicBezTo>
                        <a:pt x="53" y="806"/>
                        <a:pt x="35" y="883"/>
                        <a:pt x="21" y="964"/>
                      </a:cubicBezTo>
                      <a:cubicBezTo>
                        <a:pt x="7" y="1045"/>
                        <a:pt x="1" y="1129"/>
                        <a:pt x="1" y="1215"/>
                      </a:cubicBezTo>
                      <a:cubicBezTo>
                        <a:pt x="1" y="1801"/>
                        <a:pt x="177" y="2234"/>
                        <a:pt x="471" y="2569"/>
                      </a:cubicBezTo>
                      <a:cubicBezTo>
                        <a:pt x="763" y="2903"/>
                        <a:pt x="1170" y="3138"/>
                        <a:pt x="1632" y="3330"/>
                      </a:cubicBezTo>
                      <a:lnTo>
                        <a:pt x="8475" y="5968"/>
                      </a:lnTo>
                      <a:lnTo>
                        <a:pt x="9852" y="6499"/>
                      </a:lnTo>
                      <a:cubicBezTo>
                        <a:pt x="10436" y="6605"/>
                        <a:pt x="11025" y="6660"/>
                        <a:pt x="11614" y="6660"/>
                      </a:cubicBezTo>
                      <a:lnTo>
                        <a:pt x="15032" y="6660"/>
                      </a:lnTo>
                      <a:cubicBezTo>
                        <a:pt x="15621" y="6660"/>
                        <a:pt x="16210" y="6605"/>
                        <a:pt x="16793" y="6499"/>
                      </a:cubicBezTo>
                      <a:lnTo>
                        <a:pt x="18172" y="5968"/>
                      </a:lnTo>
                      <a:lnTo>
                        <a:pt x="25014" y="3330"/>
                      </a:lnTo>
                      <a:cubicBezTo>
                        <a:pt x="25476" y="3139"/>
                        <a:pt x="25884" y="2903"/>
                        <a:pt x="26175" y="2569"/>
                      </a:cubicBezTo>
                      <a:cubicBezTo>
                        <a:pt x="26469" y="2234"/>
                        <a:pt x="26645" y="1801"/>
                        <a:pt x="26645" y="1215"/>
                      </a:cubicBezTo>
                      <a:cubicBezTo>
                        <a:pt x="26645" y="1129"/>
                        <a:pt x="26639" y="1045"/>
                        <a:pt x="26624" y="964"/>
                      </a:cubicBezTo>
                      <a:cubicBezTo>
                        <a:pt x="26611" y="883"/>
                        <a:pt x="26593" y="806"/>
                        <a:pt x="26568" y="733"/>
                      </a:cubicBezTo>
                      <a:cubicBezTo>
                        <a:pt x="26423" y="300"/>
                        <a:pt x="26088" y="0"/>
                        <a:pt x="25704" y="0"/>
                      </a:cubicBezTo>
                      <a:cubicBezTo>
                        <a:pt x="25675" y="0"/>
                        <a:pt x="25645" y="2"/>
                        <a:pt x="25614" y="6"/>
                      </a:cubicBezTo>
                      <a:lnTo>
                        <a:pt x="16778" y="1585"/>
                      </a:lnTo>
                      <a:cubicBezTo>
                        <a:pt x="16205" y="1688"/>
                        <a:pt x="15627" y="1739"/>
                        <a:pt x="15050" y="1739"/>
                      </a:cubicBezTo>
                      <a:lnTo>
                        <a:pt x="11597" y="1739"/>
                      </a:lnTo>
                      <a:cubicBezTo>
                        <a:pt x="11020" y="1739"/>
                        <a:pt x="10442" y="1688"/>
                        <a:pt x="9869" y="1585"/>
                      </a:cubicBezTo>
                      <a:lnTo>
                        <a:pt x="1032" y="6"/>
                      </a:lnTo>
                      <a:cubicBezTo>
                        <a:pt x="1001" y="2"/>
                        <a:pt x="971" y="0"/>
                        <a:pt x="941"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89" name="Google Shape;21489;p504"/>
              <p:cNvSpPr/>
              <p:nvPr/>
            </p:nvSpPr>
            <p:spPr>
              <a:xfrm>
                <a:off x="3646191" y="513867"/>
                <a:ext cx="172229" cy="31413"/>
              </a:xfrm>
              <a:custGeom>
                <a:rect b="b" l="l" r="r" t="t"/>
                <a:pathLst>
                  <a:path extrusionOk="0" h="1341" w="7361">
                    <a:moveTo>
                      <a:pt x="34" y="0"/>
                    </a:moveTo>
                    <a:cubicBezTo>
                      <a:pt x="16" y="0"/>
                      <a:pt x="0" y="15"/>
                      <a:pt x="0" y="34"/>
                    </a:cubicBezTo>
                    <a:lnTo>
                      <a:pt x="0" y="1340"/>
                    </a:lnTo>
                    <a:lnTo>
                      <a:pt x="7361" y="1340"/>
                    </a:lnTo>
                    <a:lnTo>
                      <a:pt x="7361" y="34"/>
                    </a:lnTo>
                    <a:cubicBezTo>
                      <a:pt x="7361" y="15"/>
                      <a:pt x="7345" y="0"/>
                      <a:pt x="73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504"/>
              <p:cNvSpPr/>
              <p:nvPr/>
            </p:nvSpPr>
            <p:spPr>
              <a:xfrm>
                <a:off x="4115615" y="580113"/>
                <a:ext cx="52293" cy="31202"/>
              </a:xfrm>
              <a:custGeom>
                <a:rect b="b" l="l" r="r" t="t"/>
                <a:pathLst>
                  <a:path extrusionOk="0" h="1332" w="2235">
                    <a:moveTo>
                      <a:pt x="0" y="0"/>
                    </a:moveTo>
                    <a:lnTo>
                      <a:pt x="0" y="982"/>
                    </a:lnTo>
                    <a:cubicBezTo>
                      <a:pt x="0" y="1035"/>
                      <a:pt x="11" y="1085"/>
                      <a:pt x="32" y="1129"/>
                    </a:cubicBezTo>
                    <a:cubicBezTo>
                      <a:pt x="87" y="1250"/>
                      <a:pt x="211" y="1332"/>
                      <a:pt x="348" y="1332"/>
                    </a:cubicBezTo>
                    <a:cubicBezTo>
                      <a:pt x="374" y="1332"/>
                      <a:pt x="401" y="1329"/>
                      <a:pt x="428" y="1322"/>
                    </a:cubicBezTo>
                    <a:lnTo>
                      <a:pt x="1981" y="827"/>
                    </a:lnTo>
                    <a:cubicBezTo>
                      <a:pt x="1995" y="823"/>
                      <a:pt x="2010" y="818"/>
                      <a:pt x="2025" y="813"/>
                    </a:cubicBezTo>
                    <a:cubicBezTo>
                      <a:pt x="2150" y="765"/>
                      <a:pt x="2235" y="642"/>
                      <a:pt x="2235" y="505"/>
                    </a:cubicBezTo>
                    <a:lnTo>
                      <a:pt x="2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504"/>
              <p:cNvSpPr/>
              <p:nvPr/>
            </p:nvSpPr>
            <p:spPr>
              <a:xfrm>
                <a:off x="4104267" y="564184"/>
                <a:ext cx="71152" cy="42423"/>
              </a:xfrm>
              <a:custGeom>
                <a:rect b="b" l="l" r="r" t="t"/>
                <a:pathLst>
                  <a:path extrusionOk="0" h="1811" w="3041">
                    <a:moveTo>
                      <a:pt x="0" y="1"/>
                    </a:moveTo>
                    <a:lnTo>
                      <a:pt x="0" y="1337"/>
                    </a:lnTo>
                    <a:cubicBezTo>
                      <a:pt x="0" y="1604"/>
                      <a:pt x="219" y="1811"/>
                      <a:pt x="473" y="1811"/>
                    </a:cubicBezTo>
                    <a:cubicBezTo>
                      <a:pt x="487" y="1811"/>
                      <a:pt x="502" y="1810"/>
                      <a:pt x="516" y="1809"/>
                    </a:cubicBezTo>
                    <a:cubicBezTo>
                      <a:pt x="539" y="1806"/>
                      <a:pt x="561" y="1802"/>
                      <a:pt x="584" y="1797"/>
                    </a:cubicBezTo>
                    <a:lnTo>
                      <a:pt x="2552" y="1170"/>
                    </a:lnTo>
                    <a:lnTo>
                      <a:pt x="2695" y="1124"/>
                    </a:lnTo>
                    <a:cubicBezTo>
                      <a:pt x="2703" y="1123"/>
                      <a:pt x="2712" y="1120"/>
                      <a:pt x="2720" y="1117"/>
                    </a:cubicBezTo>
                    <a:cubicBezTo>
                      <a:pt x="2910" y="1061"/>
                      <a:pt x="3041" y="887"/>
                      <a:pt x="3041" y="687"/>
                    </a:cubicBezTo>
                    <a:lnTo>
                      <a:pt x="3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504"/>
              <p:cNvSpPr/>
              <p:nvPr/>
            </p:nvSpPr>
            <p:spPr>
              <a:xfrm>
                <a:off x="3678901" y="810428"/>
                <a:ext cx="107628" cy="17241"/>
              </a:xfrm>
              <a:custGeom>
                <a:rect b="b" l="l" r="r" t="t"/>
                <a:pathLst>
                  <a:path extrusionOk="0" h="736" w="4600">
                    <a:moveTo>
                      <a:pt x="0" y="1"/>
                    </a:moveTo>
                    <a:lnTo>
                      <a:pt x="0" y="717"/>
                    </a:lnTo>
                    <a:cubicBezTo>
                      <a:pt x="0" y="728"/>
                      <a:pt x="7" y="736"/>
                      <a:pt x="17" y="736"/>
                    </a:cubicBezTo>
                    <a:lnTo>
                      <a:pt x="4580" y="736"/>
                    </a:lnTo>
                    <a:cubicBezTo>
                      <a:pt x="4590" y="736"/>
                      <a:pt x="4598" y="728"/>
                      <a:pt x="4600" y="717"/>
                    </a:cubicBezTo>
                    <a:lnTo>
                      <a:pt x="46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504"/>
              <p:cNvSpPr/>
              <p:nvPr/>
            </p:nvSpPr>
            <p:spPr>
              <a:xfrm>
                <a:off x="3662967" y="720569"/>
                <a:ext cx="139449" cy="92810"/>
              </a:xfrm>
              <a:custGeom>
                <a:rect b="b" l="l" r="r" t="t"/>
                <a:pathLst>
                  <a:path extrusionOk="0" h="3962" w="5960">
                    <a:moveTo>
                      <a:pt x="39" y="1"/>
                    </a:moveTo>
                    <a:cubicBezTo>
                      <a:pt x="19" y="1"/>
                      <a:pt x="0" y="17"/>
                      <a:pt x="0" y="40"/>
                    </a:cubicBezTo>
                    <a:lnTo>
                      <a:pt x="0" y="3923"/>
                    </a:lnTo>
                    <a:cubicBezTo>
                      <a:pt x="0" y="3943"/>
                      <a:pt x="16" y="3962"/>
                      <a:pt x="39" y="3962"/>
                    </a:cubicBezTo>
                    <a:lnTo>
                      <a:pt x="5922" y="3962"/>
                    </a:lnTo>
                    <a:cubicBezTo>
                      <a:pt x="5942" y="3962"/>
                      <a:pt x="5960" y="3943"/>
                      <a:pt x="5960" y="3923"/>
                    </a:cubicBezTo>
                    <a:lnTo>
                      <a:pt x="5960" y="40"/>
                    </a:lnTo>
                    <a:cubicBezTo>
                      <a:pt x="5960" y="19"/>
                      <a:pt x="5943" y="1"/>
                      <a:pt x="5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504"/>
              <p:cNvSpPr/>
              <p:nvPr/>
            </p:nvSpPr>
            <p:spPr>
              <a:xfrm>
                <a:off x="3670782" y="725793"/>
                <a:ext cx="123796" cy="82362"/>
              </a:xfrm>
              <a:custGeom>
                <a:rect b="b" l="l" r="r" t="t"/>
                <a:pathLst>
                  <a:path extrusionOk="0" h="3516" w="5291">
                    <a:moveTo>
                      <a:pt x="35" y="0"/>
                    </a:moveTo>
                    <a:cubicBezTo>
                      <a:pt x="16" y="0"/>
                      <a:pt x="0" y="16"/>
                      <a:pt x="0" y="34"/>
                    </a:cubicBezTo>
                    <a:lnTo>
                      <a:pt x="0" y="3480"/>
                    </a:lnTo>
                    <a:cubicBezTo>
                      <a:pt x="0" y="3500"/>
                      <a:pt x="16" y="3515"/>
                      <a:pt x="35" y="3515"/>
                    </a:cubicBezTo>
                    <a:lnTo>
                      <a:pt x="5255" y="3515"/>
                    </a:lnTo>
                    <a:cubicBezTo>
                      <a:pt x="5275" y="3515"/>
                      <a:pt x="5290" y="3500"/>
                      <a:pt x="5290" y="3480"/>
                    </a:cubicBezTo>
                    <a:lnTo>
                      <a:pt x="5290" y="34"/>
                    </a:lnTo>
                    <a:cubicBezTo>
                      <a:pt x="5290" y="16"/>
                      <a:pt x="5275" y="0"/>
                      <a:pt x="5255"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504"/>
              <p:cNvSpPr/>
              <p:nvPr/>
            </p:nvSpPr>
            <p:spPr>
              <a:xfrm>
                <a:off x="3709809" y="784846"/>
                <a:ext cx="45695" cy="6653"/>
              </a:xfrm>
              <a:custGeom>
                <a:rect b="b" l="l" r="r" t="t"/>
                <a:pathLst>
                  <a:path extrusionOk="0" h="284" w="1953">
                    <a:moveTo>
                      <a:pt x="1" y="0"/>
                    </a:moveTo>
                    <a:lnTo>
                      <a:pt x="1" y="277"/>
                    </a:lnTo>
                    <a:cubicBezTo>
                      <a:pt x="1" y="281"/>
                      <a:pt x="3" y="283"/>
                      <a:pt x="7" y="283"/>
                    </a:cubicBezTo>
                    <a:lnTo>
                      <a:pt x="1946" y="283"/>
                    </a:lnTo>
                    <a:cubicBezTo>
                      <a:pt x="1951" y="283"/>
                      <a:pt x="1953" y="281"/>
                      <a:pt x="1953" y="277"/>
                    </a:cubicBezTo>
                    <a:lnTo>
                      <a:pt x="19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504"/>
              <p:cNvSpPr/>
              <p:nvPr/>
            </p:nvSpPr>
            <p:spPr>
              <a:xfrm>
                <a:off x="3714465" y="715275"/>
                <a:ext cx="36383" cy="5294"/>
              </a:xfrm>
              <a:custGeom>
                <a:rect b="b" l="l" r="r" t="t"/>
                <a:pathLst>
                  <a:path extrusionOk="0" h="226" w="1555">
                    <a:moveTo>
                      <a:pt x="1" y="0"/>
                    </a:moveTo>
                    <a:lnTo>
                      <a:pt x="1" y="226"/>
                    </a:lnTo>
                    <a:lnTo>
                      <a:pt x="1555" y="226"/>
                    </a:lnTo>
                    <a:lnTo>
                      <a:pt x="15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504"/>
              <p:cNvSpPr/>
              <p:nvPr/>
            </p:nvSpPr>
            <p:spPr>
              <a:xfrm>
                <a:off x="3693688" y="732516"/>
                <a:ext cx="78077" cy="68846"/>
              </a:xfrm>
              <a:custGeom>
                <a:rect b="b" l="l" r="r" t="t"/>
                <a:pathLst>
                  <a:path extrusionOk="0" h="2939" w="3337">
                    <a:moveTo>
                      <a:pt x="1668" y="0"/>
                    </a:moveTo>
                    <a:cubicBezTo>
                      <a:pt x="1481" y="0"/>
                      <a:pt x="1290" y="36"/>
                      <a:pt x="1106" y="112"/>
                    </a:cubicBezTo>
                    <a:cubicBezTo>
                      <a:pt x="357" y="422"/>
                      <a:pt x="1" y="1282"/>
                      <a:pt x="312" y="2031"/>
                    </a:cubicBezTo>
                    <a:cubicBezTo>
                      <a:pt x="546" y="2597"/>
                      <a:pt x="1094" y="2939"/>
                      <a:pt x="1671" y="2939"/>
                    </a:cubicBezTo>
                    <a:cubicBezTo>
                      <a:pt x="1858" y="2939"/>
                      <a:pt x="2048" y="2903"/>
                      <a:pt x="2231" y="2827"/>
                    </a:cubicBezTo>
                    <a:cubicBezTo>
                      <a:pt x="2981" y="2516"/>
                      <a:pt x="3337" y="1657"/>
                      <a:pt x="3026" y="907"/>
                    </a:cubicBezTo>
                    <a:cubicBezTo>
                      <a:pt x="2792" y="342"/>
                      <a:pt x="2245" y="0"/>
                      <a:pt x="1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504"/>
              <p:cNvSpPr/>
              <p:nvPr/>
            </p:nvSpPr>
            <p:spPr>
              <a:xfrm>
                <a:off x="3708381" y="742636"/>
                <a:ext cx="48643" cy="48677"/>
              </a:xfrm>
              <a:custGeom>
                <a:rect b="b" l="l" r="r" t="t"/>
                <a:pathLst>
                  <a:path extrusionOk="0" h="2078" w="2079">
                    <a:moveTo>
                      <a:pt x="1038" y="0"/>
                    </a:moveTo>
                    <a:cubicBezTo>
                      <a:pt x="465" y="0"/>
                      <a:pt x="0" y="464"/>
                      <a:pt x="0" y="1038"/>
                    </a:cubicBezTo>
                    <a:cubicBezTo>
                      <a:pt x="0" y="1335"/>
                      <a:pt x="124" y="1601"/>
                      <a:pt x="321" y="1790"/>
                    </a:cubicBezTo>
                    <a:cubicBezTo>
                      <a:pt x="380" y="1844"/>
                      <a:pt x="442" y="1893"/>
                      <a:pt x="511" y="1934"/>
                    </a:cubicBezTo>
                    <a:cubicBezTo>
                      <a:pt x="662" y="2023"/>
                      <a:pt x="836" y="2074"/>
                      <a:pt x="1022" y="2077"/>
                    </a:cubicBezTo>
                    <a:lnTo>
                      <a:pt x="1038" y="2077"/>
                    </a:lnTo>
                    <a:cubicBezTo>
                      <a:pt x="1613" y="2077"/>
                      <a:pt x="2078" y="1613"/>
                      <a:pt x="2078" y="1038"/>
                    </a:cubicBezTo>
                    <a:cubicBezTo>
                      <a:pt x="2078" y="797"/>
                      <a:pt x="1996" y="577"/>
                      <a:pt x="1859" y="401"/>
                    </a:cubicBezTo>
                    <a:cubicBezTo>
                      <a:pt x="1749" y="260"/>
                      <a:pt x="1603" y="149"/>
                      <a:pt x="1437" y="79"/>
                    </a:cubicBezTo>
                    <a:cubicBezTo>
                      <a:pt x="1364" y="50"/>
                      <a:pt x="1288" y="27"/>
                      <a:pt x="1208" y="14"/>
                    </a:cubicBezTo>
                    <a:cubicBezTo>
                      <a:pt x="1152" y="6"/>
                      <a:pt x="109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504"/>
              <p:cNvSpPr/>
              <p:nvPr/>
            </p:nvSpPr>
            <p:spPr>
              <a:xfrm>
                <a:off x="3702321" y="736545"/>
                <a:ext cx="60717" cy="60811"/>
              </a:xfrm>
              <a:custGeom>
                <a:rect b="b" l="l" r="r" t="t"/>
                <a:pathLst>
                  <a:path extrusionOk="0" h="2596" w="2595">
                    <a:moveTo>
                      <a:pt x="1297" y="127"/>
                    </a:moveTo>
                    <a:cubicBezTo>
                      <a:pt x="1943" y="127"/>
                      <a:pt x="2469" y="652"/>
                      <a:pt x="2469" y="1298"/>
                    </a:cubicBezTo>
                    <a:cubicBezTo>
                      <a:pt x="2469" y="1944"/>
                      <a:pt x="1943" y="2470"/>
                      <a:pt x="1297" y="2470"/>
                    </a:cubicBezTo>
                    <a:cubicBezTo>
                      <a:pt x="651" y="2470"/>
                      <a:pt x="126" y="1944"/>
                      <a:pt x="126" y="1298"/>
                    </a:cubicBezTo>
                    <a:cubicBezTo>
                      <a:pt x="126" y="652"/>
                      <a:pt x="651" y="127"/>
                      <a:pt x="1297" y="127"/>
                    </a:cubicBezTo>
                    <a:close/>
                    <a:moveTo>
                      <a:pt x="1297" y="1"/>
                    </a:moveTo>
                    <a:cubicBezTo>
                      <a:pt x="581" y="1"/>
                      <a:pt x="0" y="583"/>
                      <a:pt x="0" y="1298"/>
                    </a:cubicBezTo>
                    <a:cubicBezTo>
                      <a:pt x="0" y="2014"/>
                      <a:pt x="583" y="2596"/>
                      <a:pt x="1297" y="2596"/>
                    </a:cubicBezTo>
                    <a:cubicBezTo>
                      <a:pt x="2013" y="2596"/>
                      <a:pt x="2595" y="2014"/>
                      <a:pt x="2595" y="1298"/>
                    </a:cubicBezTo>
                    <a:cubicBezTo>
                      <a:pt x="2595" y="583"/>
                      <a:pt x="2012" y="1"/>
                      <a:pt x="1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504"/>
              <p:cNvSpPr/>
              <p:nvPr/>
            </p:nvSpPr>
            <p:spPr>
              <a:xfrm>
                <a:off x="3802393" y="744229"/>
                <a:ext cx="11488" cy="45491"/>
              </a:xfrm>
              <a:custGeom>
                <a:rect b="b" l="l" r="r" t="t"/>
                <a:pathLst>
                  <a:path extrusionOk="0" h="1942" w="491">
                    <a:moveTo>
                      <a:pt x="1" y="0"/>
                    </a:moveTo>
                    <a:lnTo>
                      <a:pt x="1" y="1941"/>
                    </a:lnTo>
                    <a:lnTo>
                      <a:pt x="480" y="1941"/>
                    </a:lnTo>
                    <a:cubicBezTo>
                      <a:pt x="486" y="1941"/>
                      <a:pt x="491" y="1936"/>
                      <a:pt x="491" y="1928"/>
                    </a:cubicBezTo>
                    <a:lnTo>
                      <a:pt x="491" y="11"/>
                    </a:lnTo>
                    <a:cubicBezTo>
                      <a:pt x="491" y="5"/>
                      <a:pt x="486" y="0"/>
                      <a:pt x="4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504"/>
              <p:cNvSpPr/>
              <p:nvPr/>
            </p:nvSpPr>
            <p:spPr>
              <a:xfrm>
                <a:off x="3813857" y="754090"/>
                <a:ext cx="6505" cy="25721"/>
              </a:xfrm>
              <a:custGeom>
                <a:rect b="b" l="l" r="r" t="t"/>
                <a:pathLst>
                  <a:path extrusionOk="0" h="1098" w="278">
                    <a:moveTo>
                      <a:pt x="1" y="1"/>
                    </a:moveTo>
                    <a:lnTo>
                      <a:pt x="1" y="1098"/>
                    </a:lnTo>
                    <a:lnTo>
                      <a:pt x="272" y="1098"/>
                    </a:lnTo>
                    <a:cubicBezTo>
                      <a:pt x="275" y="1098"/>
                      <a:pt x="278" y="1096"/>
                      <a:pt x="278" y="1092"/>
                    </a:cubicBezTo>
                    <a:lnTo>
                      <a:pt x="278" y="8"/>
                    </a:lnTo>
                    <a:cubicBezTo>
                      <a:pt x="278" y="4"/>
                      <a:pt x="275" y="1"/>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504"/>
              <p:cNvSpPr/>
              <p:nvPr/>
            </p:nvSpPr>
            <p:spPr>
              <a:xfrm>
                <a:off x="3645021" y="754090"/>
                <a:ext cx="6505" cy="25721"/>
              </a:xfrm>
              <a:custGeom>
                <a:rect b="b" l="l" r="r" t="t"/>
                <a:pathLst>
                  <a:path extrusionOk="0" h="1098" w="278">
                    <a:moveTo>
                      <a:pt x="7" y="1"/>
                    </a:moveTo>
                    <a:cubicBezTo>
                      <a:pt x="3" y="1"/>
                      <a:pt x="1" y="4"/>
                      <a:pt x="1" y="8"/>
                    </a:cubicBezTo>
                    <a:lnTo>
                      <a:pt x="1" y="1092"/>
                    </a:lnTo>
                    <a:cubicBezTo>
                      <a:pt x="1" y="1096"/>
                      <a:pt x="3" y="1098"/>
                      <a:pt x="7" y="1098"/>
                    </a:cubicBezTo>
                    <a:lnTo>
                      <a:pt x="278" y="1098"/>
                    </a:lnTo>
                    <a:lnTo>
                      <a:pt x="2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504"/>
              <p:cNvSpPr/>
              <p:nvPr/>
            </p:nvSpPr>
            <p:spPr>
              <a:xfrm>
                <a:off x="3651455" y="744229"/>
                <a:ext cx="11535" cy="45491"/>
              </a:xfrm>
              <a:custGeom>
                <a:rect b="b" l="l" r="r" t="t"/>
                <a:pathLst>
                  <a:path extrusionOk="0" h="1942" w="493">
                    <a:moveTo>
                      <a:pt x="14" y="0"/>
                    </a:moveTo>
                    <a:cubicBezTo>
                      <a:pt x="8" y="0"/>
                      <a:pt x="3" y="5"/>
                      <a:pt x="3" y="11"/>
                    </a:cubicBezTo>
                    <a:lnTo>
                      <a:pt x="3" y="1928"/>
                    </a:lnTo>
                    <a:cubicBezTo>
                      <a:pt x="1" y="1936"/>
                      <a:pt x="8" y="1941"/>
                      <a:pt x="14" y="1941"/>
                    </a:cubicBezTo>
                    <a:lnTo>
                      <a:pt x="492" y="1941"/>
                    </a:lnTo>
                    <a:lnTo>
                      <a:pt x="4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504"/>
              <p:cNvSpPr/>
              <p:nvPr/>
            </p:nvSpPr>
            <p:spPr>
              <a:xfrm>
                <a:off x="3552905" y="556688"/>
                <a:ext cx="358730" cy="151958"/>
              </a:xfrm>
              <a:custGeom>
                <a:rect b="b" l="l" r="r" t="t"/>
                <a:pathLst>
                  <a:path extrusionOk="0" h="6487" w="15332">
                    <a:moveTo>
                      <a:pt x="1" y="1"/>
                    </a:moveTo>
                    <a:lnTo>
                      <a:pt x="1" y="3657"/>
                    </a:lnTo>
                    <a:cubicBezTo>
                      <a:pt x="1" y="3853"/>
                      <a:pt x="22" y="4043"/>
                      <a:pt x="63" y="4230"/>
                    </a:cubicBezTo>
                    <a:cubicBezTo>
                      <a:pt x="111" y="4441"/>
                      <a:pt x="184" y="4645"/>
                      <a:pt x="279" y="4836"/>
                    </a:cubicBezTo>
                    <a:cubicBezTo>
                      <a:pt x="598" y="5476"/>
                      <a:pt x="1172" y="5976"/>
                      <a:pt x="1890" y="6192"/>
                    </a:cubicBezTo>
                    <a:lnTo>
                      <a:pt x="2225" y="6292"/>
                    </a:lnTo>
                    <a:cubicBezTo>
                      <a:pt x="3140" y="6421"/>
                      <a:pt x="4063" y="6486"/>
                      <a:pt x="4987" y="6486"/>
                    </a:cubicBezTo>
                    <a:lnTo>
                      <a:pt x="10345" y="6486"/>
                    </a:lnTo>
                    <a:cubicBezTo>
                      <a:pt x="11269" y="6486"/>
                      <a:pt x="12194" y="6422"/>
                      <a:pt x="13107" y="6292"/>
                    </a:cubicBezTo>
                    <a:lnTo>
                      <a:pt x="13442" y="6192"/>
                    </a:lnTo>
                    <a:cubicBezTo>
                      <a:pt x="14161" y="5979"/>
                      <a:pt x="14734" y="5477"/>
                      <a:pt x="15053" y="4836"/>
                    </a:cubicBezTo>
                    <a:cubicBezTo>
                      <a:pt x="15149" y="4645"/>
                      <a:pt x="15222" y="4442"/>
                      <a:pt x="15268" y="4230"/>
                    </a:cubicBezTo>
                    <a:cubicBezTo>
                      <a:pt x="15309" y="4043"/>
                      <a:pt x="15332" y="3853"/>
                      <a:pt x="15332" y="3657"/>
                    </a:cubicBezTo>
                    <a:lnTo>
                      <a:pt x="15332" y="1"/>
                    </a:lnTo>
                    <a:lnTo>
                      <a:pt x="13081" y="312"/>
                    </a:lnTo>
                    <a:cubicBezTo>
                      <a:pt x="12183" y="436"/>
                      <a:pt x="11278" y="499"/>
                      <a:pt x="10371" y="499"/>
                    </a:cubicBezTo>
                    <a:lnTo>
                      <a:pt x="4959" y="499"/>
                    </a:lnTo>
                    <a:cubicBezTo>
                      <a:pt x="4053" y="499"/>
                      <a:pt x="3148" y="436"/>
                      <a:pt x="2251" y="312"/>
                    </a:cubicBezTo>
                    <a:lnTo>
                      <a:pt x="1"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504"/>
              <p:cNvSpPr/>
              <p:nvPr/>
            </p:nvSpPr>
            <p:spPr>
              <a:xfrm>
                <a:off x="3299206" y="577630"/>
                <a:ext cx="52317" cy="31226"/>
              </a:xfrm>
              <a:custGeom>
                <a:rect b="b" l="l" r="r" t="t"/>
                <a:pathLst>
                  <a:path extrusionOk="0" h="1333" w="2236">
                    <a:moveTo>
                      <a:pt x="1" y="1"/>
                    </a:moveTo>
                    <a:lnTo>
                      <a:pt x="1" y="506"/>
                    </a:lnTo>
                    <a:cubicBezTo>
                      <a:pt x="1" y="567"/>
                      <a:pt x="16" y="623"/>
                      <a:pt x="45" y="672"/>
                    </a:cubicBezTo>
                    <a:cubicBezTo>
                      <a:pt x="90" y="748"/>
                      <a:pt x="164" y="806"/>
                      <a:pt x="255" y="828"/>
                    </a:cubicBezTo>
                    <a:lnTo>
                      <a:pt x="480" y="900"/>
                    </a:lnTo>
                    <a:lnTo>
                      <a:pt x="1808" y="1323"/>
                    </a:lnTo>
                    <a:cubicBezTo>
                      <a:pt x="1835" y="1329"/>
                      <a:pt x="1862" y="1332"/>
                      <a:pt x="1888" y="1332"/>
                    </a:cubicBezTo>
                    <a:cubicBezTo>
                      <a:pt x="2025" y="1332"/>
                      <a:pt x="2148" y="1251"/>
                      <a:pt x="2204" y="1129"/>
                    </a:cubicBezTo>
                    <a:cubicBezTo>
                      <a:pt x="2224" y="1085"/>
                      <a:pt x="2235" y="1036"/>
                      <a:pt x="2235" y="983"/>
                    </a:cubicBezTo>
                    <a:lnTo>
                      <a:pt x="2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504"/>
              <p:cNvSpPr/>
              <p:nvPr/>
            </p:nvSpPr>
            <p:spPr>
              <a:xfrm>
                <a:off x="3291602" y="561724"/>
                <a:ext cx="71199" cy="42399"/>
              </a:xfrm>
              <a:custGeom>
                <a:rect b="b" l="l" r="r" t="t"/>
                <a:pathLst>
                  <a:path extrusionOk="0" h="1810" w="3043">
                    <a:moveTo>
                      <a:pt x="1" y="1"/>
                    </a:moveTo>
                    <a:lnTo>
                      <a:pt x="1" y="687"/>
                    </a:lnTo>
                    <a:cubicBezTo>
                      <a:pt x="1" y="887"/>
                      <a:pt x="133" y="1062"/>
                      <a:pt x="323" y="1118"/>
                    </a:cubicBezTo>
                    <a:cubicBezTo>
                      <a:pt x="331" y="1120"/>
                      <a:pt x="339" y="1121"/>
                      <a:pt x="346" y="1124"/>
                    </a:cubicBezTo>
                    <a:lnTo>
                      <a:pt x="759" y="1254"/>
                    </a:lnTo>
                    <a:lnTo>
                      <a:pt x="2459" y="1797"/>
                    </a:lnTo>
                    <a:cubicBezTo>
                      <a:pt x="2482" y="1803"/>
                      <a:pt x="2505" y="1807"/>
                      <a:pt x="2528" y="1808"/>
                    </a:cubicBezTo>
                    <a:cubicBezTo>
                      <a:pt x="2542" y="1809"/>
                      <a:pt x="2556" y="1810"/>
                      <a:pt x="2570" y="1810"/>
                    </a:cubicBezTo>
                    <a:cubicBezTo>
                      <a:pt x="2824" y="1810"/>
                      <a:pt x="3042" y="1603"/>
                      <a:pt x="3042" y="1336"/>
                    </a:cubicBezTo>
                    <a:lnTo>
                      <a:pt x="30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504"/>
              <p:cNvSpPr/>
              <p:nvPr/>
            </p:nvSpPr>
            <p:spPr>
              <a:xfrm>
                <a:off x="3666804" y="513867"/>
                <a:ext cx="131003" cy="31413"/>
              </a:xfrm>
              <a:custGeom>
                <a:rect b="b" l="l" r="r" t="t"/>
                <a:pathLst>
                  <a:path extrusionOk="0" h="1341" w="5599">
                    <a:moveTo>
                      <a:pt x="34" y="0"/>
                    </a:moveTo>
                    <a:cubicBezTo>
                      <a:pt x="16" y="0"/>
                      <a:pt x="0" y="15"/>
                      <a:pt x="0" y="34"/>
                    </a:cubicBezTo>
                    <a:lnTo>
                      <a:pt x="0" y="1340"/>
                    </a:lnTo>
                    <a:lnTo>
                      <a:pt x="5599" y="1340"/>
                    </a:lnTo>
                    <a:lnTo>
                      <a:pt x="5599" y="34"/>
                    </a:lnTo>
                    <a:cubicBezTo>
                      <a:pt x="5599" y="15"/>
                      <a:pt x="5583" y="0"/>
                      <a:pt x="5565"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504"/>
              <p:cNvSpPr/>
              <p:nvPr/>
            </p:nvSpPr>
            <p:spPr>
              <a:xfrm>
                <a:off x="4125161" y="401615"/>
                <a:ext cx="155547" cy="12649"/>
              </a:xfrm>
              <a:custGeom>
                <a:rect b="b" l="l" r="r" t="t"/>
                <a:pathLst>
                  <a:path extrusionOk="0" h="540" w="6648">
                    <a:moveTo>
                      <a:pt x="122" y="1"/>
                    </a:moveTo>
                    <a:cubicBezTo>
                      <a:pt x="56" y="1"/>
                      <a:pt x="2" y="54"/>
                      <a:pt x="0" y="123"/>
                    </a:cubicBezTo>
                    <a:lnTo>
                      <a:pt x="0" y="143"/>
                    </a:lnTo>
                    <a:cubicBezTo>
                      <a:pt x="0" y="339"/>
                      <a:pt x="158" y="499"/>
                      <a:pt x="356" y="503"/>
                    </a:cubicBezTo>
                    <a:cubicBezTo>
                      <a:pt x="1072" y="515"/>
                      <a:pt x="2369" y="539"/>
                      <a:pt x="3494" y="539"/>
                    </a:cubicBezTo>
                    <a:cubicBezTo>
                      <a:pt x="4234" y="539"/>
                      <a:pt x="4899" y="529"/>
                      <a:pt x="5275" y="497"/>
                    </a:cubicBezTo>
                    <a:cubicBezTo>
                      <a:pt x="6401" y="401"/>
                      <a:pt x="6648" y="1"/>
                      <a:pt x="6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504"/>
              <p:cNvSpPr/>
              <p:nvPr/>
            </p:nvSpPr>
            <p:spPr>
              <a:xfrm>
                <a:off x="4101810" y="427663"/>
                <a:ext cx="55663" cy="33849"/>
              </a:xfrm>
              <a:custGeom>
                <a:rect b="b" l="l" r="r" t="t"/>
                <a:pathLst>
                  <a:path extrusionOk="0" h="1445" w="2379">
                    <a:moveTo>
                      <a:pt x="222" y="0"/>
                    </a:moveTo>
                    <a:cubicBezTo>
                      <a:pt x="99" y="0"/>
                      <a:pt x="0" y="100"/>
                      <a:pt x="0" y="222"/>
                    </a:cubicBezTo>
                    <a:lnTo>
                      <a:pt x="0" y="1444"/>
                    </a:lnTo>
                    <a:lnTo>
                      <a:pt x="2379" y="1444"/>
                    </a:lnTo>
                    <a:lnTo>
                      <a:pt x="2379" y="222"/>
                    </a:lnTo>
                    <a:cubicBezTo>
                      <a:pt x="2379" y="100"/>
                      <a:pt x="2279" y="0"/>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504"/>
              <p:cNvSpPr/>
              <p:nvPr/>
            </p:nvSpPr>
            <p:spPr>
              <a:xfrm>
                <a:off x="4113673" y="427663"/>
                <a:ext cx="31984" cy="33849"/>
              </a:xfrm>
              <a:custGeom>
                <a:rect b="b" l="l" r="r" t="t"/>
                <a:pathLst>
                  <a:path extrusionOk="0" h="1445" w="1367">
                    <a:moveTo>
                      <a:pt x="126" y="0"/>
                    </a:moveTo>
                    <a:cubicBezTo>
                      <a:pt x="57" y="0"/>
                      <a:pt x="0" y="100"/>
                      <a:pt x="0" y="222"/>
                    </a:cubicBezTo>
                    <a:lnTo>
                      <a:pt x="0" y="1444"/>
                    </a:lnTo>
                    <a:lnTo>
                      <a:pt x="1366" y="1444"/>
                    </a:lnTo>
                    <a:lnTo>
                      <a:pt x="1366" y="222"/>
                    </a:lnTo>
                    <a:cubicBezTo>
                      <a:pt x="1366" y="100"/>
                      <a:pt x="1310" y="0"/>
                      <a:pt x="1239"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504"/>
              <p:cNvSpPr/>
              <p:nvPr/>
            </p:nvSpPr>
            <p:spPr>
              <a:xfrm>
                <a:off x="4094066" y="457085"/>
                <a:ext cx="71152" cy="52706"/>
              </a:xfrm>
              <a:custGeom>
                <a:rect b="b" l="l" r="r" t="t"/>
                <a:pathLst>
                  <a:path extrusionOk="0" h="2250" w="3041">
                    <a:moveTo>
                      <a:pt x="282" y="1"/>
                    </a:moveTo>
                    <a:cubicBezTo>
                      <a:pt x="126" y="1"/>
                      <a:pt x="0" y="126"/>
                      <a:pt x="0" y="283"/>
                    </a:cubicBezTo>
                    <a:lnTo>
                      <a:pt x="0" y="2250"/>
                    </a:lnTo>
                    <a:lnTo>
                      <a:pt x="3041" y="1658"/>
                    </a:lnTo>
                    <a:lnTo>
                      <a:pt x="3041" y="284"/>
                    </a:lnTo>
                    <a:cubicBezTo>
                      <a:pt x="3041" y="127"/>
                      <a:pt x="2915" y="1"/>
                      <a:pt x="2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504"/>
              <p:cNvSpPr/>
              <p:nvPr/>
            </p:nvSpPr>
            <p:spPr>
              <a:xfrm>
                <a:off x="4110116" y="457085"/>
                <a:ext cx="39027" cy="52706"/>
              </a:xfrm>
              <a:custGeom>
                <a:rect b="b" l="l" r="r" t="t"/>
                <a:pathLst>
                  <a:path extrusionOk="0" h="2250" w="1668">
                    <a:moveTo>
                      <a:pt x="155" y="1"/>
                    </a:moveTo>
                    <a:cubicBezTo>
                      <a:pt x="70" y="1"/>
                      <a:pt x="0" y="126"/>
                      <a:pt x="0" y="283"/>
                    </a:cubicBezTo>
                    <a:lnTo>
                      <a:pt x="0" y="2250"/>
                    </a:lnTo>
                    <a:lnTo>
                      <a:pt x="1668" y="1658"/>
                    </a:lnTo>
                    <a:lnTo>
                      <a:pt x="1668" y="284"/>
                    </a:lnTo>
                    <a:cubicBezTo>
                      <a:pt x="1668" y="127"/>
                      <a:pt x="1599" y="1"/>
                      <a:pt x="151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504"/>
              <p:cNvSpPr/>
              <p:nvPr/>
            </p:nvSpPr>
            <p:spPr>
              <a:xfrm>
                <a:off x="4079396" y="475684"/>
                <a:ext cx="102926" cy="34083"/>
              </a:xfrm>
              <a:custGeom>
                <a:rect b="b" l="l" r="r" t="t"/>
                <a:pathLst>
                  <a:path extrusionOk="0" h="1455" w="4399">
                    <a:moveTo>
                      <a:pt x="4192" y="1"/>
                    </a:moveTo>
                    <a:cubicBezTo>
                      <a:pt x="4182" y="1"/>
                      <a:pt x="4171" y="2"/>
                      <a:pt x="4160" y="3"/>
                    </a:cubicBezTo>
                    <a:lnTo>
                      <a:pt x="3611" y="79"/>
                    </a:lnTo>
                    <a:lnTo>
                      <a:pt x="739" y="478"/>
                    </a:lnTo>
                    <a:lnTo>
                      <a:pt x="180" y="555"/>
                    </a:lnTo>
                    <a:cubicBezTo>
                      <a:pt x="78" y="569"/>
                      <a:pt x="1" y="658"/>
                      <a:pt x="1" y="761"/>
                    </a:cubicBezTo>
                    <a:lnTo>
                      <a:pt x="1" y="1455"/>
                    </a:lnTo>
                    <a:lnTo>
                      <a:pt x="661" y="1345"/>
                    </a:lnTo>
                    <a:lnTo>
                      <a:pt x="1448" y="1214"/>
                    </a:lnTo>
                    <a:lnTo>
                      <a:pt x="4398" y="721"/>
                    </a:lnTo>
                    <a:lnTo>
                      <a:pt x="4398" y="209"/>
                    </a:lnTo>
                    <a:cubicBezTo>
                      <a:pt x="4398" y="92"/>
                      <a:pt x="4305" y="1"/>
                      <a:pt x="4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504"/>
              <p:cNvSpPr/>
              <p:nvPr/>
            </p:nvSpPr>
            <p:spPr>
              <a:xfrm>
                <a:off x="4094861" y="477746"/>
                <a:ext cx="71994" cy="29609"/>
              </a:xfrm>
              <a:custGeom>
                <a:rect b="b" l="l" r="r" t="t"/>
                <a:pathLst>
                  <a:path extrusionOk="0" h="1264" w="3077">
                    <a:moveTo>
                      <a:pt x="2869" y="1"/>
                    </a:moveTo>
                    <a:cubicBezTo>
                      <a:pt x="2860" y="1"/>
                      <a:pt x="2850" y="1"/>
                      <a:pt x="2841" y="3"/>
                    </a:cubicBezTo>
                    <a:lnTo>
                      <a:pt x="174" y="373"/>
                    </a:lnTo>
                    <a:cubicBezTo>
                      <a:pt x="78" y="387"/>
                      <a:pt x="2" y="466"/>
                      <a:pt x="1" y="564"/>
                    </a:cubicBezTo>
                    <a:lnTo>
                      <a:pt x="1" y="567"/>
                    </a:lnTo>
                    <a:lnTo>
                      <a:pt x="0" y="1254"/>
                    </a:lnTo>
                    <a:lnTo>
                      <a:pt x="0" y="1263"/>
                    </a:lnTo>
                    <a:lnTo>
                      <a:pt x="787" y="1124"/>
                    </a:lnTo>
                    <a:lnTo>
                      <a:pt x="3074" y="718"/>
                    </a:lnTo>
                    <a:lnTo>
                      <a:pt x="3075" y="204"/>
                    </a:lnTo>
                    <a:cubicBezTo>
                      <a:pt x="3075" y="203"/>
                      <a:pt x="3075" y="203"/>
                      <a:pt x="3077" y="199"/>
                    </a:cubicBezTo>
                    <a:cubicBezTo>
                      <a:pt x="3075" y="86"/>
                      <a:pt x="2978" y="1"/>
                      <a:pt x="2869"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504"/>
              <p:cNvSpPr/>
              <p:nvPr/>
            </p:nvSpPr>
            <p:spPr>
              <a:xfrm>
                <a:off x="4111567" y="421807"/>
                <a:ext cx="36126" cy="5880"/>
              </a:xfrm>
              <a:custGeom>
                <a:rect b="b" l="l" r="r" t="t"/>
                <a:pathLst>
                  <a:path extrusionOk="0" h="251" w="1544">
                    <a:moveTo>
                      <a:pt x="1" y="0"/>
                    </a:moveTo>
                    <a:lnTo>
                      <a:pt x="1" y="250"/>
                    </a:lnTo>
                    <a:lnTo>
                      <a:pt x="1543" y="250"/>
                    </a:lnTo>
                    <a:lnTo>
                      <a:pt x="15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504"/>
              <p:cNvSpPr/>
              <p:nvPr/>
            </p:nvSpPr>
            <p:spPr>
              <a:xfrm>
                <a:off x="4105226" y="395477"/>
                <a:ext cx="48784" cy="26353"/>
              </a:xfrm>
              <a:custGeom>
                <a:rect b="b" l="l" r="r" t="t"/>
                <a:pathLst>
                  <a:path extrusionOk="0" h="1125" w="2085">
                    <a:moveTo>
                      <a:pt x="1042" y="0"/>
                    </a:moveTo>
                    <a:cubicBezTo>
                      <a:pt x="469" y="0"/>
                      <a:pt x="2" y="465"/>
                      <a:pt x="0" y="1041"/>
                    </a:cubicBezTo>
                    <a:cubicBezTo>
                      <a:pt x="0" y="1087"/>
                      <a:pt x="38" y="1124"/>
                      <a:pt x="84" y="1124"/>
                    </a:cubicBezTo>
                    <a:lnTo>
                      <a:pt x="2000" y="1124"/>
                    </a:lnTo>
                    <a:cubicBezTo>
                      <a:pt x="2046" y="1124"/>
                      <a:pt x="2084" y="1087"/>
                      <a:pt x="2084" y="1041"/>
                    </a:cubicBezTo>
                    <a:cubicBezTo>
                      <a:pt x="2084" y="467"/>
                      <a:pt x="1618" y="0"/>
                      <a:pt x="10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504"/>
              <p:cNvSpPr/>
              <p:nvPr/>
            </p:nvSpPr>
            <p:spPr>
              <a:xfrm>
                <a:off x="4108596" y="399858"/>
                <a:ext cx="42092" cy="21973"/>
              </a:xfrm>
              <a:custGeom>
                <a:rect b="b" l="l" r="r" t="t"/>
                <a:pathLst>
                  <a:path extrusionOk="0" h="938" w="1799">
                    <a:moveTo>
                      <a:pt x="23" y="1"/>
                    </a:moveTo>
                    <a:cubicBezTo>
                      <a:pt x="10" y="1"/>
                      <a:pt x="1" y="11"/>
                      <a:pt x="4" y="23"/>
                    </a:cubicBezTo>
                    <a:lnTo>
                      <a:pt x="4" y="936"/>
                    </a:lnTo>
                    <a:cubicBezTo>
                      <a:pt x="4" y="936"/>
                      <a:pt x="4" y="937"/>
                      <a:pt x="5" y="937"/>
                    </a:cubicBezTo>
                    <a:lnTo>
                      <a:pt x="1797" y="937"/>
                    </a:lnTo>
                    <a:cubicBezTo>
                      <a:pt x="1797" y="937"/>
                      <a:pt x="1799" y="937"/>
                      <a:pt x="1799" y="936"/>
                    </a:cubicBezTo>
                    <a:lnTo>
                      <a:pt x="1799" y="23"/>
                    </a:lnTo>
                    <a:cubicBezTo>
                      <a:pt x="1799" y="10"/>
                      <a:pt x="1788" y="1"/>
                      <a:pt x="1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504"/>
              <p:cNvSpPr/>
              <p:nvPr/>
            </p:nvSpPr>
            <p:spPr>
              <a:xfrm>
                <a:off x="4111567" y="421807"/>
                <a:ext cx="36126" cy="5880"/>
              </a:xfrm>
              <a:custGeom>
                <a:rect b="b" l="l" r="r" t="t"/>
                <a:pathLst>
                  <a:path extrusionOk="0" h="251" w="1544">
                    <a:moveTo>
                      <a:pt x="1" y="0"/>
                    </a:moveTo>
                    <a:lnTo>
                      <a:pt x="1" y="250"/>
                    </a:lnTo>
                    <a:lnTo>
                      <a:pt x="206" y="250"/>
                    </a:lnTo>
                    <a:lnTo>
                      <a:pt x="206" y="214"/>
                    </a:lnTo>
                    <a:cubicBezTo>
                      <a:pt x="206" y="149"/>
                      <a:pt x="258" y="96"/>
                      <a:pt x="324" y="96"/>
                    </a:cubicBezTo>
                    <a:lnTo>
                      <a:pt x="1543" y="96"/>
                    </a:lnTo>
                    <a:lnTo>
                      <a:pt x="1543"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504"/>
              <p:cNvSpPr/>
              <p:nvPr/>
            </p:nvSpPr>
            <p:spPr>
              <a:xfrm>
                <a:off x="3943713" y="401615"/>
                <a:ext cx="179599" cy="12649"/>
              </a:xfrm>
              <a:custGeom>
                <a:rect b="b" l="l" r="r" t="t"/>
                <a:pathLst>
                  <a:path extrusionOk="0" h="540" w="7676">
                    <a:moveTo>
                      <a:pt x="0" y="1"/>
                    </a:moveTo>
                    <a:cubicBezTo>
                      <a:pt x="0" y="1"/>
                      <a:pt x="247" y="401"/>
                      <a:pt x="1373" y="497"/>
                    </a:cubicBezTo>
                    <a:cubicBezTo>
                      <a:pt x="1749" y="529"/>
                      <a:pt x="2576" y="539"/>
                      <a:pt x="3511" y="539"/>
                    </a:cubicBezTo>
                    <a:cubicBezTo>
                      <a:pt x="4933" y="539"/>
                      <a:pt x="6604" y="515"/>
                      <a:pt x="7321" y="503"/>
                    </a:cubicBezTo>
                    <a:cubicBezTo>
                      <a:pt x="7517" y="499"/>
                      <a:pt x="7675" y="339"/>
                      <a:pt x="7675" y="143"/>
                    </a:cubicBezTo>
                    <a:lnTo>
                      <a:pt x="7675" y="123"/>
                    </a:lnTo>
                    <a:cubicBezTo>
                      <a:pt x="7674" y="54"/>
                      <a:pt x="7620" y="1"/>
                      <a:pt x="7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504"/>
              <p:cNvSpPr/>
              <p:nvPr/>
            </p:nvSpPr>
            <p:spPr>
              <a:xfrm>
                <a:off x="3183903" y="401615"/>
                <a:ext cx="155570" cy="12649"/>
              </a:xfrm>
              <a:custGeom>
                <a:rect b="b" l="l" r="r" t="t"/>
                <a:pathLst>
                  <a:path extrusionOk="0" h="540" w="6649">
                    <a:moveTo>
                      <a:pt x="1" y="1"/>
                    </a:moveTo>
                    <a:cubicBezTo>
                      <a:pt x="1" y="1"/>
                      <a:pt x="249" y="401"/>
                      <a:pt x="1374" y="497"/>
                    </a:cubicBezTo>
                    <a:cubicBezTo>
                      <a:pt x="1750" y="529"/>
                      <a:pt x="2415" y="539"/>
                      <a:pt x="3155" y="539"/>
                    </a:cubicBezTo>
                    <a:cubicBezTo>
                      <a:pt x="4280" y="539"/>
                      <a:pt x="5577" y="515"/>
                      <a:pt x="6293" y="503"/>
                    </a:cubicBezTo>
                    <a:cubicBezTo>
                      <a:pt x="6491" y="499"/>
                      <a:pt x="6649" y="339"/>
                      <a:pt x="6649" y="143"/>
                    </a:cubicBezTo>
                    <a:lnTo>
                      <a:pt x="6649" y="123"/>
                    </a:lnTo>
                    <a:cubicBezTo>
                      <a:pt x="6645" y="54"/>
                      <a:pt x="6592" y="1"/>
                      <a:pt x="6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504"/>
              <p:cNvSpPr/>
              <p:nvPr/>
            </p:nvSpPr>
            <p:spPr>
              <a:xfrm>
                <a:off x="3307138" y="427663"/>
                <a:ext cx="55663" cy="33849"/>
              </a:xfrm>
              <a:custGeom>
                <a:rect b="b" l="l" r="r" t="t"/>
                <a:pathLst>
                  <a:path extrusionOk="0" h="1445" w="2379">
                    <a:moveTo>
                      <a:pt x="223" y="0"/>
                    </a:moveTo>
                    <a:cubicBezTo>
                      <a:pt x="100" y="0"/>
                      <a:pt x="0" y="100"/>
                      <a:pt x="0" y="222"/>
                    </a:cubicBezTo>
                    <a:lnTo>
                      <a:pt x="0" y="1444"/>
                    </a:lnTo>
                    <a:lnTo>
                      <a:pt x="2378" y="1444"/>
                    </a:lnTo>
                    <a:lnTo>
                      <a:pt x="2378" y="222"/>
                    </a:lnTo>
                    <a:cubicBezTo>
                      <a:pt x="2378" y="100"/>
                      <a:pt x="2280" y="0"/>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504"/>
              <p:cNvSpPr/>
              <p:nvPr/>
            </p:nvSpPr>
            <p:spPr>
              <a:xfrm>
                <a:off x="3318977" y="427663"/>
                <a:ext cx="32008" cy="33849"/>
              </a:xfrm>
              <a:custGeom>
                <a:rect b="b" l="l" r="r" t="t"/>
                <a:pathLst>
                  <a:path extrusionOk="0" h="1445" w="1368">
                    <a:moveTo>
                      <a:pt x="128" y="0"/>
                    </a:moveTo>
                    <a:cubicBezTo>
                      <a:pt x="57" y="0"/>
                      <a:pt x="1" y="100"/>
                      <a:pt x="1" y="222"/>
                    </a:cubicBezTo>
                    <a:lnTo>
                      <a:pt x="1" y="1444"/>
                    </a:lnTo>
                    <a:lnTo>
                      <a:pt x="1368" y="1444"/>
                    </a:lnTo>
                    <a:lnTo>
                      <a:pt x="1368" y="222"/>
                    </a:lnTo>
                    <a:cubicBezTo>
                      <a:pt x="1368" y="100"/>
                      <a:pt x="1311" y="0"/>
                      <a:pt x="1241"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504"/>
              <p:cNvSpPr/>
              <p:nvPr/>
            </p:nvSpPr>
            <p:spPr>
              <a:xfrm>
                <a:off x="3299393" y="457038"/>
                <a:ext cx="71175" cy="52730"/>
              </a:xfrm>
              <a:custGeom>
                <a:rect b="b" l="l" r="r" t="t"/>
                <a:pathLst>
                  <a:path extrusionOk="0" h="2251" w="3042">
                    <a:moveTo>
                      <a:pt x="284" y="1"/>
                    </a:moveTo>
                    <a:cubicBezTo>
                      <a:pt x="128" y="1"/>
                      <a:pt x="1" y="128"/>
                      <a:pt x="1" y="285"/>
                    </a:cubicBezTo>
                    <a:lnTo>
                      <a:pt x="1" y="1659"/>
                    </a:lnTo>
                    <a:lnTo>
                      <a:pt x="3042" y="2251"/>
                    </a:lnTo>
                    <a:lnTo>
                      <a:pt x="3042" y="285"/>
                    </a:lnTo>
                    <a:cubicBezTo>
                      <a:pt x="3042" y="128"/>
                      <a:pt x="2914" y="1"/>
                      <a:pt x="27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504"/>
              <p:cNvSpPr/>
              <p:nvPr/>
            </p:nvSpPr>
            <p:spPr>
              <a:xfrm>
                <a:off x="3315491" y="457085"/>
                <a:ext cx="39027" cy="52706"/>
              </a:xfrm>
              <a:custGeom>
                <a:rect b="b" l="l" r="r" t="t"/>
                <a:pathLst>
                  <a:path extrusionOk="0" h="2250" w="1668">
                    <a:moveTo>
                      <a:pt x="155" y="1"/>
                    </a:moveTo>
                    <a:cubicBezTo>
                      <a:pt x="69" y="1"/>
                      <a:pt x="0" y="127"/>
                      <a:pt x="0" y="284"/>
                    </a:cubicBezTo>
                    <a:lnTo>
                      <a:pt x="0" y="1658"/>
                    </a:lnTo>
                    <a:lnTo>
                      <a:pt x="1668" y="2250"/>
                    </a:lnTo>
                    <a:lnTo>
                      <a:pt x="1668" y="283"/>
                    </a:lnTo>
                    <a:cubicBezTo>
                      <a:pt x="1668" y="126"/>
                      <a:pt x="1599" y="1"/>
                      <a:pt x="151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504"/>
              <p:cNvSpPr/>
              <p:nvPr/>
            </p:nvSpPr>
            <p:spPr>
              <a:xfrm>
                <a:off x="3282336" y="475684"/>
                <a:ext cx="102902" cy="34060"/>
              </a:xfrm>
              <a:custGeom>
                <a:rect b="b" l="l" r="r" t="t"/>
                <a:pathLst>
                  <a:path extrusionOk="0" h="1454" w="4398">
                    <a:moveTo>
                      <a:pt x="207" y="0"/>
                    </a:moveTo>
                    <a:cubicBezTo>
                      <a:pt x="94" y="0"/>
                      <a:pt x="1" y="92"/>
                      <a:pt x="1" y="208"/>
                    </a:cubicBezTo>
                    <a:lnTo>
                      <a:pt x="1" y="720"/>
                    </a:lnTo>
                    <a:lnTo>
                      <a:pt x="2950" y="1213"/>
                    </a:lnTo>
                    <a:lnTo>
                      <a:pt x="3737" y="1343"/>
                    </a:lnTo>
                    <a:lnTo>
                      <a:pt x="4397" y="1454"/>
                    </a:lnTo>
                    <a:lnTo>
                      <a:pt x="4397" y="760"/>
                    </a:lnTo>
                    <a:cubicBezTo>
                      <a:pt x="4397" y="656"/>
                      <a:pt x="4320" y="568"/>
                      <a:pt x="4218" y="553"/>
                    </a:cubicBezTo>
                    <a:lnTo>
                      <a:pt x="3659" y="476"/>
                    </a:lnTo>
                    <a:lnTo>
                      <a:pt x="787" y="78"/>
                    </a:lnTo>
                    <a:lnTo>
                      <a:pt x="238" y="2"/>
                    </a:lnTo>
                    <a:cubicBezTo>
                      <a:pt x="227" y="1"/>
                      <a:pt x="217"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504"/>
              <p:cNvSpPr/>
              <p:nvPr/>
            </p:nvSpPr>
            <p:spPr>
              <a:xfrm>
                <a:off x="3297755" y="477746"/>
                <a:ext cx="71994" cy="29609"/>
              </a:xfrm>
              <a:custGeom>
                <a:rect b="b" l="l" r="r" t="t"/>
                <a:pathLst>
                  <a:path extrusionOk="0" h="1264" w="3077">
                    <a:moveTo>
                      <a:pt x="208" y="1"/>
                    </a:moveTo>
                    <a:cubicBezTo>
                      <a:pt x="99" y="1"/>
                      <a:pt x="1" y="86"/>
                      <a:pt x="0" y="199"/>
                    </a:cubicBezTo>
                    <a:cubicBezTo>
                      <a:pt x="1" y="203"/>
                      <a:pt x="1" y="203"/>
                      <a:pt x="1" y="204"/>
                    </a:cubicBezTo>
                    <a:lnTo>
                      <a:pt x="3" y="718"/>
                    </a:lnTo>
                    <a:lnTo>
                      <a:pt x="2290" y="1124"/>
                    </a:lnTo>
                    <a:lnTo>
                      <a:pt x="3077" y="1263"/>
                    </a:lnTo>
                    <a:lnTo>
                      <a:pt x="3077" y="1254"/>
                    </a:lnTo>
                    <a:lnTo>
                      <a:pt x="3076" y="567"/>
                    </a:lnTo>
                    <a:lnTo>
                      <a:pt x="3076" y="564"/>
                    </a:lnTo>
                    <a:cubicBezTo>
                      <a:pt x="3074" y="466"/>
                      <a:pt x="2999" y="387"/>
                      <a:pt x="2902" y="373"/>
                    </a:cubicBezTo>
                    <a:lnTo>
                      <a:pt x="236" y="3"/>
                    </a:lnTo>
                    <a:cubicBezTo>
                      <a:pt x="227" y="1"/>
                      <a:pt x="217" y="1"/>
                      <a:pt x="208"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504"/>
              <p:cNvSpPr/>
              <p:nvPr/>
            </p:nvSpPr>
            <p:spPr>
              <a:xfrm>
                <a:off x="3316918" y="421807"/>
                <a:ext cx="36079" cy="5880"/>
              </a:xfrm>
              <a:custGeom>
                <a:rect b="b" l="l" r="r" t="t"/>
                <a:pathLst>
                  <a:path extrusionOk="0" h="251" w="1542">
                    <a:moveTo>
                      <a:pt x="1" y="0"/>
                    </a:moveTo>
                    <a:lnTo>
                      <a:pt x="1" y="250"/>
                    </a:lnTo>
                    <a:lnTo>
                      <a:pt x="1542" y="250"/>
                    </a:lnTo>
                    <a:lnTo>
                      <a:pt x="15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504"/>
              <p:cNvSpPr/>
              <p:nvPr/>
            </p:nvSpPr>
            <p:spPr>
              <a:xfrm>
                <a:off x="3310600" y="395477"/>
                <a:ext cx="48784" cy="26353"/>
              </a:xfrm>
              <a:custGeom>
                <a:rect b="b" l="l" r="r" t="t"/>
                <a:pathLst>
                  <a:path extrusionOk="0" h="1125" w="2085">
                    <a:moveTo>
                      <a:pt x="1042" y="0"/>
                    </a:moveTo>
                    <a:cubicBezTo>
                      <a:pt x="466" y="0"/>
                      <a:pt x="1" y="467"/>
                      <a:pt x="1" y="1041"/>
                    </a:cubicBezTo>
                    <a:cubicBezTo>
                      <a:pt x="1" y="1087"/>
                      <a:pt x="39" y="1124"/>
                      <a:pt x="85" y="1124"/>
                    </a:cubicBezTo>
                    <a:lnTo>
                      <a:pt x="2001" y="1124"/>
                    </a:lnTo>
                    <a:cubicBezTo>
                      <a:pt x="2047" y="1124"/>
                      <a:pt x="2085" y="1087"/>
                      <a:pt x="2085" y="1041"/>
                    </a:cubicBezTo>
                    <a:cubicBezTo>
                      <a:pt x="2083" y="465"/>
                      <a:pt x="1618" y="0"/>
                      <a:pt x="10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504"/>
              <p:cNvSpPr/>
              <p:nvPr/>
            </p:nvSpPr>
            <p:spPr>
              <a:xfrm>
                <a:off x="3313946" y="399858"/>
                <a:ext cx="42092" cy="21973"/>
              </a:xfrm>
              <a:custGeom>
                <a:rect b="b" l="l" r="r" t="t"/>
                <a:pathLst>
                  <a:path extrusionOk="0" h="938" w="1799">
                    <a:moveTo>
                      <a:pt x="22" y="1"/>
                    </a:moveTo>
                    <a:cubicBezTo>
                      <a:pt x="11" y="1"/>
                      <a:pt x="0" y="10"/>
                      <a:pt x="0" y="23"/>
                    </a:cubicBezTo>
                    <a:lnTo>
                      <a:pt x="0" y="936"/>
                    </a:lnTo>
                    <a:cubicBezTo>
                      <a:pt x="0" y="937"/>
                      <a:pt x="1" y="937"/>
                      <a:pt x="1" y="937"/>
                    </a:cubicBezTo>
                    <a:lnTo>
                      <a:pt x="1794" y="937"/>
                    </a:lnTo>
                    <a:cubicBezTo>
                      <a:pt x="1795" y="937"/>
                      <a:pt x="1795" y="936"/>
                      <a:pt x="1795" y="936"/>
                    </a:cubicBezTo>
                    <a:lnTo>
                      <a:pt x="1795" y="23"/>
                    </a:lnTo>
                    <a:cubicBezTo>
                      <a:pt x="1798" y="10"/>
                      <a:pt x="1788" y="1"/>
                      <a:pt x="1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504"/>
              <p:cNvSpPr/>
              <p:nvPr/>
            </p:nvSpPr>
            <p:spPr>
              <a:xfrm>
                <a:off x="3316918" y="421807"/>
                <a:ext cx="36102" cy="5880"/>
              </a:xfrm>
              <a:custGeom>
                <a:rect b="b" l="l" r="r" t="t"/>
                <a:pathLst>
                  <a:path extrusionOk="0" h="251" w="1543">
                    <a:moveTo>
                      <a:pt x="1" y="0"/>
                    </a:moveTo>
                    <a:lnTo>
                      <a:pt x="1" y="96"/>
                    </a:lnTo>
                    <a:lnTo>
                      <a:pt x="1220" y="96"/>
                    </a:lnTo>
                    <a:cubicBezTo>
                      <a:pt x="1285" y="96"/>
                      <a:pt x="1338" y="149"/>
                      <a:pt x="1338" y="214"/>
                    </a:cubicBezTo>
                    <a:lnTo>
                      <a:pt x="1338" y="250"/>
                    </a:lnTo>
                    <a:lnTo>
                      <a:pt x="1543" y="250"/>
                    </a:lnTo>
                    <a:lnTo>
                      <a:pt x="1543" y="0"/>
                    </a:lnTo>
                    <a:close/>
                  </a:path>
                </a:pathLst>
              </a:custGeom>
              <a:solidFill>
                <a:srgbClr val="000000">
                  <a:alpha val="1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504"/>
              <p:cNvSpPr/>
              <p:nvPr/>
            </p:nvSpPr>
            <p:spPr>
              <a:xfrm>
                <a:off x="3341298" y="401615"/>
                <a:ext cx="179599" cy="12649"/>
              </a:xfrm>
              <a:custGeom>
                <a:rect b="b" l="l" r="r" t="t"/>
                <a:pathLst>
                  <a:path extrusionOk="0" h="540" w="7676">
                    <a:moveTo>
                      <a:pt x="123" y="1"/>
                    </a:moveTo>
                    <a:cubicBezTo>
                      <a:pt x="56" y="1"/>
                      <a:pt x="2" y="54"/>
                      <a:pt x="1" y="123"/>
                    </a:cubicBezTo>
                    <a:lnTo>
                      <a:pt x="1" y="143"/>
                    </a:lnTo>
                    <a:cubicBezTo>
                      <a:pt x="1" y="339"/>
                      <a:pt x="158" y="499"/>
                      <a:pt x="355" y="503"/>
                    </a:cubicBezTo>
                    <a:cubicBezTo>
                      <a:pt x="1072" y="515"/>
                      <a:pt x="2743" y="539"/>
                      <a:pt x="4164" y="539"/>
                    </a:cubicBezTo>
                    <a:cubicBezTo>
                      <a:pt x="5100" y="539"/>
                      <a:pt x="5927" y="529"/>
                      <a:pt x="6303" y="497"/>
                    </a:cubicBezTo>
                    <a:cubicBezTo>
                      <a:pt x="7429" y="401"/>
                      <a:pt x="7676" y="1"/>
                      <a:pt x="7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504"/>
              <p:cNvSpPr/>
              <p:nvPr/>
            </p:nvSpPr>
            <p:spPr>
              <a:xfrm>
                <a:off x="3243567" y="485663"/>
                <a:ext cx="977454" cy="189813"/>
              </a:xfrm>
              <a:custGeom>
                <a:rect b="b" l="l" r="r" t="t"/>
                <a:pathLst>
                  <a:path extrusionOk="0" h="8103" w="41776">
                    <a:moveTo>
                      <a:pt x="1479" y="1"/>
                    </a:moveTo>
                    <a:cubicBezTo>
                      <a:pt x="877" y="1"/>
                      <a:pt x="351" y="365"/>
                      <a:pt x="122" y="891"/>
                    </a:cubicBezTo>
                    <a:cubicBezTo>
                      <a:pt x="82" y="980"/>
                      <a:pt x="54" y="1074"/>
                      <a:pt x="33" y="1172"/>
                    </a:cubicBezTo>
                    <a:cubicBezTo>
                      <a:pt x="13" y="1270"/>
                      <a:pt x="0" y="1372"/>
                      <a:pt x="0" y="1478"/>
                    </a:cubicBezTo>
                    <a:cubicBezTo>
                      <a:pt x="0" y="1813"/>
                      <a:pt x="62" y="2109"/>
                      <a:pt x="175" y="2368"/>
                    </a:cubicBezTo>
                    <a:cubicBezTo>
                      <a:pt x="302" y="2659"/>
                      <a:pt x="493" y="2908"/>
                      <a:pt x="736" y="3124"/>
                    </a:cubicBezTo>
                    <a:cubicBezTo>
                      <a:pt x="1194" y="3530"/>
                      <a:pt x="1833" y="3817"/>
                      <a:pt x="2557" y="4050"/>
                    </a:cubicBezTo>
                    <a:lnTo>
                      <a:pt x="13286" y="7262"/>
                    </a:lnTo>
                    <a:lnTo>
                      <a:pt x="15447" y="7908"/>
                    </a:lnTo>
                    <a:cubicBezTo>
                      <a:pt x="16362" y="8037"/>
                      <a:pt x="17285" y="8103"/>
                      <a:pt x="18209" y="8103"/>
                    </a:cubicBezTo>
                    <a:lnTo>
                      <a:pt x="23567" y="8103"/>
                    </a:lnTo>
                    <a:cubicBezTo>
                      <a:pt x="24491" y="8103"/>
                      <a:pt x="25414" y="8037"/>
                      <a:pt x="26330" y="7908"/>
                    </a:cubicBezTo>
                    <a:lnTo>
                      <a:pt x="28489" y="7262"/>
                    </a:lnTo>
                    <a:lnTo>
                      <a:pt x="39220" y="4050"/>
                    </a:lnTo>
                    <a:cubicBezTo>
                      <a:pt x="39944" y="3817"/>
                      <a:pt x="40584" y="3530"/>
                      <a:pt x="41041" y="3124"/>
                    </a:cubicBezTo>
                    <a:cubicBezTo>
                      <a:pt x="41283" y="2908"/>
                      <a:pt x="41475" y="2660"/>
                      <a:pt x="41601" y="2368"/>
                    </a:cubicBezTo>
                    <a:cubicBezTo>
                      <a:pt x="41714" y="2109"/>
                      <a:pt x="41775" y="1813"/>
                      <a:pt x="41775" y="1478"/>
                    </a:cubicBezTo>
                    <a:cubicBezTo>
                      <a:pt x="41775" y="1372"/>
                      <a:pt x="41765" y="1270"/>
                      <a:pt x="41748" y="1172"/>
                    </a:cubicBezTo>
                    <a:cubicBezTo>
                      <a:pt x="41727" y="1075"/>
                      <a:pt x="41696" y="981"/>
                      <a:pt x="41657" y="891"/>
                    </a:cubicBezTo>
                    <a:cubicBezTo>
                      <a:pt x="41429" y="365"/>
                      <a:pt x="40903" y="1"/>
                      <a:pt x="40301" y="1"/>
                    </a:cubicBezTo>
                    <a:cubicBezTo>
                      <a:pt x="40255" y="1"/>
                      <a:pt x="40208" y="3"/>
                      <a:pt x="40161" y="7"/>
                    </a:cubicBezTo>
                    <a:lnTo>
                      <a:pt x="26305" y="1929"/>
                    </a:lnTo>
                    <a:cubicBezTo>
                      <a:pt x="25408" y="2053"/>
                      <a:pt x="24503" y="2116"/>
                      <a:pt x="23596" y="2116"/>
                    </a:cubicBezTo>
                    <a:lnTo>
                      <a:pt x="18184" y="2116"/>
                    </a:lnTo>
                    <a:cubicBezTo>
                      <a:pt x="17278" y="2116"/>
                      <a:pt x="16372" y="2053"/>
                      <a:pt x="15475" y="1929"/>
                    </a:cubicBezTo>
                    <a:lnTo>
                      <a:pt x="1619" y="7"/>
                    </a:lnTo>
                    <a:cubicBezTo>
                      <a:pt x="1572" y="3"/>
                      <a:pt x="1525" y="1"/>
                      <a:pt x="1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504"/>
              <p:cNvSpPr/>
              <p:nvPr/>
            </p:nvSpPr>
            <p:spPr>
              <a:xfrm>
                <a:off x="3249042" y="522839"/>
                <a:ext cx="966551" cy="152684"/>
              </a:xfrm>
              <a:custGeom>
                <a:rect b="b" l="l" r="r" t="t"/>
                <a:pathLst>
                  <a:path extrusionOk="0" h="6518" w="41310">
                    <a:moveTo>
                      <a:pt x="1246" y="1"/>
                    </a:moveTo>
                    <a:cubicBezTo>
                      <a:pt x="1095" y="1"/>
                      <a:pt x="949" y="23"/>
                      <a:pt x="811" y="65"/>
                    </a:cubicBezTo>
                    <a:cubicBezTo>
                      <a:pt x="177" y="261"/>
                      <a:pt x="0" y="1088"/>
                      <a:pt x="496" y="1532"/>
                    </a:cubicBezTo>
                    <a:cubicBezTo>
                      <a:pt x="498" y="1534"/>
                      <a:pt x="501" y="1535"/>
                      <a:pt x="503" y="1538"/>
                    </a:cubicBezTo>
                    <a:cubicBezTo>
                      <a:pt x="841" y="1837"/>
                      <a:pt x="1277" y="2072"/>
                      <a:pt x="1773" y="2268"/>
                    </a:cubicBezTo>
                    <a:cubicBezTo>
                      <a:pt x="1950" y="2338"/>
                      <a:pt x="2134" y="2403"/>
                      <a:pt x="2324" y="2465"/>
                    </a:cubicBezTo>
                    <a:lnTo>
                      <a:pt x="2528" y="2527"/>
                    </a:lnTo>
                    <a:lnTo>
                      <a:pt x="13054" y="5676"/>
                    </a:lnTo>
                    <a:lnTo>
                      <a:pt x="13290" y="5748"/>
                    </a:lnTo>
                    <a:lnTo>
                      <a:pt x="14005" y="5962"/>
                    </a:lnTo>
                    <a:lnTo>
                      <a:pt x="15212" y="6323"/>
                    </a:lnTo>
                    <a:cubicBezTo>
                      <a:pt x="16127" y="6452"/>
                      <a:pt x="17050" y="6518"/>
                      <a:pt x="17974" y="6518"/>
                    </a:cubicBezTo>
                    <a:lnTo>
                      <a:pt x="23332" y="6518"/>
                    </a:lnTo>
                    <a:cubicBezTo>
                      <a:pt x="24256" y="6518"/>
                      <a:pt x="25179" y="6452"/>
                      <a:pt x="26094" y="6323"/>
                    </a:cubicBezTo>
                    <a:lnTo>
                      <a:pt x="28254" y="5677"/>
                    </a:lnTo>
                    <a:lnTo>
                      <a:pt x="38985" y="2466"/>
                    </a:lnTo>
                    <a:cubicBezTo>
                      <a:pt x="39047" y="2445"/>
                      <a:pt x="39110" y="2423"/>
                      <a:pt x="39171" y="2402"/>
                    </a:cubicBezTo>
                    <a:cubicBezTo>
                      <a:pt x="39318" y="2353"/>
                      <a:pt x="39460" y="2300"/>
                      <a:pt x="39597" y="2243"/>
                    </a:cubicBezTo>
                    <a:cubicBezTo>
                      <a:pt x="39714" y="2196"/>
                      <a:pt x="39826" y="2148"/>
                      <a:pt x="39934" y="2095"/>
                    </a:cubicBezTo>
                    <a:cubicBezTo>
                      <a:pt x="40267" y="1936"/>
                      <a:pt x="40561" y="1754"/>
                      <a:pt x="40806" y="1538"/>
                    </a:cubicBezTo>
                    <a:cubicBezTo>
                      <a:pt x="40808" y="1535"/>
                      <a:pt x="40811" y="1534"/>
                      <a:pt x="40813" y="1531"/>
                    </a:cubicBezTo>
                    <a:cubicBezTo>
                      <a:pt x="41310" y="1088"/>
                      <a:pt x="41133" y="260"/>
                      <a:pt x="40498" y="65"/>
                    </a:cubicBezTo>
                    <a:cubicBezTo>
                      <a:pt x="40361" y="23"/>
                      <a:pt x="40214" y="1"/>
                      <a:pt x="40064" y="1"/>
                    </a:cubicBezTo>
                    <a:cubicBezTo>
                      <a:pt x="40018" y="1"/>
                      <a:pt x="39972" y="3"/>
                      <a:pt x="39926" y="7"/>
                    </a:cubicBezTo>
                    <a:lnTo>
                      <a:pt x="26070" y="1929"/>
                    </a:lnTo>
                    <a:cubicBezTo>
                      <a:pt x="25173" y="2053"/>
                      <a:pt x="24268" y="2116"/>
                      <a:pt x="23361" y="2116"/>
                    </a:cubicBezTo>
                    <a:lnTo>
                      <a:pt x="17949" y="2116"/>
                    </a:lnTo>
                    <a:cubicBezTo>
                      <a:pt x="17043" y="2116"/>
                      <a:pt x="16137" y="2053"/>
                      <a:pt x="15240" y="1929"/>
                    </a:cubicBezTo>
                    <a:lnTo>
                      <a:pt x="1384" y="7"/>
                    </a:lnTo>
                    <a:cubicBezTo>
                      <a:pt x="1337" y="3"/>
                      <a:pt x="1291" y="1"/>
                      <a:pt x="124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504"/>
              <p:cNvSpPr/>
              <p:nvPr/>
            </p:nvSpPr>
            <p:spPr>
              <a:xfrm>
                <a:off x="3554449" y="655705"/>
                <a:ext cx="355712" cy="32467"/>
              </a:xfrm>
              <a:custGeom>
                <a:rect b="b" l="l" r="r" t="t"/>
                <a:pathLst>
                  <a:path extrusionOk="0" h="1386" w="15203">
                    <a:moveTo>
                      <a:pt x="1" y="1"/>
                    </a:moveTo>
                    <a:lnTo>
                      <a:pt x="1" y="1"/>
                    </a:lnTo>
                    <a:cubicBezTo>
                      <a:pt x="13" y="58"/>
                      <a:pt x="28" y="118"/>
                      <a:pt x="45" y="174"/>
                    </a:cubicBezTo>
                    <a:cubicBezTo>
                      <a:pt x="124" y="439"/>
                      <a:pt x="332" y="644"/>
                      <a:pt x="595" y="722"/>
                    </a:cubicBezTo>
                    <a:lnTo>
                      <a:pt x="1260" y="921"/>
                    </a:lnTo>
                    <a:cubicBezTo>
                      <a:pt x="1981" y="1137"/>
                      <a:pt x="2723" y="1277"/>
                      <a:pt x="3473" y="1332"/>
                    </a:cubicBezTo>
                    <a:cubicBezTo>
                      <a:pt x="3955" y="1368"/>
                      <a:pt x="4438" y="1385"/>
                      <a:pt x="4923" y="1385"/>
                    </a:cubicBezTo>
                    <a:lnTo>
                      <a:pt x="10280" y="1385"/>
                    </a:lnTo>
                    <a:cubicBezTo>
                      <a:pt x="10764" y="1385"/>
                      <a:pt x="11248" y="1368"/>
                      <a:pt x="11730" y="1332"/>
                    </a:cubicBezTo>
                    <a:cubicBezTo>
                      <a:pt x="12479" y="1276"/>
                      <a:pt x="13222" y="1135"/>
                      <a:pt x="13943" y="921"/>
                    </a:cubicBezTo>
                    <a:lnTo>
                      <a:pt x="14987" y="609"/>
                    </a:lnTo>
                    <a:cubicBezTo>
                      <a:pt x="15083" y="418"/>
                      <a:pt x="15156" y="215"/>
                      <a:pt x="15202" y="3"/>
                    </a:cubicBezTo>
                    <a:lnTo>
                      <a:pt x="15202" y="3"/>
                    </a:lnTo>
                    <a:lnTo>
                      <a:pt x="13043" y="647"/>
                    </a:lnTo>
                    <a:cubicBezTo>
                      <a:pt x="12128" y="777"/>
                      <a:pt x="11205" y="842"/>
                      <a:pt x="10280" y="842"/>
                    </a:cubicBezTo>
                    <a:lnTo>
                      <a:pt x="4923" y="842"/>
                    </a:lnTo>
                    <a:cubicBezTo>
                      <a:pt x="3998" y="842"/>
                      <a:pt x="3075" y="776"/>
                      <a:pt x="2160" y="647"/>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504"/>
              <p:cNvSpPr/>
              <p:nvPr/>
            </p:nvSpPr>
            <p:spPr>
              <a:xfrm>
                <a:off x="3362730" y="562099"/>
                <a:ext cx="17735" cy="26705"/>
              </a:xfrm>
              <a:custGeom>
                <a:rect b="b" l="l" r="r" t="t"/>
                <a:pathLst>
                  <a:path extrusionOk="0" h="1140" w="758">
                    <a:moveTo>
                      <a:pt x="299" y="0"/>
                    </a:moveTo>
                    <a:cubicBezTo>
                      <a:pt x="125" y="0"/>
                      <a:pt x="0" y="165"/>
                      <a:pt x="46" y="333"/>
                    </a:cubicBezTo>
                    <a:lnTo>
                      <a:pt x="216" y="948"/>
                    </a:lnTo>
                    <a:cubicBezTo>
                      <a:pt x="246" y="1062"/>
                      <a:pt x="350" y="1140"/>
                      <a:pt x="468" y="1140"/>
                    </a:cubicBezTo>
                    <a:cubicBezTo>
                      <a:pt x="503" y="1140"/>
                      <a:pt x="536" y="1134"/>
                      <a:pt x="566" y="1120"/>
                    </a:cubicBezTo>
                    <a:cubicBezTo>
                      <a:pt x="684" y="1072"/>
                      <a:pt x="757" y="940"/>
                      <a:pt x="723" y="809"/>
                    </a:cubicBezTo>
                    <a:lnTo>
                      <a:pt x="554" y="194"/>
                    </a:lnTo>
                    <a:cubicBezTo>
                      <a:pt x="537" y="136"/>
                      <a:pt x="504" y="89"/>
                      <a:pt x="459" y="54"/>
                    </a:cubicBezTo>
                    <a:cubicBezTo>
                      <a:pt x="439" y="39"/>
                      <a:pt x="419" y="28"/>
                      <a:pt x="397" y="19"/>
                    </a:cubicBezTo>
                    <a:cubicBezTo>
                      <a:pt x="366" y="6"/>
                      <a:pt x="334" y="0"/>
                      <a:pt x="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504"/>
              <p:cNvSpPr/>
              <p:nvPr/>
            </p:nvSpPr>
            <p:spPr>
              <a:xfrm>
                <a:off x="3367527" y="562521"/>
                <a:ext cx="12939" cy="25838"/>
              </a:xfrm>
              <a:custGeom>
                <a:rect b="b" l="l" r="r" t="t"/>
                <a:pathLst>
                  <a:path extrusionOk="0" h="1103" w="553">
                    <a:moveTo>
                      <a:pt x="192" y="1"/>
                    </a:moveTo>
                    <a:cubicBezTo>
                      <a:pt x="73" y="49"/>
                      <a:pt x="0" y="180"/>
                      <a:pt x="37" y="315"/>
                    </a:cubicBezTo>
                    <a:lnTo>
                      <a:pt x="207" y="930"/>
                    </a:lnTo>
                    <a:cubicBezTo>
                      <a:pt x="228" y="1010"/>
                      <a:pt x="288" y="1074"/>
                      <a:pt x="361" y="1102"/>
                    </a:cubicBezTo>
                    <a:cubicBezTo>
                      <a:pt x="479" y="1054"/>
                      <a:pt x="552" y="922"/>
                      <a:pt x="518" y="791"/>
                    </a:cubicBezTo>
                    <a:lnTo>
                      <a:pt x="349" y="176"/>
                    </a:lnTo>
                    <a:cubicBezTo>
                      <a:pt x="332" y="118"/>
                      <a:pt x="299" y="71"/>
                      <a:pt x="254" y="36"/>
                    </a:cubicBezTo>
                    <a:cubicBezTo>
                      <a:pt x="234" y="21"/>
                      <a:pt x="214" y="10"/>
                      <a:pt x="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504"/>
              <p:cNvSpPr/>
              <p:nvPr/>
            </p:nvSpPr>
            <p:spPr>
              <a:xfrm>
                <a:off x="3389263" y="569876"/>
                <a:ext cx="17759" cy="26705"/>
              </a:xfrm>
              <a:custGeom>
                <a:rect b="b" l="l" r="r" t="t"/>
                <a:pathLst>
                  <a:path extrusionOk="0" h="1140" w="759">
                    <a:moveTo>
                      <a:pt x="299" y="1"/>
                    </a:moveTo>
                    <a:cubicBezTo>
                      <a:pt x="126" y="1"/>
                      <a:pt x="1" y="166"/>
                      <a:pt x="47" y="332"/>
                    </a:cubicBezTo>
                    <a:lnTo>
                      <a:pt x="216" y="947"/>
                    </a:lnTo>
                    <a:cubicBezTo>
                      <a:pt x="247" y="1062"/>
                      <a:pt x="350" y="1140"/>
                      <a:pt x="468" y="1140"/>
                    </a:cubicBezTo>
                    <a:cubicBezTo>
                      <a:pt x="503" y="1140"/>
                      <a:pt x="536" y="1134"/>
                      <a:pt x="567" y="1121"/>
                    </a:cubicBezTo>
                    <a:cubicBezTo>
                      <a:pt x="685" y="1073"/>
                      <a:pt x="758" y="941"/>
                      <a:pt x="724" y="809"/>
                    </a:cubicBezTo>
                    <a:lnTo>
                      <a:pt x="554" y="193"/>
                    </a:lnTo>
                    <a:cubicBezTo>
                      <a:pt x="538" y="136"/>
                      <a:pt x="504" y="89"/>
                      <a:pt x="459" y="54"/>
                    </a:cubicBezTo>
                    <a:cubicBezTo>
                      <a:pt x="441" y="40"/>
                      <a:pt x="420" y="28"/>
                      <a:pt x="397" y="19"/>
                    </a:cubicBezTo>
                    <a:cubicBezTo>
                      <a:pt x="367" y="7"/>
                      <a:pt x="334"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504"/>
              <p:cNvSpPr/>
              <p:nvPr/>
            </p:nvSpPr>
            <p:spPr>
              <a:xfrm>
                <a:off x="3394059" y="570321"/>
                <a:ext cx="12962" cy="25814"/>
              </a:xfrm>
              <a:custGeom>
                <a:rect b="b" l="l" r="r" t="t"/>
                <a:pathLst>
                  <a:path extrusionOk="0" h="1102" w="554">
                    <a:moveTo>
                      <a:pt x="192" y="0"/>
                    </a:moveTo>
                    <a:cubicBezTo>
                      <a:pt x="74" y="48"/>
                      <a:pt x="1" y="180"/>
                      <a:pt x="38" y="313"/>
                    </a:cubicBezTo>
                    <a:lnTo>
                      <a:pt x="207" y="928"/>
                    </a:lnTo>
                    <a:cubicBezTo>
                      <a:pt x="228" y="1009"/>
                      <a:pt x="288" y="1072"/>
                      <a:pt x="362" y="1102"/>
                    </a:cubicBezTo>
                    <a:cubicBezTo>
                      <a:pt x="480" y="1054"/>
                      <a:pt x="553" y="922"/>
                      <a:pt x="519" y="790"/>
                    </a:cubicBezTo>
                    <a:lnTo>
                      <a:pt x="349" y="174"/>
                    </a:lnTo>
                    <a:cubicBezTo>
                      <a:pt x="333" y="117"/>
                      <a:pt x="299" y="70"/>
                      <a:pt x="254" y="35"/>
                    </a:cubicBezTo>
                    <a:cubicBezTo>
                      <a:pt x="236" y="21"/>
                      <a:pt x="215" y="9"/>
                      <a:pt x="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504"/>
              <p:cNvSpPr/>
              <p:nvPr/>
            </p:nvSpPr>
            <p:spPr>
              <a:xfrm>
                <a:off x="3415772" y="577677"/>
                <a:ext cx="17782" cy="26728"/>
              </a:xfrm>
              <a:custGeom>
                <a:rect b="b" l="l" r="r" t="t"/>
                <a:pathLst>
                  <a:path extrusionOk="0" h="1141" w="760">
                    <a:moveTo>
                      <a:pt x="299" y="1"/>
                    </a:moveTo>
                    <a:cubicBezTo>
                      <a:pt x="126" y="1"/>
                      <a:pt x="1" y="166"/>
                      <a:pt x="47" y="332"/>
                    </a:cubicBezTo>
                    <a:lnTo>
                      <a:pt x="216" y="948"/>
                    </a:lnTo>
                    <a:cubicBezTo>
                      <a:pt x="247" y="1062"/>
                      <a:pt x="351" y="1140"/>
                      <a:pt x="468" y="1140"/>
                    </a:cubicBezTo>
                    <a:cubicBezTo>
                      <a:pt x="503" y="1140"/>
                      <a:pt x="536" y="1134"/>
                      <a:pt x="567" y="1121"/>
                    </a:cubicBezTo>
                    <a:cubicBezTo>
                      <a:pt x="687" y="1073"/>
                      <a:pt x="760" y="940"/>
                      <a:pt x="724" y="809"/>
                    </a:cubicBezTo>
                    <a:lnTo>
                      <a:pt x="555" y="194"/>
                    </a:lnTo>
                    <a:cubicBezTo>
                      <a:pt x="538" y="136"/>
                      <a:pt x="504" y="89"/>
                      <a:pt x="459" y="54"/>
                    </a:cubicBezTo>
                    <a:cubicBezTo>
                      <a:pt x="441" y="40"/>
                      <a:pt x="420" y="29"/>
                      <a:pt x="398" y="19"/>
                    </a:cubicBezTo>
                    <a:cubicBezTo>
                      <a:pt x="367" y="7"/>
                      <a:pt x="334"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504"/>
              <p:cNvSpPr/>
              <p:nvPr/>
            </p:nvSpPr>
            <p:spPr>
              <a:xfrm>
                <a:off x="3420569" y="578122"/>
                <a:ext cx="12986" cy="25814"/>
              </a:xfrm>
              <a:custGeom>
                <a:rect b="b" l="l" r="r" t="t"/>
                <a:pathLst>
                  <a:path extrusionOk="0" h="1102" w="555">
                    <a:moveTo>
                      <a:pt x="193" y="0"/>
                    </a:moveTo>
                    <a:cubicBezTo>
                      <a:pt x="74" y="49"/>
                      <a:pt x="1" y="180"/>
                      <a:pt x="38" y="313"/>
                    </a:cubicBezTo>
                    <a:lnTo>
                      <a:pt x="207" y="929"/>
                    </a:lnTo>
                    <a:cubicBezTo>
                      <a:pt x="229" y="1010"/>
                      <a:pt x="288" y="1072"/>
                      <a:pt x="362" y="1102"/>
                    </a:cubicBezTo>
                    <a:cubicBezTo>
                      <a:pt x="482" y="1054"/>
                      <a:pt x="555" y="921"/>
                      <a:pt x="519" y="790"/>
                    </a:cubicBezTo>
                    <a:lnTo>
                      <a:pt x="350" y="175"/>
                    </a:lnTo>
                    <a:cubicBezTo>
                      <a:pt x="333" y="117"/>
                      <a:pt x="299" y="70"/>
                      <a:pt x="254" y="35"/>
                    </a:cubicBezTo>
                    <a:cubicBezTo>
                      <a:pt x="236" y="21"/>
                      <a:pt x="215" y="10"/>
                      <a:pt x="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504"/>
              <p:cNvSpPr/>
              <p:nvPr/>
            </p:nvSpPr>
            <p:spPr>
              <a:xfrm>
                <a:off x="3244362" y="506535"/>
                <a:ext cx="975933" cy="110472"/>
              </a:xfrm>
              <a:custGeom>
                <a:rect b="b" l="l" r="r" t="t"/>
                <a:pathLst>
                  <a:path extrusionOk="0" h="4716" w="41711">
                    <a:moveTo>
                      <a:pt x="91" y="0"/>
                    </a:moveTo>
                    <a:cubicBezTo>
                      <a:pt x="51" y="89"/>
                      <a:pt x="21" y="183"/>
                      <a:pt x="0" y="281"/>
                    </a:cubicBezTo>
                    <a:lnTo>
                      <a:pt x="45" y="296"/>
                    </a:lnTo>
                    <a:lnTo>
                      <a:pt x="10477" y="3547"/>
                    </a:lnTo>
                    <a:cubicBezTo>
                      <a:pt x="12967" y="4322"/>
                      <a:pt x="15551" y="4716"/>
                      <a:pt x="18158" y="4716"/>
                    </a:cubicBezTo>
                    <a:lnTo>
                      <a:pt x="23553" y="4716"/>
                    </a:lnTo>
                    <a:cubicBezTo>
                      <a:pt x="26161" y="4716"/>
                      <a:pt x="28746" y="4322"/>
                      <a:pt x="31234" y="3547"/>
                    </a:cubicBezTo>
                    <a:lnTo>
                      <a:pt x="41667" y="296"/>
                    </a:lnTo>
                    <a:lnTo>
                      <a:pt x="41711" y="281"/>
                    </a:lnTo>
                    <a:cubicBezTo>
                      <a:pt x="41690" y="183"/>
                      <a:pt x="41659" y="89"/>
                      <a:pt x="41623" y="0"/>
                    </a:cubicBezTo>
                    <a:lnTo>
                      <a:pt x="31147" y="3266"/>
                    </a:lnTo>
                    <a:cubicBezTo>
                      <a:pt x="28686" y="4032"/>
                      <a:pt x="26131" y="4420"/>
                      <a:pt x="23554" y="4420"/>
                    </a:cubicBezTo>
                    <a:lnTo>
                      <a:pt x="18159" y="4420"/>
                    </a:lnTo>
                    <a:cubicBezTo>
                      <a:pt x="15582" y="4420"/>
                      <a:pt x="13026" y="4032"/>
                      <a:pt x="10567" y="3266"/>
                    </a:cubicBez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504"/>
              <p:cNvSpPr/>
              <p:nvPr/>
            </p:nvSpPr>
            <p:spPr>
              <a:xfrm>
                <a:off x="3244362" y="510213"/>
                <a:ext cx="975933" cy="106795"/>
              </a:xfrm>
              <a:custGeom>
                <a:rect b="b" l="l" r="r" t="t"/>
                <a:pathLst>
                  <a:path extrusionOk="0" h="4559" w="41711">
                    <a:moveTo>
                      <a:pt x="32" y="0"/>
                    </a:moveTo>
                    <a:cubicBezTo>
                      <a:pt x="16" y="37"/>
                      <a:pt x="14" y="84"/>
                      <a:pt x="0" y="124"/>
                    </a:cubicBezTo>
                    <a:lnTo>
                      <a:pt x="10477" y="3390"/>
                    </a:lnTo>
                    <a:cubicBezTo>
                      <a:pt x="12967" y="4165"/>
                      <a:pt x="15551" y="4559"/>
                      <a:pt x="18158" y="4559"/>
                    </a:cubicBezTo>
                    <a:lnTo>
                      <a:pt x="23553" y="4559"/>
                    </a:lnTo>
                    <a:cubicBezTo>
                      <a:pt x="26161" y="4559"/>
                      <a:pt x="28746" y="4165"/>
                      <a:pt x="31234" y="3390"/>
                    </a:cubicBezTo>
                    <a:lnTo>
                      <a:pt x="41711" y="124"/>
                    </a:lnTo>
                    <a:cubicBezTo>
                      <a:pt x="41697" y="84"/>
                      <a:pt x="41695" y="37"/>
                      <a:pt x="41681" y="0"/>
                    </a:cubicBezTo>
                    <a:lnTo>
                      <a:pt x="31147" y="3288"/>
                    </a:lnTo>
                    <a:cubicBezTo>
                      <a:pt x="28686" y="4054"/>
                      <a:pt x="26131" y="4443"/>
                      <a:pt x="23554" y="4443"/>
                    </a:cubicBezTo>
                    <a:lnTo>
                      <a:pt x="18159" y="4443"/>
                    </a:lnTo>
                    <a:cubicBezTo>
                      <a:pt x="15582" y="4443"/>
                      <a:pt x="13026" y="4054"/>
                      <a:pt x="10567" y="3288"/>
                    </a:cubicBezTo>
                    <a:lnTo>
                      <a:pt x="32"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504"/>
              <p:cNvSpPr/>
              <p:nvPr/>
            </p:nvSpPr>
            <p:spPr>
              <a:xfrm>
                <a:off x="4084169" y="562099"/>
                <a:ext cx="17759" cy="26705"/>
              </a:xfrm>
              <a:custGeom>
                <a:rect b="b" l="l" r="r" t="t"/>
                <a:pathLst>
                  <a:path extrusionOk="0" h="1140" w="759">
                    <a:moveTo>
                      <a:pt x="459" y="0"/>
                    </a:moveTo>
                    <a:cubicBezTo>
                      <a:pt x="425" y="0"/>
                      <a:pt x="391" y="6"/>
                      <a:pt x="361" y="19"/>
                    </a:cubicBezTo>
                    <a:cubicBezTo>
                      <a:pt x="339" y="28"/>
                      <a:pt x="319" y="39"/>
                      <a:pt x="299" y="54"/>
                    </a:cubicBezTo>
                    <a:cubicBezTo>
                      <a:pt x="254" y="89"/>
                      <a:pt x="221" y="136"/>
                      <a:pt x="205" y="194"/>
                    </a:cubicBezTo>
                    <a:lnTo>
                      <a:pt x="36" y="809"/>
                    </a:lnTo>
                    <a:cubicBezTo>
                      <a:pt x="1" y="940"/>
                      <a:pt x="72" y="1072"/>
                      <a:pt x="191" y="1120"/>
                    </a:cubicBezTo>
                    <a:cubicBezTo>
                      <a:pt x="222" y="1134"/>
                      <a:pt x="256" y="1140"/>
                      <a:pt x="290" y="1140"/>
                    </a:cubicBezTo>
                    <a:cubicBezTo>
                      <a:pt x="408" y="1140"/>
                      <a:pt x="512" y="1062"/>
                      <a:pt x="543" y="948"/>
                    </a:cubicBezTo>
                    <a:lnTo>
                      <a:pt x="712" y="333"/>
                    </a:lnTo>
                    <a:cubicBezTo>
                      <a:pt x="759" y="165"/>
                      <a:pt x="632" y="0"/>
                      <a:pt x="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504"/>
              <p:cNvSpPr/>
              <p:nvPr/>
            </p:nvSpPr>
            <p:spPr>
              <a:xfrm>
                <a:off x="4084169" y="562521"/>
                <a:ext cx="12962" cy="25838"/>
              </a:xfrm>
              <a:custGeom>
                <a:rect b="b" l="l" r="r" t="t"/>
                <a:pathLst>
                  <a:path extrusionOk="0" h="1103" w="554">
                    <a:moveTo>
                      <a:pt x="361" y="1"/>
                    </a:moveTo>
                    <a:cubicBezTo>
                      <a:pt x="339" y="10"/>
                      <a:pt x="319" y="21"/>
                      <a:pt x="299" y="36"/>
                    </a:cubicBezTo>
                    <a:cubicBezTo>
                      <a:pt x="254" y="71"/>
                      <a:pt x="221" y="118"/>
                      <a:pt x="205" y="176"/>
                    </a:cubicBezTo>
                    <a:lnTo>
                      <a:pt x="36" y="791"/>
                    </a:lnTo>
                    <a:cubicBezTo>
                      <a:pt x="1" y="922"/>
                      <a:pt x="72" y="1054"/>
                      <a:pt x="191" y="1102"/>
                    </a:cubicBezTo>
                    <a:cubicBezTo>
                      <a:pt x="266" y="1074"/>
                      <a:pt x="325" y="1010"/>
                      <a:pt x="346" y="930"/>
                    </a:cubicBezTo>
                    <a:lnTo>
                      <a:pt x="516" y="315"/>
                    </a:lnTo>
                    <a:cubicBezTo>
                      <a:pt x="553" y="180"/>
                      <a:pt x="480" y="49"/>
                      <a:pt x="3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504"/>
              <p:cNvSpPr/>
              <p:nvPr/>
            </p:nvSpPr>
            <p:spPr>
              <a:xfrm>
                <a:off x="4057612" y="569876"/>
                <a:ext cx="17759" cy="26705"/>
              </a:xfrm>
              <a:custGeom>
                <a:rect b="b" l="l" r="r" t="t"/>
                <a:pathLst>
                  <a:path extrusionOk="0" h="1140" w="759">
                    <a:moveTo>
                      <a:pt x="460" y="1"/>
                    </a:moveTo>
                    <a:cubicBezTo>
                      <a:pt x="425" y="1"/>
                      <a:pt x="392" y="7"/>
                      <a:pt x="361" y="19"/>
                    </a:cubicBezTo>
                    <a:cubicBezTo>
                      <a:pt x="340" y="28"/>
                      <a:pt x="319" y="40"/>
                      <a:pt x="300" y="54"/>
                    </a:cubicBezTo>
                    <a:cubicBezTo>
                      <a:pt x="255" y="89"/>
                      <a:pt x="222" y="136"/>
                      <a:pt x="204" y="193"/>
                    </a:cubicBezTo>
                    <a:lnTo>
                      <a:pt x="35" y="809"/>
                    </a:lnTo>
                    <a:cubicBezTo>
                      <a:pt x="0" y="941"/>
                      <a:pt x="73" y="1073"/>
                      <a:pt x="192" y="1121"/>
                    </a:cubicBezTo>
                    <a:cubicBezTo>
                      <a:pt x="223" y="1134"/>
                      <a:pt x="256" y="1140"/>
                      <a:pt x="291" y="1140"/>
                    </a:cubicBezTo>
                    <a:cubicBezTo>
                      <a:pt x="409" y="1140"/>
                      <a:pt x="512" y="1062"/>
                      <a:pt x="543" y="947"/>
                    </a:cubicBezTo>
                    <a:lnTo>
                      <a:pt x="712" y="332"/>
                    </a:lnTo>
                    <a:cubicBezTo>
                      <a:pt x="758" y="166"/>
                      <a:pt x="633"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504"/>
              <p:cNvSpPr/>
              <p:nvPr/>
            </p:nvSpPr>
            <p:spPr>
              <a:xfrm>
                <a:off x="4057612" y="570321"/>
                <a:ext cx="12962" cy="25814"/>
              </a:xfrm>
              <a:custGeom>
                <a:rect b="b" l="l" r="r" t="t"/>
                <a:pathLst>
                  <a:path extrusionOk="0" h="1102" w="554">
                    <a:moveTo>
                      <a:pt x="361" y="0"/>
                    </a:moveTo>
                    <a:cubicBezTo>
                      <a:pt x="340" y="9"/>
                      <a:pt x="319" y="21"/>
                      <a:pt x="300" y="35"/>
                    </a:cubicBezTo>
                    <a:cubicBezTo>
                      <a:pt x="255" y="70"/>
                      <a:pt x="222" y="117"/>
                      <a:pt x="204" y="174"/>
                    </a:cubicBezTo>
                    <a:lnTo>
                      <a:pt x="35" y="790"/>
                    </a:lnTo>
                    <a:cubicBezTo>
                      <a:pt x="0" y="922"/>
                      <a:pt x="73" y="1054"/>
                      <a:pt x="192" y="1102"/>
                    </a:cubicBezTo>
                    <a:cubicBezTo>
                      <a:pt x="266" y="1072"/>
                      <a:pt x="326" y="1009"/>
                      <a:pt x="347" y="928"/>
                    </a:cubicBezTo>
                    <a:lnTo>
                      <a:pt x="516" y="313"/>
                    </a:lnTo>
                    <a:cubicBezTo>
                      <a:pt x="553" y="180"/>
                      <a:pt x="480" y="48"/>
                      <a:pt x="3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504"/>
              <p:cNvSpPr/>
              <p:nvPr/>
            </p:nvSpPr>
            <p:spPr>
              <a:xfrm>
                <a:off x="4031080" y="577677"/>
                <a:ext cx="17759" cy="26728"/>
              </a:xfrm>
              <a:custGeom>
                <a:rect b="b" l="l" r="r" t="t"/>
                <a:pathLst>
                  <a:path extrusionOk="0" h="1141" w="759">
                    <a:moveTo>
                      <a:pt x="460" y="1"/>
                    </a:moveTo>
                    <a:cubicBezTo>
                      <a:pt x="425" y="1"/>
                      <a:pt x="392" y="7"/>
                      <a:pt x="361" y="19"/>
                    </a:cubicBezTo>
                    <a:cubicBezTo>
                      <a:pt x="339" y="29"/>
                      <a:pt x="318" y="40"/>
                      <a:pt x="300" y="54"/>
                    </a:cubicBezTo>
                    <a:cubicBezTo>
                      <a:pt x="254" y="89"/>
                      <a:pt x="221" y="136"/>
                      <a:pt x="204" y="194"/>
                    </a:cubicBezTo>
                    <a:lnTo>
                      <a:pt x="35" y="809"/>
                    </a:lnTo>
                    <a:cubicBezTo>
                      <a:pt x="0" y="940"/>
                      <a:pt x="72" y="1073"/>
                      <a:pt x="192" y="1121"/>
                    </a:cubicBezTo>
                    <a:cubicBezTo>
                      <a:pt x="223" y="1134"/>
                      <a:pt x="256" y="1140"/>
                      <a:pt x="290" y="1140"/>
                    </a:cubicBezTo>
                    <a:cubicBezTo>
                      <a:pt x="408" y="1140"/>
                      <a:pt x="512" y="1062"/>
                      <a:pt x="543" y="948"/>
                    </a:cubicBezTo>
                    <a:lnTo>
                      <a:pt x="712" y="332"/>
                    </a:lnTo>
                    <a:cubicBezTo>
                      <a:pt x="758" y="166"/>
                      <a:pt x="633"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8" name="Google Shape;21548;p504"/>
              <p:cNvSpPr/>
              <p:nvPr/>
            </p:nvSpPr>
            <p:spPr>
              <a:xfrm>
                <a:off x="4031080" y="578122"/>
                <a:ext cx="12939" cy="25814"/>
              </a:xfrm>
              <a:custGeom>
                <a:rect b="b" l="l" r="r" t="t"/>
                <a:pathLst>
                  <a:path extrusionOk="0" h="1102" w="553">
                    <a:moveTo>
                      <a:pt x="361" y="0"/>
                    </a:moveTo>
                    <a:cubicBezTo>
                      <a:pt x="339" y="10"/>
                      <a:pt x="318" y="21"/>
                      <a:pt x="300" y="35"/>
                    </a:cubicBezTo>
                    <a:cubicBezTo>
                      <a:pt x="254" y="70"/>
                      <a:pt x="221" y="117"/>
                      <a:pt x="204" y="175"/>
                    </a:cubicBezTo>
                    <a:lnTo>
                      <a:pt x="35" y="790"/>
                    </a:lnTo>
                    <a:cubicBezTo>
                      <a:pt x="0" y="921"/>
                      <a:pt x="72" y="1054"/>
                      <a:pt x="192" y="1102"/>
                    </a:cubicBezTo>
                    <a:cubicBezTo>
                      <a:pt x="266" y="1072"/>
                      <a:pt x="325" y="1010"/>
                      <a:pt x="347" y="929"/>
                    </a:cubicBezTo>
                    <a:lnTo>
                      <a:pt x="516" y="313"/>
                    </a:lnTo>
                    <a:cubicBezTo>
                      <a:pt x="553" y="180"/>
                      <a:pt x="480" y="49"/>
                      <a:pt x="3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504"/>
              <p:cNvSpPr/>
              <p:nvPr/>
            </p:nvSpPr>
            <p:spPr>
              <a:xfrm>
                <a:off x="3764980" y="728581"/>
                <a:ext cx="22906" cy="13493"/>
              </a:xfrm>
              <a:custGeom>
                <a:rect b="b" l="l" r="r" t="t"/>
                <a:pathLst>
                  <a:path extrusionOk="0" h="576" w="979">
                    <a:moveTo>
                      <a:pt x="9" y="0"/>
                    </a:moveTo>
                    <a:cubicBezTo>
                      <a:pt x="4" y="0"/>
                      <a:pt x="1" y="5"/>
                      <a:pt x="1" y="8"/>
                    </a:cubicBezTo>
                    <a:lnTo>
                      <a:pt x="1" y="569"/>
                    </a:lnTo>
                    <a:cubicBezTo>
                      <a:pt x="1" y="574"/>
                      <a:pt x="5" y="576"/>
                      <a:pt x="9" y="576"/>
                    </a:cubicBezTo>
                    <a:lnTo>
                      <a:pt x="970" y="576"/>
                    </a:lnTo>
                    <a:cubicBezTo>
                      <a:pt x="974" y="576"/>
                      <a:pt x="978" y="572"/>
                      <a:pt x="978" y="569"/>
                    </a:cubicBezTo>
                    <a:lnTo>
                      <a:pt x="978" y="8"/>
                    </a:lnTo>
                    <a:cubicBezTo>
                      <a:pt x="978" y="2"/>
                      <a:pt x="974" y="0"/>
                      <a:pt x="9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504"/>
              <p:cNvSpPr/>
              <p:nvPr/>
            </p:nvSpPr>
            <p:spPr>
              <a:xfrm>
                <a:off x="3766969" y="730548"/>
                <a:ext cx="18905" cy="9557"/>
              </a:xfrm>
              <a:custGeom>
                <a:rect b="b" l="l" r="r" t="t"/>
                <a:pathLst>
                  <a:path extrusionOk="0" h="408" w="808">
                    <a:moveTo>
                      <a:pt x="6" y="1"/>
                    </a:moveTo>
                    <a:cubicBezTo>
                      <a:pt x="4" y="1"/>
                      <a:pt x="1" y="4"/>
                      <a:pt x="1" y="6"/>
                    </a:cubicBezTo>
                    <a:lnTo>
                      <a:pt x="1" y="403"/>
                    </a:lnTo>
                    <a:cubicBezTo>
                      <a:pt x="1" y="405"/>
                      <a:pt x="4" y="408"/>
                      <a:pt x="6" y="408"/>
                    </a:cubicBezTo>
                    <a:lnTo>
                      <a:pt x="804" y="408"/>
                    </a:lnTo>
                    <a:cubicBezTo>
                      <a:pt x="806" y="408"/>
                      <a:pt x="808" y="405"/>
                      <a:pt x="808" y="403"/>
                    </a:cubicBezTo>
                    <a:lnTo>
                      <a:pt x="808" y="6"/>
                    </a:lnTo>
                    <a:cubicBezTo>
                      <a:pt x="808" y="4"/>
                      <a:pt x="806"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504"/>
              <p:cNvSpPr/>
              <p:nvPr/>
            </p:nvSpPr>
            <p:spPr>
              <a:xfrm>
                <a:off x="3715892" y="742964"/>
                <a:ext cx="26135" cy="44999"/>
              </a:xfrm>
              <a:custGeom>
                <a:rect b="b" l="l" r="r" t="t"/>
                <a:pathLst>
                  <a:path extrusionOk="0" h="1921" w="1117">
                    <a:moveTo>
                      <a:pt x="888" y="1"/>
                    </a:moveTo>
                    <a:lnTo>
                      <a:pt x="0" y="1777"/>
                    </a:lnTo>
                    <a:cubicBezTo>
                      <a:pt x="59" y="1832"/>
                      <a:pt x="121" y="1880"/>
                      <a:pt x="190" y="1921"/>
                    </a:cubicBezTo>
                    <a:lnTo>
                      <a:pt x="1116" y="65"/>
                    </a:lnTo>
                    <a:cubicBezTo>
                      <a:pt x="1044" y="35"/>
                      <a:pt x="968" y="13"/>
                      <a:pt x="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504"/>
              <p:cNvSpPr/>
              <p:nvPr/>
            </p:nvSpPr>
            <p:spPr>
              <a:xfrm>
                <a:off x="3732270" y="752029"/>
                <a:ext cx="24755" cy="39284"/>
              </a:xfrm>
              <a:custGeom>
                <a:rect b="b" l="l" r="r" t="t"/>
                <a:pathLst>
                  <a:path extrusionOk="0" h="1677" w="1058">
                    <a:moveTo>
                      <a:pt x="838" y="0"/>
                    </a:moveTo>
                    <a:lnTo>
                      <a:pt x="1" y="1676"/>
                    </a:lnTo>
                    <a:lnTo>
                      <a:pt x="17" y="1676"/>
                    </a:lnTo>
                    <a:cubicBezTo>
                      <a:pt x="592" y="1676"/>
                      <a:pt x="1057" y="1212"/>
                      <a:pt x="1057" y="637"/>
                    </a:cubicBezTo>
                    <a:cubicBezTo>
                      <a:pt x="1057" y="396"/>
                      <a:pt x="975" y="176"/>
                      <a:pt x="8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504"/>
              <p:cNvSpPr/>
              <p:nvPr/>
            </p:nvSpPr>
            <p:spPr>
              <a:xfrm>
                <a:off x="3678877" y="813332"/>
                <a:ext cx="106997" cy="1757"/>
              </a:xfrm>
              <a:custGeom>
                <a:rect b="b" l="l" r="r" t="t"/>
                <a:pathLst>
                  <a:path extrusionOk="0" h="75" w="4573">
                    <a:moveTo>
                      <a:pt x="0" y="1"/>
                    </a:moveTo>
                    <a:lnTo>
                      <a:pt x="0" y="74"/>
                    </a:lnTo>
                    <a:lnTo>
                      <a:pt x="4573" y="74"/>
                    </a:lnTo>
                    <a:lnTo>
                      <a:pt x="4573"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504"/>
              <p:cNvSpPr/>
              <p:nvPr/>
            </p:nvSpPr>
            <p:spPr>
              <a:xfrm>
                <a:off x="3813857" y="754090"/>
                <a:ext cx="1591" cy="25721"/>
              </a:xfrm>
              <a:custGeom>
                <a:rect b="b" l="l" r="r" t="t"/>
                <a:pathLst>
                  <a:path extrusionOk="0" h="1098" w="68">
                    <a:moveTo>
                      <a:pt x="1" y="1"/>
                    </a:moveTo>
                    <a:lnTo>
                      <a:pt x="1" y="1098"/>
                    </a:lnTo>
                    <a:lnTo>
                      <a:pt x="67" y="1098"/>
                    </a:lnTo>
                    <a:lnTo>
                      <a:pt x="67"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504"/>
              <p:cNvSpPr/>
              <p:nvPr/>
            </p:nvSpPr>
            <p:spPr>
              <a:xfrm>
                <a:off x="3649911" y="754090"/>
                <a:ext cx="1568" cy="25721"/>
              </a:xfrm>
              <a:custGeom>
                <a:rect b="b" l="l" r="r" t="t"/>
                <a:pathLst>
                  <a:path extrusionOk="0" h="1098" w="67">
                    <a:moveTo>
                      <a:pt x="0" y="1"/>
                    </a:moveTo>
                    <a:lnTo>
                      <a:pt x="0" y="1098"/>
                    </a:lnTo>
                    <a:lnTo>
                      <a:pt x="67" y="1098"/>
                    </a:lnTo>
                    <a:lnTo>
                      <a:pt x="67"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504"/>
              <p:cNvSpPr/>
              <p:nvPr/>
            </p:nvSpPr>
            <p:spPr>
              <a:xfrm>
                <a:off x="3290525" y="575943"/>
                <a:ext cx="286268" cy="267467"/>
              </a:xfrm>
              <a:custGeom>
                <a:rect b="b" l="l" r="r" t="t"/>
                <a:pathLst>
                  <a:path extrusionOk="0" h="11418" w="12235">
                    <a:moveTo>
                      <a:pt x="0" y="0"/>
                    </a:moveTo>
                    <a:lnTo>
                      <a:pt x="1353" y="10316"/>
                    </a:lnTo>
                    <a:cubicBezTo>
                      <a:pt x="1435" y="10944"/>
                      <a:pt x="1975" y="11418"/>
                      <a:pt x="2607" y="11418"/>
                    </a:cubicBezTo>
                    <a:lnTo>
                      <a:pt x="9797" y="11418"/>
                    </a:lnTo>
                    <a:cubicBezTo>
                      <a:pt x="11140" y="11418"/>
                      <a:pt x="12234" y="10323"/>
                      <a:pt x="12234" y="8980"/>
                    </a:cubicBezTo>
                    <a:lnTo>
                      <a:pt x="12234" y="3692"/>
                    </a:lnTo>
                    <a:lnTo>
                      <a:pt x="11747" y="3546"/>
                    </a:lnTo>
                    <a:lnTo>
                      <a:pt x="11518" y="3478"/>
                    </a:lnTo>
                    <a:lnTo>
                      <a:pt x="11518" y="8980"/>
                    </a:lnTo>
                    <a:cubicBezTo>
                      <a:pt x="11518" y="9931"/>
                      <a:pt x="10745" y="10702"/>
                      <a:pt x="9797" y="10702"/>
                    </a:cubicBezTo>
                    <a:lnTo>
                      <a:pt x="2607" y="10702"/>
                    </a:lnTo>
                    <a:cubicBezTo>
                      <a:pt x="2334" y="10702"/>
                      <a:pt x="2099" y="10497"/>
                      <a:pt x="2063" y="10224"/>
                    </a:cubicBezTo>
                    <a:lnTo>
                      <a:pt x="873" y="1155"/>
                    </a:lnTo>
                    <a:lnTo>
                      <a:pt x="849" y="972"/>
                    </a:lnTo>
                    <a:lnTo>
                      <a:pt x="714" y="928"/>
                    </a:lnTo>
                    <a:lnTo>
                      <a:pt x="625" y="899"/>
                    </a:lnTo>
                    <a:cubicBezTo>
                      <a:pt x="534" y="878"/>
                      <a:pt x="458" y="820"/>
                      <a:pt x="415" y="744"/>
                    </a:cubicBezTo>
                    <a:cubicBezTo>
                      <a:pt x="400" y="719"/>
                      <a:pt x="390" y="692"/>
                      <a:pt x="382" y="666"/>
                    </a:cubicBezTo>
                    <a:cubicBezTo>
                      <a:pt x="375" y="637"/>
                      <a:pt x="371" y="607"/>
                      <a:pt x="371" y="578"/>
                    </a:cubicBezTo>
                    <a:lnTo>
                      <a:pt x="371" y="511"/>
                    </a:lnTo>
                    <a:cubicBezTo>
                      <a:pt x="181" y="454"/>
                      <a:pt x="49" y="280"/>
                      <a:pt x="49" y="80"/>
                    </a:cubicBezTo>
                    <a:lnTo>
                      <a:pt x="49" y="19"/>
                    </a:lnTo>
                    <a:cubicBezTo>
                      <a:pt x="32" y="13"/>
                      <a:pt x="16" y="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504"/>
              <p:cNvSpPr/>
              <p:nvPr/>
            </p:nvSpPr>
            <p:spPr>
              <a:xfrm>
                <a:off x="3300212" y="593348"/>
                <a:ext cx="268112" cy="242168"/>
              </a:xfrm>
              <a:custGeom>
                <a:rect b="b" l="l" r="r" t="t"/>
                <a:pathLst>
                  <a:path extrusionOk="0" h="10338" w="11459">
                    <a:moveTo>
                      <a:pt x="1" y="1"/>
                    </a:moveTo>
                    <a:lnTo>
                      <a:pt x="1220" y="9301"/>
                    </a:lnTo>
                    <a:cubicBezTo>
                      <a:pt x="1299" y="9892"/>
                      <a:pt x="1806" y="10337"/>
                      <a:pt x="2402" y="10337"/>
                    </a:cubicBezTo>
                    <a:lnTo>
                      <a:pt x="9165" y="10337"/>
                    </a:lnTo>
                    <a:cubicBezTo>
                      <a:pt x="10429" y="10337"/>
                      <a:pt x="11458" y="9308"/>
                      <a:pt x="11458" y="8044"/>
                    </a:cubicBezTo>
                    <a:lnTo>
                      <a:pt x="11458" y="2841"/>
                    </a:lnTo>
                    <a:lnTo>
                      <a:pt x="11104" y="2735"/>
                    </a:lnTo>
                    <a:lnTo>
                      <a:pt x="11104" y="8237"/>
                    </a:lnTo>
                    <a:cubicBezTo>
                      <a:pt x="11104" y="9188"/>
                      <a:pt x="10331" y="9959"/>
                      <a:pt x="9383" y="9959"/>
                    </a:cubicBezTo>
                    <a:lnTo>
                      <a:pt x="2193" y="9959"/>
                    </a:lnTo>
                    <a:cubicBezTo>
                      <a:pt x="1920" y="9959"/>
                      <a:pt x="1685" y="9754"/>
                      <a:pt x="1649" y="9481"/>
                    </a:cubicBezTo>
                    <a:lnTo>
                      <a:pt x="435" y="229"/>
                    </a:lnTo>
                    <a:lnTo>
                      <a:pt x="210" y="157"/>
                    </a:lnTo>
                    <a:cubicBezTo>
                      <a:pt x="120" y="135"/>
                      <a:pt x="45" y="7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504"/>
              <p:cNvSpPr/>
              <p:nvPr/>
            </p:nvSpPr>
            <p:spPr>
              <a:xfrm>
                <a:off x="3896755" y="571867"/>
                <a:ext cx="286690" cy="271543"/>
              </a:xfrm>
              <a:custGeom>
                <a:rect b="b" l="l" r="r" t="t"/>
                <a:pathLst>
                  <a:path extrusionOk="0" h="11592" w="12253">
                    <a:moveTo>
                      <a:pt x="12252" y="1"/>
                    </a:moveTo>
                    <a:cubicBezTo>
                      <a:pt x="12144" y="53"/>
                      <a:pt x="12032" y="103"/>
                      <a:pt x="11915" y="149"/>
                    </a:cubicBezTo>
                    <a:cubicBezTo>
                      <a:pt x="11914" y="151"/>
                      <a:pt x="11912" y="151"/>
                      <a:pt x="11910" y="153"/>
                    </a:cubicBezTo>
                    <a:lnTo>
                      <a:pt x="11910" y="360"/>
                    </a:lnTo>
                    <a:cubicBezTo>
                      <a:pt x="11910" y="434"/>
                      <a:pt x="11893" y="502"/>
                      <a:pt x="11862" y="564"/>
                    </a:cubicBezTo>
                    <a:cubicBezTo>
                      <a:pt x="11807" y="671"/>
                      <a:pt x="11709" y="755"/>
                      <a:pt x="11589" y="790"/>
                    </a:cubicBezTo>
                    <a:lnTo>
                      <a:pt x="11589" y="859"/>
                    </a:lnTo>
                    <a:cubicBezTo>
                      <a:pt x="11589" y="996"/>
                      <a:pt x="11504" y="1118"/>
                      <a:pt x="11379" y="1167"/>
                    </a:cubicBezTo>
                    <a:lnTo>
                      <a:pt x="10171" y="10399"/>
                    </a:lnTo>
                    <a:cubicBezTo>
                      <a:pt x="10135" y="10672"/>
                      <a:pt x="9902" y="10877"/>
                      <a:pt x="9626" y="10877"/>
                    </a:cubicBezTo>
                    <a:lnTo>
                      <a:pt x="2437" y="10877"/>
                    </a:lnTo>
                    <a:cubicBezTo>
                      <a:pt x="1487" y="10877"/>
                      <a:pt x="715" y="10105"/>
                      <a:pt x="715" y="9156"/>
                    </a:cubicBezTo>
                    <a:lnTo>
                      <a:pt x="715" y="3544"/>
                    </a:lnTo>
                    <a:lnTo>
                      <a:pt x="361" y="3650"/>
                    </a:lnTo>
                    <a:lnTo>
                      <a:pt x="0" y="3757"/>
                    </a:lnTo>
                    <a:lnTo>
                      <a:pt x="0" y="9154"/>
                    </a:lnTo>
                    <a:cubicBezTo>
                      <a:pt x="0" y="10497"/>
                      <a:pt x="1093" y="11592"/>
                      <a:pt x="2437" y="11592"/>
                    </a:cubicBezTo>
                    <a:lnTo>
                      <a:pt x="9626" y="11592"/>
                    </a:lnTo>
                    <a:cubicBezTo>
                      <a:pt x="10259" y="11592"/>
                      <a:pt x="10799" y="11117"/>
                      <a:pt x="10881" y="10490"/>
                    </a:cubicBezTo>
                    <a:lnTo>
                      <a:pt x="122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504"/>
              <p:cNvSpPr/>
              <p:nvPr/>
            </p:nvSpPr>
            <p:spPr>
              <a:xfrm>
                <a:off x="3905201" y="585032"/>
                <a:ext cx="269095" cy="250484"/>
              </a:xfrm>
              <a:custGeom>
                <a:rect b="b" l="l" r="r" t="t"/>
                <a:pathLst>
                  <a:path extrusionOk="0" h="10693" w="11501">
                    <a:moveTo>
                      <a:pt x="11501" y="1"/>
                    </a:moveTo>
                    <a:lnTo>
                      <a:pt x="11501" y="1"/>
                    </a:lnTo>
                    <a:cubicBezTo>
                      <a:pt x="11445" y="108"/>
                      <a:pt x="11348" y="193"/>
                      <a:pt x="11228" y="227"/>
                    </a:cubicBezTo>
                    <a:lnTo>
                      <a:pt x="11228" y="295"/>
                    </a:lnTo>
                    <a:cubicBezTo>
                      <a:pt x="11228" y="432"/>
                      <a:pt x="11143" y="555"/>
                      <a:pt x="11018" y="603"/>
                    </a:cubicBezTo>
                    <a:lnTo>
                      <a:pt x="9810" y="9836"/>
                    </a:lnTo>
                    <a:cubicBezTo>
                      <a:pt x="9774" y="10109"/>
                      <a:pt x="9540" y="10314"/>
                      <a:pt x="9265" y="10314"/>
                    </a:cubicBezTo>
                    <a:lnTo>
                      <a:pt x="2076" y="10314"/>
                    </a:lnTo>
                    <a:cubicBezTo>
                      <a:pt x="1126" y="10314"/>
                      <a:pt x="354" y="9540"/>
                      <a:pt x="354" y="8592"/>
                    </a:cubicBezTo>
                    <a:lnTo>
                      <a:pt x="354" y="2981"/>
                    </a:lnTo>
                    <a:lnTo>
                      <a:pt x="0" y="3087"/>
                    </a:lnTo>
                    <a:lnTo>
                      <a:pt x="0" y="8399"/>
                    </a:lnTo>
                    <a:cubicBezTo>
                      <a:pt x="0" y="9664"/>
                      <a:pt x="1030" y="10692"/>
                      <a:pt x="2293" y="10692"/>
                    </a:cubicBezTo>
                    <a:lnTo>
                      <a:pt x="9057" y="10692"/>
                    </a:lnTo>
                    <a:cubicBezTo>
                      <a:pt x="9652" y="10692"/>
                      <a:pt x="10159" y="10247"/>
                      <a:pt x="10238" y="9656"/>
                    </a:cubicBezTo>
                    <a:lnTo>
                      <a:pt x="11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504"/>
              <p:cNvSpPr/>
              <p:nvPr/>
            </p:nvSpPr>
            <p:spPr>
              <a:xfrm>
                <a:off x="4175395" y="575358"/>
                <a:ext cx="140" cy="937"/>
              </a:xfrm>
              <a:custGeom>
                <a:rect b="b" l="l" r="r" t="t"/>
                <a:pathLst>
                  <a:path extrusionOk="0" h="40" w="6">
                    <a:moveTo>
                      <a:pt x="6" y="0"/>
                    </a:moveTo>
                    <a:lnTo>
                      <a:pt x="6" y="0"/>
                    </a:lnTo>
                    <a:cubicBezTo>
                      <a:pt x="5" y="2"/>
                      <a:pt x="4" y="2"/>
                      <a:pt x="3" y="2"/>
                    </a:cubicBezTo>
                    <a:cubicBezTo>
                      <a:pt x="3" y="2"/>
                      <a:pt x="2" y="2"/>
                      <a:pt x="1" y="1"/>
                    </a:cubicBezTo>
                    <a:lnTo>
                      <a:pt x="1" y="39"/>
                    </a:lnTo>
                    <a:lnTo>
                      <a:pt x="6" y="0"/>
                    </a:lnTo>
                    <a:close/>
                  </a:path>
                </a:pathLst>
              </a:custGeom>
              <a:solidFill>
                <a:srgbClr val="BA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504"/>
              <p:cNvSpPr/>
              <p:nvPr/>
            </p:nvSpPr>
            <p:spPr>
              <a:xfrm>
                <a:off x="3708312" y="708125"/>
                <a:ext cx="48699" cy="8025"/>
              </a:xfrm>
              <a:custGeom>
                <a:rect b="b" l="l" r="r" t="t"/>
                <a:pathLst>
                  <a:path extrusionOk="0" h="226" w="1555">
                    <a:moveTo>
                      <a:pt x="1" y="0"/>
                    </a:moveTo>
                    <a:lnTo>
                      <a:pt x="1" y="226"/>
                    </a:lnTo>
                    <a:lnTo>
                      <a:pt x="1555" y="226"/>
                    </a:lnTo>
                    <a:lnTo>
                      <a:pt x="15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562" name="Google Shape;21562;p504"/>
          <p:cNvSpPr txBox="1"/>
          <p:nvPr/>
        </p:nvSpPr>
        <p:spPr>
          <a:xfrm>
            <a:off x="900350" y="1385350"/>
            <a:ext cx="7343400" cy="20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rPr>
              <a:t>Key AI Types in Viticulture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Deep Learning: Object detection (YOLO), segmentation (SegNet, X-Decoder)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Machine Learning: Regression, clustering for zoning and prediction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3D Modeling: Photogrammetry, LiDAR for structural analysis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Future Potential</a:t>
            </a:r>
            <a:r>
              <a:rPr lang="en"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Scaling smartphone-based AI for cost-effective monitoring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Integrating real-time AI with UAVs for automated decision-making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Expanding multi-modal models for broader crop applications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Takeaway</a:t>
            </a:r>
            <a:r>
              <a:rPr lang="en" sz="1100">
                <a:solidFill>
                  <a:schemeClr val="dk1"/>
                </a:solidFill>
              </a:rPr>
              <a:t>: AI + UAVs empower precision viticulture, optimizing yield, health, and resources</a:t>
            </a:r>
            <a:endParaRPr sz="11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6" name="Shape 21566"/>
        <p:cNvGrpSpPr/>
        <p:nvPr/>
      </p:nvGrpSpPr>
      <p:grpSpPr>
        <a:xfrm>
          <a:off x="0" y="0"/>
          <a:ext cx="0" cy="0"/>
          <a:chOff x="0" y="0"/>
          <a:chExt cx="0" cy="0"/>
        </a:xfrm>
      </p:grpSpPr>
      <p:sp>
        <p:nvSpPr>
          <p:cNvPr id="21567" name="Google Shape;21567;p505"/>
          <p:cNvSpPr txBox="1"/>
          <p:nvPr/>
        </p:nvSpPr>
        <p:spPr>
          <a:xfrm>
            <a:off x="0" y="0"/>
            <a:ext cx="9144000" cy="457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400"/>
              </a:spcBef>
              <a:spcAft>
                <a:spcPts val="0"/>
              </a:spcAft>
              <a:buNone/>
            </a:pPr>
            <a:r>
              <a:rPr b="1" lang="en" sz="2300">
                <a:solidFill>
                  <a:schemeClr val="dk1"/>
                </a:solidFill>
              </a:rPr>
              <a:t>Citations</a:t>
            </a:r>
            <a:endParaRPr b="1" sz="2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Barbedo, J. G. A., &amp; Del Cerro, J. (2022). Computer Vision and Deep Learning for Precision Viticulture. </a:t>
            </a:r>
            <a:r>
              <a:rPr i="1" lang="en" sz="1100">
                <a:solidFill>
                  <a:schemeClr val="dk1"/>
                </a:solidFill>
              </a:rPr>
              <a:t>Agronomy</a:t>
            </a:r>
            <a:r>
              <a:rPr lang="en" sz="1100">
                <a:solidFill>
                  <a:schemeClr val="dk1"/>
                </a:solidFill>
              </a:rPr>
              <a:t>, 12(10), 2463.</a:t>
            </a:r>
            <a:r>
              <a:rPr lang="en" sz="1100">
                <a:solidFill>
                  <a:schemeClr val="dk1"/>
                </a:solidFill>
                <a:uFill>
                  <a:noFill/>
                </a:uFill>
                <a:hlinkClick r:id="rId3">
                  <a:extLst>
                    <a:ext uri="{A12FA001-AC4F-418D-AE19-62706E023703}">
                      <ahyp:hlinkClr val="tx"/>
                    </a:ext>
                  </a:extLst>
                </a:hlinkClick>
              </a:rPr>
              <a:t> </a:t>
            </a:r>
            <a:r>
              <a:rPr lang="en" sz="1100" u="sng">
                <a:solidFill>
                  <a:schemeClr val="hlink"/>
                </a:solidFill>
                <a:hlinkClick r:id="rId4"/>
              </a:rPr>
              <a:t>https://www.mdpi.com/2073-4395/12/10/2463</a:t>
            </a:r>
            <a:br>
              <a:rPr lang="en" sz="1100" u="sng">
                <a:solidFill>
                  <a:schemeClr val="hlink"/>
                </a:solidFill>
                <a:hlinkClick r:id="rId5"/>
              </a:rPr>
            </a:b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Bento, V. A., Pôças, I., &amp; Ribeiro, N. (2023). Monitoring the Progression of Downy Mildew on Vineyards Using Multi-Temporal Unmanned Aerial Vehicle Multispectral Data. </a:t>
            </a:r>
            <a:r>
              <a:rPr i="1" lang="en" sz="1100">
                <a:solidFill>
                  <a:schemeClr val="dk1"/>
                </a:solidFill>
              </a:rPr>
              <a:t>Agronomy</a:t>
            </a:r>
            <a:r>
              <a:rPr lang="en" sz="1100">
                <a:solidFill>
                  <a:schemeClr val="dk1"/>
                </a:solidFill>
              </a:rPr>
              <a:t>, 15(4), 934.</a:t>
            </a:r>
            <a:r>
              <a:rPr lang="en" sz="1100">
                <a:solidFill>
                  <a:schemeClr val="dk1"/>
                </a:solidFill>
                <a:uFill>
                  <a:noFill/>
                </a:uFill>
                <a:hlinkClick r:id="rId6">
                  <a:extLst>
                    <a:ext uri="{A12FA001-AC4F-418D-AE19-62706E023703}">
                      <ahyp:hlinkClr val="tx"/>
                    </a:ext>
                  </a:extLst>
                </a:hlinkClick>
              </a:rPr>
              <a:t> </a:t>
            </a:r>
            <a:r>
              <a:rPr lang="en" sz="1100" u="sng">
                <a:solidFill>
                  <a:schemeClr val="hlink"/>
                </a:solidFill>
                <a:hlinkClick r:id="rId7"/>
              </a:rPr>
              <a:t>https://www.mdpi.com/2073-4395/15/4/934</a:t>
            </a:r>
            <a:br>
              <a:rPr lang="en" sz="1100" u="sng">
                <a:solidFill>
                  <a:schemeClr val="hlink"/>
                </a:solidFill>
                <a:hlinkClick r:id="rId8"/>
              </a:rPr>
            </a:b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Bi, K., Xiao, S., &amp; Gao, Y. (2022). Deep Learning Based Automatic Grape Downy Mildew Detection. </a:t>
            </a:r>
            <a:r>
              <a:rPr i="1" lang="en" sz="1100">
                <a:solidFill>
                  <a:schemeClr val="dk1"/>
                </a:solidFill>
              </a:rPr>
              <a:t>Frontiers in Plant Science</a:t>
            </a:r>
            <a:r>
              <a:rPr lang="en" sz="1100">
                <a:solidFill>
                  <a:schemeClr val="dk1"/>
                </a:solidFill>
              </a:rPr>
              <a:t>.</a:t>
            </a:r>
            <a:r>
              <a:rPr lang="en" sz="1100">
                <a:solidFill>
                  <a:schemeClr val="dk1"/>
                </a:solidFill>
                <a:uFill>
                  <a:noFill/>
                </a:uFill>
                <a:hlinkClick r:id="rId9">
                  <a:extLst>
                    <a:ext uri="{A12FA001-AC4F-418D-AE19-62706E023703}">
                      <ahyp:hlinkClr val="tx"/>
                    </a:ext>
                  </a:extLst>
                </a:hlinkClick>
              </a:rPr>
              <a:t> </a:t>
            </a:r>
            <a:r>
              <a:rPr lang="en" sz="1100" u="sng">
                <a:solidFill>
                  <a:schemeClr val="hlink"/>
                </a:solidFill>
                <a:hlinkClick r:id="rId10"/>
              </a:rPr>
              <a:t>https://www.frontiersin.org/articles/10.3389/fpls.2022.872107/full</a:t>
            </a:r>
            <a:br>
              <a:rPr lang="en" sz="1100" u="sng">
                <a:solidFill>
                  <a:schemeClr val="hlink"/>
                </a:solidFill>
                <a:hlinkClick r:id="rId11"/>
              </a:rPr>
            </a:b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Fauvel, M., Eckert, C., &amp; Tisseyre, B. (2020). Vine Disease Detection by Deep Learning Method Combined with 3D Depth Information. </a:t>
            </a:r>
            <a:r>
              <a:rPr i="1" lang="en" sz="1100">
                <a:solidFill>
                  <a:schemeClr val="dk1"/>
                </a:solidFill>
              </a:rPr>
              <a:t>Remote Sensing</a:t>
            </a:r>
            <a:r>
              <a:rPr lang="en" sz="1100">
                <a:solidFill>
                  <a:schemeClr val="dk1"/>
                </a:solidFill>
              </a:rPr>
              <a:t>.</a:t>
            </a:r>
            <a:r>
              <a:rPr lang="en" sz="1100">
                <a:solidFill>
                  <a:schemeClr val="dk1"/>
                </a:solidFill>
                <a:uFill>
                  <a:noFill/>
                </a:uFill>
                <a:hlinkClick r:id="rId12">
                  <a:extLst>
                    <a:ext uri="{A12FA001-AC4F-418D-AE19-62706E023703}">
                      <ahyp:hlinkClr val="tx"/>
                    </a:ext>
                  </a:extLst>
                </a:hlinkClick>
              </a:rPr>
              <a:t> </a:t>
            </a:r>
            <a:r>
              <a:rPr lang="en" sz="1100" u="sng">
                <a:solidFill>
                  <a:schemeClr val="hlink"/>
                </a:solidFill>
                <a:hlinkClick r:id="rId13"/>
              </a:rPr>
              <a:t>https://pmc.ncbi.nlm.nih.gov/articles/PMC7340882/</a:t>
            </a:r>
            <a:br>
              <a:rPr lang="en" sz="1100" u="sng">
                <a:solidFill>
                  <a:schemeClr val="hlink"/>
                </a:solidFill>
                <a:hlinkClick r:id="rId14"/>
              </a:rPr>
            </a:b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Albetis, J., Delenne, C., &amp; Rousseau, D. (2017). Detection of Flavescence dorée Grapevine Disease Using Unmanned Aerial Vehicle (UAV) Multispectral Imagery. </a:t>
            </a:r>
            <a:r>
              <a:rPr i="1" lang="en" sz="1100">
                <a:solidFill>
                  <a:schemeClr val="dk1"/>
                </a:solidFill>
              </a:rPr>
              <a:t>Remote Sensing</a:t>
            </a:r>
            <a:r>
              <a:rPr lang="en" sz="1100">
                <a:solidFill>
                  <a:schemeClr val="dk1"/>
                </a:solidFill>
              </a:rPr>
              <a:t>, 9(4), 308.</a:t>
            </a:r>
            <a:r>
              <a:rPr lang="en" sz="1100">
                <a:solidFill>
                  <a:schemeClr val="dk1"/>
                </a:solidFill>
                <a:uFill>
                  <a:noFill/>
                </a:uFill>
                <a:hlinkClick r:id="rId15">
                  <a:extLst>
                    <a:ext uri="{A12FA001-AC4F-418D-AE19-62706E023703}">
                      <ahyp:hlinkClr val="tx"/>
                    </a:ext>
                  </a:extLst>
                </a:hlinkClick>
              </a:rPr>
              <a:t> </a:t>
            </a:r>
            <a:r>
              <a:rPr lang="en" sz="1100" u="sng">
                <a:solidFill>
                  <a:schemeClr val="hlink"/>
                </a:solidFill>
                <a:hlinkClick r:id="rId16"/>
              </a:rPr>
              <a:t>https://www.mdpi.com/2072-4292/9/4/308</a:t>
            </a:r>
            <a:br>
              <a:rPr lang="en" sz="1100" u="sng">
                <a:solidFill>
                  <a:schemeClr val="hlink"/>
                </a:solidFill>
                <a:hlinkClick r:id="rId17"/>
              </a:rPr>
            </a:b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Romero, M., Luo, Y., &amp; Fuentes, S. (2024). Thermal Imaging from UAS for Estimating Crop Water Status in a Merlot Vineyard in Semi-Arid Conditions. </a:t>
            </a:r>
            <a:r>
              <a:rPr i="1" lang="en" sz="1100">
                <a:solidFill>
                  <a:schemeClr val="dk1"/>
                </a:solidFill>
              </a:rPr>
              <a:t>Irrigation Science</a:t>
            </a:r>
            <a:r>
              <a:rPr lang="en" sz="1100">
                <a:solidFill>
                  <a:schemeClr val="dk1"/>
                </a:solidFill>
              </a:rPr>
              <a:t>.</a:t>
            </a:r>
            <a:r>
              <a:rPr lang="en" sz="1100">
                <a:solidFill>
                  <a:schemeClr val="dk1"/>
                </a:solidFill>
                <a:uFill>
                  <a:noFill/>
                </a:uFill>
                <a:hlinkClick r:id="rId18">
                  <a:extLst>
                    <a:ext uri="{A12FA001-AC4F-418D-AE19-62706E023703}">
                      <ahyp:hlinkClr val="tx"/>
                    </a:ext>
                  </a:extLst>
                </a:hlinkClick>
              </a:rPr>
              <a:t> </a:t>
            </a:r>
            <a:r>
              <a:rPr lang="en" sz="1100" u="sng">
                <a:solidFill>
                  <a:schemeClr val="hlink"/>
                </a:solidFill>
                <a:hlinkClick r:id="rId19"/>
              </a:rPr>
              <a:t>https://link.springer.com/article/10.1007/s00271-024-00955-1</a:t>
            </a:r>
            <a:br>
              <a:rPr lang="en" sz="1100" u="sng">
                <a:solidFill>
                  <a:schemeClr val="hlink"/>
                </a:solidFill>
                <a:hlinkClick r:id="rId20"/>
              </a:rPr>
            </a:br>
            <a:endParaRPr sz="1100" u="sng">
              <a:solidFill>
                <a:schemeClr val="hlink"/>
              </a:solidFill>
            </a:endParaRPr>
          </a:p>
          <a:p>
            <a:pPr indent="0" lvl="0" marL="457200" rtl="0" algn="l">
              <a:lnSpc>
                <a:spcPct val="115000"/>
              </a:lnSpc>
              <a:spcBef>
                <a:spcPts val="1200"/>
              </a:spcBef>
              <a:spcAft>
                <a:spcPts val="1200"/>
              </a:spcAft>
              <a:buNone/>
            </a:pPr>
            <a:r>
              <a:t/>
            </a:r>
            <a:endParaRPr sz="1100" u="sng">
              <a:solidFill>
                <a:schemeClr val="hlink"/>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71" name="Shape 21571"/>
        <p:cNvGrpSpPr/>
        <p:nvPr/>
      </p:nvGrpSpPr>
      <p:grpSpPr>
        <a:xfrm>
          <a:off x="0" y="0"/>
          <a:ext cx="0" cy="0"/>
          <a:chOff x="0" y="0"/>
          <a:chExt cx="0" cy="0"/>
        </a:xfrm>
      </p:grpSpPr>
      <p:sp>
        <p:nvSpPr>
          <p:cNvPr id="21572" name="Google Shape;21572;p506"/>
          <p:cNvSpPr txBox="1"/>
          <p:nvPr/>
        </p:nvSpPr>
        <p:spPr>
          <a:xfrm>
            <a:off x="0" y="0"/>
            <a:ext cx="9144000" cy="36642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Char char="●"/>
            </a:pPr>
            <a:r>
              <a:rPr lang="en" sz="1100">
                <a:solidFill>
                  <a:schemeClr val="dk1"/>
                </a:solidFill>
              </a:rPr>
              <a:t>Pádua, L., Marques, P., &amp; Sousa, J. J. (2024). Detection of Leak Areas in Vineyard Irrigation Systems Using UAV-Based Data. </a:t>
            </a:r>
            <a:r>
              <a:rPr i="1" lang="en" sz="1100">
                <a:solidFill>
                  <a:schemeClr val="dk1"/>
                </a:solidFill>
              </a:rPr>
              <a:t>Drones</a:t>
            </a:r>
            <a:r>
              <a:rPr lang="en" sz="1100">
                <a:solidFill>
                  <a:schemeClr val="dk1"/>
                </a:solidFill>
              </a:rPr>
              <a:t>, 8(5), 187.</a:t>
            </a:r>
            <a:r>
              <a:rPr lang="en" sz="1100">
                <a:solidFill>
                  <a:schemeClr val="dk1"/>
                </a:solidFill>
                <a:uFill>
                  <a:noFill/>
                </a:uFill>
                <a:hlinkClick r:id="rId3">
                  <a:extLst>
                    <a:ext uri="{A12FA001-AC4F-418D-AE19-62706E023703}">
                      <ahyp:hlinkClr val="tx"/>
                    </a:ext>
                  </a:extLst>
                </a:hlinkClick>
              </a:rPr>
              <a:t> </a:t>
            </a:r>
            <a:r>
              <a:rPr lang="en" sz="1100" u="sng">
                <a:solidFill>
                  <a:schemeClr val="dk1"/>
                </a:solidFill>
                <a:hlinkClick r:id="rId4">
                  <a:extLst>
                    <a:ext uri="{A12FA001-AC4F-418D-AE19-62706E023703}">
                      <ahyp:hlinkClr val="tx"/>
                    </a:ext>
                  </a:extLst>
                </a:hlinkClick>
              </a:rPr>
              <a:t>https://www.mdpi.com/2504-446X/8/5/187</a:t>
            </a:r>
            <a:br>
              <a:rPr lang="en" sz="1100" u="sng">
                <a:solidFill>
                  <a:schemeClr val="dk1"/>
                </a:solidFill>
                <a:hlinkClick r:id="rId5">
                  <a:extLst>
                    <a:ext uri="{A12FA001-AC4F-418D-AE19-62706E023703}">
                      <ahyp:hlinkClr val="tx"/>
                    </a:ext>
                  </a:extLst>
                </a:hlinkClick>
              </a:rPr>
            </a:br>
            <a:endParaRPr sz="1100" u="sng">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Šupčík, J., Pádua, L., &amp; Adão, T. (2024). Predicting Grape Yield with Vine Canopy Morphology Analysis from 3D Point Clouds Generated by UAV Imagery. </a:t>
            </a:r>
            <a:r>
              <a:rPr i="1" lang="en" sz="1100">
                <a:solidFill>
                  <a:schemeClr val="dk1"/>
                </a:solidFill>
              </a:rPr>
              <a:t>Drones</a:t>
            </a:r>
            <a:r>
              <a:rPr lang="en" sz="1100">
                <a:solidFill>
                  <a:schemeClr val="dk1"/>
                </a:solidFill>
              </a:rPr>
              <a:t>, 8(6), 216.</a:t>
            </a:r>
            <a:r>
              <a:rPr lang="en" sz="1100">
                <a:solidFill>
                  <a:schemeClr val="dk1"/>
                </a:solidFill>
                <a:uFill>
                  <a:noFill/>
                </a:uFill>
                <a:hlinkClick r:id="rId6">
                  <a:extLst>
                    <a:ext uri="{A12FA001-AC4F-418D-AE19-62706E023703}">
                      <ahyp:hlinkClr val="tx"/>
                    </a:ext>
                  </a:extLst>
                </a:hlinkClick>
              </a:rPr>
              <a:t> </a:t>
            </a:r>
            <a:r>
              <a:rPr lang="en" sz="1100" u="sng">
                <a:solidFill>
                  <a:schemeClr val="dk1"/>
                </a:solidFill>
                <a:hlinkClick r:id="rId7">
                  <a:extLst>
                    <a:ext uri="{A12FA001-AC4F-418D-AE19-62706E023703}">
                      <ahyp:hlinkClr val="tx"/>
                    </a:ext>
                  </a:extLst>
                </a:hlinkClick>
              </a:rPr>
              <a:t>https://www.mdpi.com/2504-446X/8/6/216</a:t>
            </a:r>
            <a:br>
              <a:rPr lang="en" sz="1100" u="sng">
                <a:solidFill>
                  <a:schemeClr val="dk1"/>
                </a:solidFill>
                <a:hlinkClick r:id="rId8">
                  <a:extLst>
                    <a:ext uri="{A12FA001-AC4F-418D-AE19-62706E023703}">
                      <ahyp:hlinkClr val="tx"/>
                    </a:ext>
                  </a:extLst>
                </a:hlinkClick>
              </a:rPr>
            </a:br>
            <a:endParaRPr sz="1100" u="sng">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Torres-Sánchez, J., Mesas-Carrascosa, F. J., &amp; López-Granados, F. (2021). Grape Cluster Detection Using UAV Photogrammetric Point Clouds as a Low-Cost Tool for Yield Forecasting in Vineyards. </a:t>
            </a:r>
            <a:r>
              <a:rPr i="1" lang="en" sz="1100">
                <a:solidFill>
                  <a:schemeClr val="dk1"/>
                </a:solidFill>
              </a:rPr>
              <a:t>Sensors</a:t>
            </a:r>
            <a:r>
              <a:rPr lang="en" sz="1100">
                <a:solidFill>
                  <a:schemeClr val="dk1"/>
                </a:solidFill>
              </a:rPr>
              <a:t>, 21(9), 3083.</a:t>
            </a:r>
            <a:r>
              <a:rPr lang="en" sz="1100">
                <a:solidFill>
                  <a:schemeClr val="dk1"/>
                </a:solidFill>
                <a:uFill>
                  <a:noFill/>
                </a:uFill>
                <a:hlinkClick r:id="rId9">
                  <a:extLst>
                    <a:ext uri="{A12FA001-AC4F-418D-AE19-62706E023703}">
                      <ahyp:hlinkClr val="tx"/>
                    </a:ext>
                  </a:extLst>
                </a:hlinkClick>
              </a:rPr>
              <a:t> </a:t>
            </a:r>
            <a:r>
              <a:rPr lang="en" sz="1100" u="sng">
                <a:solidFill>
                  <a:schemeClr val="dk1"/>
                </a:solidFill>
                <a:hlinkClick r:id="rId10">
                  <a:extLst>
                    <a:ext uri="{A12FA001-AC4F-418D-AE19-62706E023703}">
                      <ahyp:hlinkClr val="tx"/>
                    </a:ext>
                  </a:extLst>
                </a:hlinkClick>
              </a:rPr>
              <a:t>https://www.mdpi.com/1424-8220/21/9/3083</a:t>
            </a:r>
            <a:br>
              <a:rPr lang="en" sz="1100" u="sng">
                <a:solidFill>
                  <a:schemeClr val="dk1"/>
                </a:solidFill>
                <a:hlinkClick r:id="rId11">
                  <a:extLst>
                    <a:ext uri="{A12FA001-AC4F-418D-AE19-62706E023703}">
                      <ahyp:hlinkClr val="tx"/>
                    </a:ext>
                  </a:extLst>
                </a:hlinkClick>
              </a:rPr>
            </a:br>
            <a:endParaRPr sz="1100" u="sng">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Vélez, S., Ariza-Sentís, M., &amp; Valente, J. (2025). Framework for Smartphone-Based Grape Detection and Vineyard Management Using UAV-Trained AI. </a:t>
            </a:r>
            <a:r>
              <a:rPr i="1" lang="en" sz="1100">
                <a:solidFill>
                  <a:schemeClr val="dk1"/>
                </a:solidFill>
              </a:rPr>
              <a:t>Wageningen University &amp; Research</a:t>
            </a:r>
            <a:r>
              <a:rPr lang="en" sz="1100">
                <a:solidFill>
                  <a:schemeClr val="dk1"/>
                </a:solidFill>
              </a:rPr>
              <a:t>.</a:t>
            </a:r>
            <a:r>
              <a:rPr lang="en" sz="1100">
                <a:solidFill>
                  <a:schemeClr val="dk1"/>
                </a:solidFill>
                <a:uFill>
                  <a:noFill/>
                </a:uFill>
                <a:hlinkClick r:id="rId12">
                  <a:extLst>
                    <a:ext uri="{A12FA001-AC4F-418D-AE19-62706E023703}">
                      <ahyp:hlinkClr val="tx"/>
                    </a:ext>
                  </a:extLst>
                </a:hlinkClick>
              </a:rPr>
              <a:t> </a:t>
            </a:r>
            <a:r>
              <a:rPr lang="en" sz="1100" u="sng">
                <a:solidFill>
                  <a:schemeClr val="dk1"/>
                </a:solidFill>
                <a:hlinkClick r:id="rId13">
                  <a:extLst>
                    <a:ext uri="{A12FA001-AC4F-418D-AE19-62706E023703}">
                      <ahyp:hlinkClr val="tx"/>
                    </a:ext>
                  </a:extLst>
                </a:hlinkClick>
              </a:rPr>
              <a:t>https://research.wur.nl/en/publications/framework-for-smartphone-based-grape-detection-and-vineyard-manag</a:t>
            </a:r>
            <a:br>
              <a:rPr lang="en" sz="1100" u="sng">
                <a:solidFill>
                  <a:schemeClr val="dk1"/>
                </a:solidFill>
                <a:hlinkClick r:id="rId14">
                  <a:extLst>
                    <a:ext uri="{A12FA001-AC4F-418D-AE19-62706E023703}">
                      <ahyp:hlinkClr val="tx"/>
                    </a:ext>
                  </a:extLst>
                </a:hlinkClick>
              </a:rPr>
            </a:br>
            <a:endParaRPr sz="1100" u="sng">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Smith, J., &amp; Brown, K. (2024). Advancements in UAV Remote Sensing for Agricultural Yield Estimation: A Systematic Comprehensive Review of Platforms, Sensors, and Data Analytics. </a:t>
            </a:r>
            <a:r>
              <a:rPr i="1" lang="en" sz="1100">
                <a:solidFill>
                  <a:schemeClr val="dk1"/>
                </a:solidFill>
              </a:rPr>
              <a:t>ResearchGate</a:t>
            </a:r>
            <a:r>
              <a:rPr lang="en" sz="1100">
                <a:solidFill>
                  <a:schemeClr val="dk1"/>
                </a:solidFill>
              </a:rPr>
              <a:t>.</a:t>
            </a:r>
            <a:r>
              <a:rPr lang="en" sz="1100">
                <a:solidFill>
                  <a:schemeClr val="dk1"/>
                </a:solidFill>
                <a:uFill>
                  <a:noFill/>
                </a:uFill>
                <a:hlinkClick r:id="rId15">
                  <a:extLst>
                    <a:ext uri="{A12FA001-AC4F-418D-AE19-62706E023703}">
                      <ahyp:hlinkClr val="tx"/>
                    </a:ext>
                  </a:extLst>
                </a:hlinkClick>
              </a:rPr>
              <a:t> </a:t>
            </a:r>
            <a:r>
              <a:rPr lang="en" sz="1100" u="sng">
                <a:solidFill>
                  <a:schemeClr val="dk1"/>
                </a:solidFill>
                <a:hlinkClick r:id="rId16">
                  <a:extLst>
                    <a:ext uri="{A12FA001-AC4F-418D-AE19-62706E023703}">
                      <ahyp:hlinkClr val="tx"/>
                    </a:ext>
                  </a:extLst>
                </a:hlinkClick>
              </a:rPr>
              <a:t>https://www.researchgate.net/publication/386357301_Advancements_in_UAV_Remote_Sensing_for_Agricultural_Yield_Estimation_A_Systematic_Comprehensive_Review_of_Platforms_Sensors_and_Data_Analytics</a:t>
            </a:r>
            <a:br>
              <a:rPr lang="en" sz="1100" u="sng">
                <a:solidFill>
                  <a:schemeClr val="dk1"/>
                </a:solidFill>
                <a:hlinkClick r:id="rId17">
                  <a:extLst>
                    <a:ext uri="{A12FA001-AC4F-418D-AE19-62706E023703}">
                      <ahyp:hlinkClr val="tx"/>
                    </a:ext>
                  </a:extLst>
                </a:hlinkClick>
              </a:rPr>
            </a:br>
            <a:endParaRPr sz="1100" u="sng">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76" name="Shape 21576"/>
        <p:cNvGrpSpPr/>
        <p:nvPr/>
      </p:nvGrpSpPr>
      <p:grpSpPr>
        <a:xfrm>
          <a:off x="0" y="0"/>
          <a:ext cx="0" cy="0"/>
          <a:chOff x="0" y="0"/>
          <a:chExt cx="0" cy="0"/>
        </a:xfrm>
      </p:grpSpPr>
      <p:sp>
        <p:nvSpPr>
          <p:cNvPr id="21577" name="Google Shape;21577;p507"/>
          <p:cNvSpPr txBox="1"/>
          <p:nvPr/>
        </p:nvSpPr>
        <p:spPr>
          <a:xfrm>
            <a:off x="0" y="0"/>
            <a:ext cx="9144000" cy="231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100" u="sng">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Di Gennaro, S. F., Matese, A., &amp; Berton, A. (2023). Missing Plant Detection in Vineyards Using UAV Angled RGB Imagery Acquired in Dormant Period. </a:t>
            </a:r>
            <a:r>
              <a:rPr i="1" lang="en" sz="1100">
                <a:solidFill>
                  <a:schemeClr val="dk1"/>
                </a:solidFill>
              </a:rPr>
              <a:t>Drones</a:t>
            </a:r>
            <a:r>
              <a:rPr lang="en" sz="1100">
                <a:solidFill>
                  <a:schemeClr val="dk1"/>
                </a:solidFill>
              </a:rPr>
              <a:t>, 7(6), 349.</a:t>
            </a:r>
            <a:r>
              <a:rPr lang="en" sz="1100">
                <a:solidFill>
                  <a:schemeClr val="dk1"/>
                </a:solidFill>
                <a:uFill>
                  <a:noFill/>
                </a:uFill>
                <a:hlinkClick r:id="rId3">
                  <a:extLst>
                    <a:ext uri="{A12FA001-AC4F-418D-AE19-62706E023703}">
                      <ahyp:hlinkClr val="tx"/>
                    </a:ext>
                  </a:extLst>
                </a:hlinkClick>
              </a:rPr>
              <a:t> </a:t>
            </a:r>
            <a:r>
              <a:rPr lang="en" sz="1100" u="sng">
                <a:solidFill>
                  <a:schemeClr val="dk1"/>
                </a:solidFill>
                <a:hlinkClick r:id="rId4">
                  <a:extLst>
                    <a:ext uri="{A12FA001-AC4F-418D-AE19-62706E023703}">
                      <ahyp:hlinkClr val="tx"/>
                    </a:ext>
                  </a:extLst>
                </a:hlinkClick>
              </a:rPr>
              <a:t>https://www.mdpi.com/2504-446X/7/6/349</a:t>
            </a:r>
            <a:br>
              <a:rPr lang="en" sz="1100" u="sng">
                <a:solidFill>
                  <a:schemeClr val="dk1"/>
                </a:solidFill>
                <a:hlinkClick r:id="rId5">
                  <a:extLst>
                    <a:ext uri="{A12FA001-AC4F-418D-AE19-62706E023703}">
                      <ahyp:hlinkClr val="tx"/>
                    </a:ext>
                  </a:extLst>
                </a:hlinkClick>
              </a:rPr>
            </a:br>
            <a:endParaRPr sz="1100" u="sng">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Gavrilović, M., Pajić, M., &amp; Krmpotić, D. (2023). Vineyard Zoning and Vine Detection Using Machine Learning in Unmanned Aerial Vehicle Imagery. </a:t>
            </a:r>
            <a:r>
              <a:rPr i="1" lang="en" sz="1100">
                <a:solidFill>
                  <a:schemeClr val="dk1"/>
                </a:solidFill>
              </a:rPr>
              <a:t>Remote Sensing</a:t>
            </a:r>
            <a:r>
              <a:rPr lang="en" sz="1100">
                <a:solidFill>
                  <a:schemeClr val="dk1"/>
                </a:solidFill>
              </a:rPr>
              <a:t>, 16(3), 584.</a:t>
            </a:r>
            <a:r>
              <a:rPr lang="en" sz="1100">
                <a:solidFill>
                  <a:schemeClr val="dk1"/>
                </a:solidFill>
                <a:uFill>
                  <a:noFill/>
                </a:uFill>
                <a:hlinkClick r:id="rId6">
                  <a:extLst>
                    <a:ext uri="{A12FA001-AC4F-418D-AE19-62706E023703}">
                      <ahyp:hlinkClr val="tx"/>
                    </a:ext>
                  </a:extLst>
                </a:hlinkClick>
              </a:rPr>
              <a:t> </a:t>
            </a:r>
            <a:r>
              <a:rPr lang="en" sz="1100" u="sng">
                <a:solidFill>
                  <a:schemeClr val="dk1"/>
                </a:solidFill>
                <a:hlinkClick r:id="rId7">
                  <a:extLst>
                    <a:ext uri="{A12FA001-AC4F-418D-AE19-62706E023703}">
                      <ahyp:hlinkClr val="tx"/>
                    </a:ext>
                  </a:extLst>
                </a:hlinkClick>
              </a:rPr>
              <a:t>https://www.mdpi.com/2072-4292/16/3/584</a:t>
            </a:r>
            <a:endParaRPr/>
          </a:p>
          <a:p>
            <a:pPr indent="-298450" lvl="0" marL="457200" rtl="0" algn="l">
              <a:lnSpc>
                <a:spcPct val="115000"/>
              </a:lnSpc>
              <a:spcBef>
                <a:spcPts val="0"/>
              </a:spcBef>
              <a:spcAft>
                <a:spcPts val="0"/>
              </a:spcAft>
              <a:buClr>
                <a:schemeClr val="dk1"/>
              </a:buClr>
              <a:buSzPts val="1100"/>
              <a:buChar char="●"/>
            </a:pPr>
            <a:r>
              <a:t/>
            </a:r>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Cantürk, Y., Kurtulmuş, F., &amp; Öztekin, Y. B. (2023). UAV-Based Individual Plant Detection and Geometric Parameter Extraction in Vineyards. </a:t>
            </a:r>
            <a:r>
              <a:rPr i="1" lang="en" sz="1100">
                <a:solidFill>
                  <a:schemeClr val="dk1"/>
                </a:solidFill>
              </a:rPr>
              <a:t>Frontiers in Plant Science</a:t>
            </a:r>
            <a:r>
              <a:rPr lang="en" sz="1100">
                <a:solidFill>
                  <a:schemeClr val="dk1"/>
                </a:solidFill>
              </a:rPr>
              <a:t>.</a:t>
            </a:r>
            <a:r>
              <a:rPr lang="en" sz="1100">
                <a:solidFill>
                  <a:schemeClr val="dk1"/>
                </a:solidFill>
                <a:uFill>
                  <a:noFill/>
                </a:uFill>
                <a:hlinkClick r:id="rId8">
                  <a:extLst>
                    <a:ext uri="{A12FA001-AC4F-418D-AE19-62706E023703}">
                      <ahyp:hlinkClr val="tx"/>
                    </a:ext>
                  </a:extLst>
                </a:hlinkClick>
              </a:rPr>
              <a:t> </a:t>
            </a:r>
            <a:r>
              <a:rPr lang="en" sz="1100" u="sng">
                <a:solidFill>
                  <a:schemeClr val="dk1"/>
                </a:solidFill>
                <a:hlinkClick r:id="rId9">
                  <a:extLst>
                    <a:ext uri="{A12FA001-AC4F-418D-AE19-62706E023703}">
                      <ahyp:hlinkClr val="tx"/>
                    </a:ext>
                  </a:extLst>
                </a:hlinkClick>
              </a:rPr>
              <a:t>https://www.frontiersin.org/journals/plant-science/articles/10.3389/fpls.2023.1244384/full</a:t>
            </a:r>
            <a:br>
              <a:rPr lang="en" sz="1100" u="sng">
                <a:solidFill>
                  <a:schemeClr val="dk1"/>
                </a:solidFill>
                <a:hlinkClick r:id="rId10">
                  <a:extLst>
                    <a:ext uri="{A12FA001-AC4F-418D-AE19-62706E023703}">
                      <ahyp:hlinkClr val="tx"/>
                    </a:ext>
                  </a:extLst>
                </a:hlinkClick>
              </a:rPr>
            </a:br>
            <a:endParaRPr sz="1100" u="sng">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96" name="Shape 19596"/>
        <p:cNvGrpSpPr/>
        <p:nvPr/>
      </p:nvGrpSpPr>
      <p:grpSpPr>
        <a:xfrm>
          <a:off x="0" y="0"/>
          <a:ext cx="0" cy="0"/>
          <a:chOff x="0" y="0"/>
          <a:chExt cx="0" cy="0"/>
        </a:xfrm>
      </p:grpSpPr>
      <p:sp>
        <p:nvSpPr>
          <p:cNvPr id="19597" name="Google Shape;19597;p484"/>
          <p:cNvSpPr txBox="1"/>
          <p:nvPr>
            <p:ph type="title"/>
          </p:nvPr>
        </p:nvSpPr>
        <p:spPr>
          <a:xfrm>
            <a:off x="715100" y="1032500"/>
            <a:ext cx="4928700" cy="22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100"/>
              <a:t>Goals of AI Detection in Vineyards</a:t>
            </a:r>
            <a:endParaRPr sz="6100"/>
          </a:p>
        </p:txBody>
      </p:sp>
      <p:grpSp>
        <p:nvGrpSpPr>
          <p:cNvPr id="19598" name="Google Shape;19598;p484"/>
          <p:cNvGrpSpPr/>
          <p:nvPr/>
        </p:nvGrpSpPr>
        <p:grpSpPr>
          <a:xfrm>
            <a:off x="-108565" y="3554530"/>
            <a:ext cx="10409681" cy="1242270"/>
            <a:chOff x="13435" y="3708930"/>
            <a:chExt cx="10409681" cy="1242270"/>
          </a:xfrm>
        </p:grpSpPr>
        <p:grpSp>
          <p:nvGrpSpPr>
            <p:cNvPr id="19599" name="Google Shape;19599;p484"/>
            <p:cNvGrpSpPr/>
            <p:nvPr/>
          </p:nvGrpSpPr>
          <p:grpSpPr>
            <a:xfrm>
              <a:off x="13435" y="4147734"/>
              <a:ext cx="10409681" cy="803466"/>
              <a:chOff x="13447" y="4340034"/>
              <a:chExt cx="10409681" cy="803466"/>
            </a:xfrm>
          </p:grpSpPr>
          <p:sp>
            <p:nvSpPr>
              <p:cNvPr id="19600" name="Google Shape;19600;p484"/>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484"/>
              <p:cNvSpPr/>
              <p:nvPr/>
            </p:nvSpPr>
            <p:spPr>
              <a:xfrm flipH="1" rot="10800000">
                <a:off x="13447"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484"/>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484"/>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484"/>
              <p:cNvSpPr/>
              <p:nvPr/>
            </p:nvSpPr>
            <p:spPr>
              <a:xfrm rot="10800000">
                <a:off x="8415462"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484"/>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6" name="Google Shape;19606;p484"/>
            <p:cNvGrpSpPr/>
            <p:nvPr/>
          </p:nvGrpSpPr>
          <p:grpSpPr>
            <a:xfrm>
              <a:off x="6221512" y="3708930"/>
              <a:ext cx="1307895" cy="575273"/>
              <a:chOff x="2161713" y="3315239"/>
              <a:chExt cx="607984" cy="267420"/>
            </a:xfrm>
          </p:grpSpPr>
          <p:sp>
            <p:nvSpPr>
              <p:cNvPr id="19607" name="Google Shape;19607;p4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484"/>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484"/>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484"/>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4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2" name="Google Shape;19612;p484"/>
            <p:cNvGrpSpPr/>
            <p:nvPr/>
          </p:nvGrpSpPr>
          <p:grpSpPr>
            <a:xfrm>
              <a:off x="1653966" y="3747787"/>
              <a:ext cx="899221" cy="688272"/>
              <a:chOff x="712473" y="3312994"/>
              <a:chExt cx="527743" cy="403963"/>
            </a:xfrm>
          </p:grpSpPr>
          <p:sp>
            <p:nvSpPr>
              <p:cNvPr id="19613" name="Google Shape;19613;p484"/>
              <p:cNvSpPr/>
              <p:nvPr/>
            </p:nvSpPr>
            <p:spPr>
              <a:xfrm>
                <a:off x="965108" y="3312994"/>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484"/>
              <p:cNvSpPr/>
              <p:nvPr/>
            </p:nvSpPr>
            <p:spPr>
              <a:xfrm>
                <a:off x="805604" y="3468965"/>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484"/>
              <p:cNvSpPr/>
              <p:nvPr/>
            </p:nvSpPr>
            <p:spPr>
              <a:xfrm>
                <a:off x="712473" y="3396011"/>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16" name="Google Shape;19616;p484"/>
          <p:cNvGrpSpPr/>
          <p:nvPr/>
        </p:nvGrpSpPr>
        <p:grpSpPr>
          <a:xfrm>
            <a:off x="-1292587" y="3955500"/>
            <a:ext cx="10436578" cy="1197200"/>
            <a:chOff x="-646237" y="3946300"/>
            <a:chExt cx="10436578" cy="1197200"/>
          </a:xfrm>
        </p:grpSpPr>
        <p:grpSp>
          <p:nvGrpSpPr>
            <p:cNvPr id="19617" name="Google Shape;19617;p484"/>
            <p:cNvGrpSpPr/>
            <p:nvPr/>
          </p:nvGrpSpPr>
          <p:grpSpPr>
            <a:xfrm>
              <a:off x="-646237" y="4340034"/>
              <a:ext cx="10436575" cy="803466"/>
              <a:chOff x="0" y="4340034"/>
              <a:chExt cx="10436575" cy="803466"/>
            </a:xfrm>
          </p:grpSpPr>
          <p:sp>
            <p:nvSpPr>
              <p:cNvPr id="19618" name="Google Shape;19618;p484"/>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484"/>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484"/>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484"/>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484"/>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484"/>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4" name="Google Shape;19624;p484"/>
            <p:cNvGrpSpPr/>
            <p:nvPr/>
          </p:nvGrpSpPr>
          <p:grpSpPr>
            <a:xfrm>
              <a:off x="3503062" y="3960530"/>
              <a:ext cx="6287278" cy="647973"/>
              <a:chOff x="1947065" y="3281444"/>
              <a:chExt cx="2922684" cy="301215"/>
            </a:xfrm>
          </p:grpSpPr>
          <p:sp>
            <p:nvSpPr>
              <p:cNvPr id="19625" name="Google Shape;19625;p484"/>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484"/>
              <p:cNvSpPr/>
              <p:nvPr/>
            </p:nvSpPr>
            <p:spPr>
              <a:xfrm>
                <a:off x="4651872" y="3281444"/>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484"/>
              <p:cNvSpPr/>
              <p:nvPr/>
            </p:nvSpPr>
            <p:spPr>
              <a:xfrm>
                <a:off x="4613775" y="3296565"/>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484"/>
              <p:cNvSpPr/>
              <p:nvPr/>
            </p:nvSpPr>
            <p:spPr>
              <a:xfrm>
                <a:off x="1947065"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484"/>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0" name="Google Shape;19630;p484"/>
            <p:cNvGrpSpPr/>
            <p:nvPr/>
          </p:nvGrpSpPr>
          <p:grpSpPr>
            <a:xfrm>
              <a:off x="770794" y="4033237"/>
              <a:ext cx="944823" cy="651197"/>
              <a:chOff x="1610363" y="3357879"/>
              <a:chExt cx="554506" cy="382203"/>
            </a:xfrm>
          </p:grpSpPr>
          <p:sp>
            <p:nvSpPr>
              <p:cNvPr id="19631" name="Google Shape;19631;p484"/>
              <p:cNvSpPr/>
              <p:nvPr/>
            </p:nvSpPr>
            <p:spPr>
              <a:xfrm>
                <a:off x="1610363" y="3357879"/>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484"/>
              <p:cNvSpPr/>
              <p:nvPr/>
            </p:nvSpPr>
            <p:spPr>
              <a:xfrm>
                <a:off x="1803007" y="3463697"/>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484"/>
              <p:cNvSpPr/>
              <p:nvPr/>
            </p:nvSpPr>
            <p:spPr>
              <a:xfrm>
                <a:off x="1957286" y="3419136"/>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4" name="Google Shape;19634;p484"/>
            <p:cNvGrpSpPr/>
            <p:nvPr/>
          </p:nvGrpSpPr>
          <p:grpSpPr>
            <a:xfrm>
              <a:off x="8251040" y="3946300"/>
              <a:ext cx="767639" cy="575285"/>
              <a:chOff x="1286413" y="3306853"/>
              <a:chExt cx="450519" cy="337648"/>
            </a:xfrm>
          </p:grpSpPr>
          <p:sp>
            <p:nvSpPr>
              <p:cNvPr id="19635" name="Google Shape;19635;p484"/>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484"/>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484"/>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38" name="Google Shape;19638;p484"/>
          <p:cNvGrpSpPr/>
          <p:nvPr/>
        </p:nvGrpSpPr>
        <p:grpSpPr>
          <a:xfrm>
            <a:off x="4120500" y="2218131"/>
            <a:ext cx="4952275" cy="2782169"/>
            <a:chOff x="4120500" y="2218131"/>
            <a:chExt cx="4952275" cy="2782169"/>
          </a:xfrm>
        </p:grpSpPr>
        <p:sp>
          <p:nvSpPr>
            <p:cNvPr id="19639" name="Google Shape;19639;p484"/>
            <p:cNvSpPr/>
            <p:nvPr/>
          </p:nvSpPr>
          <p:spPr>
            <a:xfrm>
              <a:off x="4302175" y="4799600"/>
              <a:ext cx="4770600" cy="200700"/>
            </a:xfrm>
            <a:prstGeom prst="ellipse">
              <a:avLst/>
            </a:pr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0" name="Google Shape;19640;p484"/>
            <p:cNvGrpSpPr/>
            <p:nvPr/>
          </p:nvGrpSpPr>
          <p:grpSpPr>
            <a:xfrm>
              <a:off x="4120500" y="2218131"/>
              <a:ext cx="4769648" cy="2677139"/>
              <a:chOff x="1441839" y="535053"/>
              <a:chExt cx="6626351" cy="3719282"/>
            </a:xfrm>
          </p:grpSpPr>
          <p:sp>
            <p:nvSpPr>
              <p:cNvPr id="19641" name="Google Shape;19641;p484"/>
              <p:cNvSpPr/>
              <p:nvPr/>
            </p:nvSpPr>
            <p:spPr>
              <a:xfrm>
                <a:off x="1542443" y="2117551"/>
                <a:ext cx="2191101" cy="1043407"/>
              </a:xfrm>
              <a:custGeom>
                <a:rect b="b" l="l" r="r" t="t"/>
                <a:pathLst>
                  <a:path extrusionOk="0" h="12763" w="26832">
                    <a:moveTo>
                      <a:pt x="793" y="1"/>
                    </a:moveTo>
                    <a:cubicBezTo>
                      <a:pt x="311" y="1"/>
                      <a:pt x="1" y="514"/>
                      <a:pt x="226" y="940"/>
                    </a:cubicBezTo>
                    <a:lnTo>
                      <a:pt x="6296" y="12420"/>
                    </a:lnTo>
                    <a:cubicBezTo>
                      <a:pt x="6407" y="12631"/>
                      <a:pt x="6626" y="12763"/>
                      <a:pt x="6864" y="12763"/>
                    </a:cubicBezTo>
                    <a:lnTo>
                      <a:pt x="26831" y="12763"/>
                    </a:lnTo>
                    <a:lnTo>
                      <a:pt x="20329" y="462"/>
                    </a:lnTo>
                    <a:cubicBezTo>
                      <a:pt x="20180" y="179"/>
                      <a:pt x="19885" y="1"/>
                      <a:pt x="19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2" name="Google Shape;19642;p484"/>
              <p:cNvGrpSpPr/>
              <p:nvPr/>
            </p:nvGrpSpPr>
            <p:grpSpPr>
              <a:xfrm>
                <a:off x="1441839" y="535053"/>
                <a:ext cx="6626351" cy="3719282"/>
                <a:chOff x="4133140" y="1677996"/>
                <a:chExt cx="1898614" cy="1065697"/>
              </a:xfrm>
            </p:grpSpPr>
            <p:sp>
              <p:nvSpPr>
                <p:cNvPr id="19643" name="Google Shape;19643;p484"/>
                <p:cNvSpPr/>
                <p:nvPr/>
              </p:nvSpPr>
              <p:spPr>
                <a:xfrm>
                  <a:off x="4915178" y="2354252"/>
                  <a:ext cx="75246" cy="36848"/>
                </a:xfrm>
                <a:custGeom>
                  <a:rect b="b" l="l" r="r" t="t"/>
                  <a:pathLst>
                    <a:path extrusionOk="0" h="1573" w="3216">
                      <a:moveTo>
                        <a:pt x="3216" y="1"/>
                      </a:moveTo>
                      <a:lnTo>
                        <a:pt x="1368" y="593"/>
                      </a:lnTo>
                      <a:lnTo>
                        <a:pt x="30" y="1398"/>
                      </a:lnTo>
                      <a:cubicBezTo>
                        <a:pt x="6" y="1413"/>
                        <a:pt x="1" y="1447"/>
                        <a:pt x="20" y="1467"/>
                      </a:cubicBezTo>
                      <a:cubicBezTo>
                        <a:pt x="83" y="1537"/>
                        <a:pt x="170" y="1573"/>
                        <a:pt x="259" y="1573"/>
                      </a:cubicBezTo>
                      <a:cubicBezTo>
                        <a:pt x="307" y="1573"/>
                        <a:pt x="355" y="1562"/>
                        <a:pt x="401" y="1540"/>
                      </a:cubicBezTo>
                      <a:lnTo>
                        <a:pt x="3101" y="228"/>
                      </a:lnTo>
                      <a:lnTo>
                        <a:pt x="3216"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484"/>
                <p:cNvSpPr/>
                <p:nvPr/>
              </p:nvSpPr>
              <p:spPr>
                <a:xfrm>
                  <a:off x="4911528" y="2354252"/>
                  <a:ext cx="78896" cy="47623"/>
                </a:xfrm>
                <a:custGeom>
                  <a:rect b="b" l="l" r="r" t="t"/>
                  <a:pathLst>
                    <a:path extrusionOk="0" h="2033" w="3372">
                      <a:moveTo>
                        <a:pt x="3372" y="1"/>
                      </a:moveTo>
                      <a:lnTo>
                        <a:pt x="1623" y="690"/>
                      </a:lnTo>
                      <a:cubicBezTo>
                        <a:pt x="1596" y="702"/>
                        <a:pt x="1567" y="716"/>
                        <a:pt x="1541" y="734"/>
                      </a:cubicBezTo>
                      <a:lnTo>
                        <a:pt x="49" y="1748"/>
                      </a:lnTo>
                      <a:cubicBezTo>
                        <a:pt x="12" y="1774"/>
                        <a:pt x="1" y="1823"/>
                        <a:pt x="23" y="1862"/>
                      </a:cubicBezTo>
                      <a:lnTo>
                        <a:pt x="37" y="1883"/>
                      </a:lnTo>
                      <a:cubicBezTo>
                        <a:pt x="93" y="1978"/>
                        <a:pt x="195" y="2033"/>
                        <a:pt x="300" y="2033"/>
                      </a:cubicBezTo>
                      <a:cubicBezTo>
                        <a:pt x="338" y="2033"/>
                        <a:pt x="376" y="2026"/>
                        <a:pt x="413" y="2011"/>
                      </a:cubicBezTo>
                      <a:lnTo>
                        <a:pt x="1957" y="1398"/>
                      </a:lnTo>
                      <a:lnTo>
                        <a:pt x="3372"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484"/>
                <p:cNvSpPr/>
                <p:nvPr/>
              </p:nvSpPr>
              <p:spPr>
                <a:xfrm>
                  <a:off x="4919249" y="2354252"/>
                  <a:ext cx="77352" cy="75335"/>
                </a:xfrm>
                <a:custGeom>
                  <a:rect b="b" l="l" r="r" t="t"/>
                  <a:pathLst>
                    <a:path extrusionOk="0" h="3216" w="3306">
                      <a:moveTo>
                        <a:pt x="3042" y="1"/>
                      </a:moveTo>
                      <a:lnTo>
                        <a:pt x="979" y="1244"/>
                      </a:lnTo>
                      <a:cubicBezTo>
                        <a:pt x="875" y="1306"/>
                        <a:pt x="791" y="1401"/>
                        <a:pt x="740" y="1512"/>
                      </a:cubicBezTo>
                      <a:lnTo>
                        <a:pt x="19" y="3068"/>
                      </a:lnTo>
                      <a:cubicBezTo>
                        <a:pt x="0" y="3108"/>
                        <a:pt x="16" y="3155"/>
                        <a:pt x="55" y="3175"/>
                      </a:cubicBezTo>
                      <a:cubicBezTo>
                        <a:pt x="112" y="3203"/>
                        <a:pt x="173" y="3216"/>
                        <a:pt x="233" y="3216"/>
                      </a:cubicBezTo>
                      <a:cubicBezTo>
                        <a:pt x="359" y="3216"/>
                        <a:pt x="482" y="3158"/>
                        <a:pt x="562" y="3052"/>
                      </a:cubicBezTo>
                      <a:lnTo>
                        <a:pt x="1395" y="1931"/>
                      </a:lnTo>
                      <a:lnTo>
                        <a:pt x="3305" y="1042"/>
                      </a:lnTo>
                      <a:lnTo>
                        <a:pt x="3042"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484"/>
                <p:cNvSpPr/>
                <p:nvPr/>
              </p:nvSpPr>
              <p:spPr>
                <a:xfrm>
                  <a:off x="4944939" y="2350762"/>
                  <a:ext cx="138466" cy="100353"/>
                </a:xfrm>
                <a:custGeom>
                  <a:rect b="b" l="l" r="r" t="t"/>
                  <a:pathLst>
                    <a:path extrusionOk="0" h="4284" w="5918">
                      <a:moveTo>
                        <a:pt x="4840" y="1"/>
                      </a:moveTo>
                      <a:cubicBezTo>
                        <a:pt x="4221" y="1"/>
                        <a:pt x="3282" y="32"/>
                        <a:pt x="1946" y="150"/>
                      </a:cubicBezTo>
                      <a:cubicBezTo>
                        <a:pt x="1127" y="842"/>
                        <a:pt x="455" y="1606"/>
                        <a:pt x="159" y="1956"/>
                      </a:cubicBezTo>
                      <a:cubicBezTo>
                        <a:pt x="57" y="2079"/>
                        <a:pt x="0" y="2234"/>
                        <a:pt x="0" y="2395"/>
                      </a:cubicBezTo>
                      <a:lnTo>
                        <a:pt x="0" y="3489"/>
                      </a:lnTo>
                      <a:lnTo>
                        <a:pt x="136" y="4207"/>
                      </a:lnTo>
                      <a:cubicBezTo>
                        <a:pt x="144" y="4251"/>
                        <a:pt x="182" y="4283"/>
                        <a:pt x="226" y="4283"/>
                      </a:cubicBezTo>
                      <a:cubicBezTo>
                        <a:pt x="228" y="4283"/>
                        <a:pt x="231" y="4283"/>
                        <a:pt x="233" y="4283"/>
                      </a:cubicBezTo>
                      <a:cubicBezTo>
                        <a:pt x="429" y="4264"/>
                        <a:pt x="574" y="4092"/>
                        <a:pt x="556" y="3894"/>
                      </a:cubicBezTo>
                      <a:lnTo>
                        <a:pt x="517" y="3489"/>
                      </a:lnTo>
                      <a:lnTo>
                        <a:pt x="723" y="2453"/>
                      </a:lnTo>
                      <a:lnTo>
                        <a:pt x="1859" y="1854"/>
                      </a:lnTo>
                      <a:cubicBezTo>
                        <a:pt x="2009" y="1762"/>
                        <a:pt x="2178" y="1717"/>
                        <a:pt x="2347" y="1717"/>
                      </a:cubicBezTo>
                      <a:cubicBezTo>
                        <a:pt x="2538" y="1717"/>
                        <a:pt x="2729" y="1775"/>
                        <a:pt x="2893" y="1889"/>
                      </a:cubicBezTo>
                      <a:cubicBezTo>
                        <a:pt x="3773" y="2507"/>
                        <a:pt x="4492" y="2704"/>
                        <a:pt x="4492" y="2704"/>
                      </a:cubicBezTo>
                      <a:lnTo>
                        <a:pt x="5918" y="1778"/>
                      </a:lnTo>
                      <a:lnTo>
                        <a:pt x="5817" y="39"/>
                      </a:lnTo>
                      <a:cubicBezTo>
                        <a:pt x="5817" y="39"/>
                        <a:pt x="5526"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484"/>
                <p:cNvSpPr/>
                <p:nvPr/>
              </p:nvSpPr>
              <p:spPr>
                <a:xfrm>
                  <a:off x="4984528" y="2373531"/>
                  <a:ext cx="98878" cy="78919"/>
                </a:xfrm>
                <a:custGeom>
                  <a:rect b="b" l="l" r="r" t="t"/>
                  <a:pathLst>
                    <a:path extrusionOk="0" h="3369" w="4226">
                      <a:moveTo>
                        <a:pt x="2596" y="1"/>
                      </a:moveTo>
                      <a:cubicBezTo>
                        <a:pt x="2298" y="1"/>
                        <a:pt x="2003" y="126"/>
                        <a:pt x="1795" y="363"/>
                      </a:cubicBezTo>
                      <a:cubicBezTo>
                        <a:pt x="1392" y="825"/>
                        <a:pt x="1033" y="1322"/>
                        <a:pt x="721" y="1850"/>
                      </a:cubicBezTo>
                      <a:lnTo>
                        <a:pt x="142" y="2828"/>
                      </a:lnTo>
                      <a:cubicBezTo>
                        <a:pt x="26" y="3039"/>
                        <a:pt x="1" y="3239"/>
                        <a:pt x="214" y="3351"/>
                      </a:cubicBezTo>
                      <a:cubicBezTo>
                        <a:pt x="237" y="3363"/>
                        <a:pt x="263" y="3369"/>
                        <a:pt x="288" y="3369"/>
                      </a:cubicBezTo>
                      <a:cubicBezTo>
                        <a:pt x="323" y="3369"/>
                        <a:pt x="359" y="3357"/>
                        <a:pt x="388" y="3333"/>
                      </a:cubicBezTo>
                      <a:lnTo>
                        <a:pt x="1558" y="2392"/>
                      </a:lnTo>
                      <a:cubicBezTo>
                        <a:pt x="1917" y="2138"/>
                        <a:pt x="2336" y="1975"/>
                        <a:pt x="2773" y="1922"/>
                      </a:cubicBezTo>
                      <a:cubicBezTo>
                        <a:pt x="3004" y="1894"/>
                        <a:pt x="3249" y="1852"/>
                        <a:pt x="3394" y="1786"/>
                      </a:cubicBezTo>
                      <a:cubicBezTo>
                        <a:pt x="4019" y="1509"/>
                        <a:pt x="4226" y="805"/>
                        <a:pt x="4226" y="805"/>
                      </a:cubicBezTo>
                      <a:lnTo>
                        <a:pt x="3141" y="152"/>
                      </a:lnTo>
                      <a:cubicBezTo>
                        <a:pt x="2971" y="50"/>
                        <a:pt x="2783" y="1"/>
                        <a:pt x="2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484"/>
                <p:cNvSpPr/>
                <p:nvPr/>
              </p:nvSpPr>
              <p:spPr>
                <a:xfrm>
                  <a:off x="5056686" y="1957386"/>
                  <a:ext cx="465680" cy="460254"/>
                </a:xfrm>
                <a:custGeom>
                  <a:rect b="b" l="l" r="r" t="t"/>
                  <a:pathLst>
                    <a:path extrusionOk="0" h="19648" w="19903">
                      <a:moveTo>
                        <a:pt x="17039" y="1"/>
                      </a:moveTo>
                      <a:cubicBezTo>
                        <a:pt x="16108" y="1"/>
                        <a:pt x="15204" y="484"/>
                        <a:pt x="14790" y="1519"/>
                      </a:cubicBezTo>
                      <a:cubicBezTo>
                        <a:pt x="14146" y="3123"/>
                        <a:pt x="13319" y="8134"/>
                        <a:pt x="11482" y="12564"/>
                      </a:cubicBezTo>
                      <a:cubicBezTo>
                        <a:pt x="10943" y="13857"/>
                        <a:pt x="9785" y="14785"/>
                        <a:pt x="8411" y="15057"/>
                      </a:cubicBezTo>
                      <a:cubicBezTo>
                        <a:pt x="8351" y="15070"/>
                        <a:pt x="8295" y="15081"/>
                        <a:pt x="8248" y="15092"/>
                      </a:cubicBezTo>
                      <a:cubicBezTo>
                        <a:pt x="8248" y="15092"/>
                        <a:pt x="8246" y="15092"/>
                        <a:pt x="8243" y="15093"/>
                      </a:cubicBezTo>
                      <a:cubicBezTo>
                        <a:pt x="8180" y="15107"/>
                        <a:pt x="8119" y="15121"/>
                        <a:pt x="8057" y="15135"/>
                      </a:cubicBezTo>
                      <a:cubicBezTo>
                        <a:pt x="7294" y="15306"/>
                        <a:pt x="4377" y="15933"/>
                        <a:pt x="1431" y="16217"/>
                      </a:cubicBezTo>
                      <a:cubicBezTo>
                        <a:pt x="951" y="16263"/>
                        <a:pt x="472" y="16301"/>
                        <a:pt x="0" y="16324"/>
                      </a:cubicBezTo>
                      <a:cubicBezTo>
                        <a:pt x="22" y="16324"/>
                        <a:pt x="45" y="16332"/>
                        <a:pt x="67" y="16347"/>
                      </a:cubicBezTo>
                      <a:cubicBezTo>
                        <a:pt x="161" y="16411"/>
                        <a:pt x="249" y="16611"/>
                        <a:pt x="315" y="16897"/>
                      </a:cubicBezTo>
                      <a:cubicBezTo>
                        <a:pt x="382" y="17184"/>
                        <a:pt x="427" y="17557"/>
                        <a:pt x="437" y="17965"/>
                      </a:cubicBezTo>
                      <a:cubicBezTo>
                        <a:pt x="454" y="18610"/>
                        <a:pt x="380" y="19172"/>
                        <a:pt x="258" y="19446"/>
                      </a:cubicBezTo>
                      <a:cubicBezTo>
                        <a:pt x="233" y="19504"/>
                        <a:pt x="206" y="19548"/>
                        <a:pt x="177" y="19579"/>
                      </a:cubicBezTo>
                      <a:cubicBezTo>
                        <a:pt x="149" y="19608"/>
                        <a:pt x="118" y="19625"/>
                        <a:pt x="86" y="19626"/>
                      </a:cubicBezTo>
                      <a:cubicBezTo>
                        <a:pt x="86" y="19626"/>
                        <a:pt x="699" y="19648"/>
                        <a:pt x="1676" y="19648"/>
                      </a:cubicBezTo>
                      <a:cubicBezTo>
                        <a:pt x="4197" y="19648"/>
                        <a:pt x="9139" y="19500"/>
                        <a:pt x="12208" y="18439"/>
                      </a:cubicBezTo>
                      <a:cubicBezTo>
                        <a:pt x="12502" y="18338"/>
                        <a:pt x="12779" y="18194"/>
                        <a:pt x="13033" y="18019"/>
                      </a:cubicBezTo>
                      <a:cubicBezTo>
                        <a:pt x="13036" y="18016"/>
                        <a:pt x="13040" y="18014"/>
                        <a:pt x="13043" y="18010"/>
                      </a:cubicBezTo>
                      <a:cubicBezTo>
                        <a:pt x="13288" y="17844"/>
                        <a:pt x="13509" y="17646"/>
                        <a:pt x="13704" y="17424"/>
                      </a:cubicBezTo>
                      <a:cubicBezTo>
                        <a:pt x="14483" y="16532"/>
                        <a:pt x="15159" y="15606"/>
                        <a:pt x="15748" y="14677"/>
                      </a:cubicBezTo>
                      <a:cubicBezTo>
                        <a:pt x="18627" y="10130"/>
                        <a:pt x="19395" y="5481"/>
                        <a:pt x="19745" y="3991"/>
                      </a:cubicBezTo>
                      <a:cubicBezTo>
                        <a:pt x="19889" y="3381"/>
                        <a:pt x="19902" y="2833"/>
                        <a:pt x="19812" y="2355"/>
                      </a:cubicBezTo>
                      <a:cubicBezTo>
                        <a:pt x="19614" y="1258"/>
                        <a:pt x="18894" y="519"/>
                        <a:pt x="18050" y="191"/>
                      </a:cubicBezTo>
                      <a:cubicBezTo>
                        <a:pt x="17725" y="65"/>
                        <a:pt x="17380" y="1"/>
                        <a:pt x="170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484"/>
                <p:cNvSpPr/>
                <p:nvPr/>
              </p:nvSpPr>
              <p:spPr>
                <a:xfrm>
                  <a:off x="4869950" y="2372313"/>
                  <a:ext cx="94456" cy="21879"/>
                </a:xfrm>
                <a:custGeom>
                  <a:rect b="b" l="l" r="r" t="t"/>
                  <a:pathLst>
                    <a:path extrusionOk="0" h="934" w="4037">
                      <a:moveTo>
                        <a:pt x="25" y="0"/>
                      </a:moveTo>
                      <a:cubicBezTo>
                        <a:pt x="13" y="0"/>
                        <a:pt x="1" y="10"/>
                        <a:pt x="1" y="25"/>
                      </a:cubicBezTo>
                      <a:lnTo>
                        <a:pt x="1" y="933"/>
                      </a:lnTo>
                      <a:lnTo>
                        <a:pt x="4035" y="933"/>
                      </a:lnTo>
                      <a:lnTo>
                        <a:pt x="4035" y="25"/>
                      </a:lnTo>
                      <a:cubicBezTo>
                        <a:pt x="4036" y="10"/>
                        <a:pt x="4026" y="0"/>
                        <a:pt x="4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484"/>
                <p:cNvSpPr/>
                <p:nvPr/>
              </p:nvSpPr>
              <p:spPr>
                <a:xfrm>
                  <a:off x="4818523" y="2372313"/>
                  <a:ext cx="94456" cy="21879"/>
                </a:xfrm>
                <a:custGeom>
                  <a:rect b="b" l="l" r="r" t="t"/>
                  <a:pathLst>
                    <a:path extrusionOk="0" h="934" w="4037">
                      <a:moveTo>
                        <a:pt x="24" y="0"/>
                      </a:moveTo>
                      <a:cubicBezTo>
                        <a:pt x="12" y="0"/>
                        <a:pt x="1" y="10"/>
                        <a:pt x="1" y="25"/>
                      </a:cubicBezTo>
                      <a:lnTo>
                        <a:pt x="1" y="933"/>
                      </a:lnTo>
                      <a:lnTo>
                        <a:pt x="4034" y="933"/>
                      </a:lnTo>
                      <a:lnTo>
                        <a:pt x="4034" y="25"/>
                      </a:lnTo>
                      <a:cubicBezTo>
                        <a:pt x="4036" y="10"/>
                        <a:pt x="4026" y="0"/>
                        <a:pt x="40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484"/>
                <p:cNvSpPr/>
                <p:nvPr/>
              </p:nvSpPr>
              <p:spPr>
                <a:xfrm>
                  <a:off x="4863937" y="2394168"/>
                  <a:ext cx="120918" cy="36238"/>
                </a:xfrm>
                <a:custGeom>
                  <a:rect b="b" l="l" r="r" t="t"/>
                  <a:pathLst>
                    <a:path extrusionOk="0" h="1547" w="5168">
                      <a:moveTo>
                        <a:pt x="40" y="0"/>
                      </a:moveTo>
                      <a:cubicBezTo>
                        <a:pt x="19" y="0"/>
                        <a:pt x="0" y="19"/>
                        <a:pt x="0" y="40"/>
                      </a:cubicBezTo>
                      <a:lnTo>
                        <a:pt x="0" y="1547"/>
                      </a:lnTo>
                      <a:lnTo>
                        <a:pt x="5167" y="1547"/>
                      </a:lnTo>
                      <a:lnTo>
                        <a:pt x="5167" y="40"/>
                      </a:lnTo>
                      <a:cubicBezTo>
                        <a:pt x="5168" y="19"/>
                        <a:pt x="5149" y="0"/>
                        <a:pt x="51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484"/>
                <p:cNvSpPr/>
                <p:nvPr/>
              </p:nvSpPr>
              <p:spPr>
                <a:xfrm>
                  <a:off x="4798073" y="2394168"/>
                  <a:ext cx="120918" cy="36238"/>
                </a:xfrm>
                <a:custGeom>
                  <a:rect b="b" l="l" r="r" t="t"/>
                  <a:pathLst>
                    <a:path extrusionOk="0" h="1547" w="5168">
                      <a:moveTo>
                        <a:pt x="40" y="0"/>
                      </a:moveTo>
                      <a:cubicBezTo>
                        <a:pt x="18" y="0"/>
                        <a:pt x="0" y="19"/>
                        <a:pt x="0" y="40"/>
                      </a:cubicBezTo>
                      <a:lnTo>
                        <a:pt x="0" y="1547"/>
                      </a:lnTo>
                      <a:lnTo>
                        <a:pt x="5167" y="1547"/>
                      </a:lnTo>
                      <a:lnTo>
                        <a:pt x="5167" y="40"/>
                      </a:lnTo>
                      <a:cubicBezTo>
                        <a:pt x="5168" y="19"/>
                        <a:pt x="5149" y="0"/>
                        <a:pt x="5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484"/>
                <p:cNvSpPr/>
                <p:nvPr/>
              </p:nvSpPr>
              <p:spPr>
                <a:xfrm>
                  <a:off x="4875893" y="2356454"/>
                  <a:ext cx="68508" cy="15882"/>
                </a:xfrm>
                <a:custGeom>
                  <a:rect b="b" l="l" r="r" t="t"/>
                  <a:pathLst>
                    <a:path extrusionOk="0" h="678" w="2928">
                      <a:moveTo>
                        <a:pt x="17" y="0"/>
                      </a:moveTo>
                      <a:cubicBezTo>
                        <a:pt x="8" y="0"/>
                        <a:pt x="1" y="8"/>
                        <a:pt x="1" y="17"/>
                      </a:cubicBezTo>
                      <a:lnTo>
                        <a:pt x="1" y="677"/>
                      </a:lnTo>
                      <a:lnTo>
                        <a:pt x="2928" y="677"/>
                      </a:lnTo>
                      <a:lnTo>
                        <a:pt x="2928" y="17"/>
                      </a:lnTo>
                      <a:cubicBezTo>
                        <a:pt x="2926" y="8"/>
                        <a:pt x="2919" y="0"/>
                        <a:pt x="2909" y="0"/>
                      </a:cubicBezTo>
                      <a:close/>
                    </a:path>
                  </a:pathLst>
                </a:custGeom>
                <a:solidFill>
                  <a:srgbClr val="E560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484"/>
                <p:cNvSpPr/>
                <p:nvPr/>
              </p:nvSpPr>
              <p:spPr>
                <a:xfrm>
                  <a:off x="4838598" y="2356454"/>
                  <a:ext cx="68508" cy="15882"/>
                </a:xfrm>
                <a:custGeom>
                  <a:rect b="b" l="l" r="r" t="t"/>
                  <a:pathLst>
                    <a:path extrusionOk="0" h="678" w="2928">
                      <a:moveTo>
                        <a:pt x="17" y="0"/>
                      </a:moveTo>
                      <a:cubicBezTo>
                        <a:pt x="7" y="0"/>
                        <a:pt x="0" y="8"/>
                        <a:pt x="0" y="17"/>
                      </a:cubicBezTo>
                      <a:lnTo>
                        <a:pt x="0" y="677"/>
                      </a:lnTo>
                      <a:lnTo>
                        <a:pt x="2927" y="677"/>
                      </a:lnTo>
                      <a:lnTo>
                        <a:pt x="2927" y="17"/>
                      </a:lnTo>
                      <a:cubicBezTo>
                        <a:pt x="2925" y="8"/>
                        <a:pt x="2918" y="0"/>
                        <a:pt x="29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484"/>
                <p:cNvSpPr/>
                <p:nvPr/>
              </p:nvSpPr>
              <p:spPr>
                <a:xfrm>
                  <a:off x="4883802" y="2299133"/>
                  <a:ext cx="15325" cy="57344"/>
                </a:xfrm>
                <a:custGeom>
                  <a:rect b="b" l="l" r="r" t="t"/>
                  <a:pathLst>
                    <a:path extrusionOk="0" h="2448" w="655">
                      <a:moveTo>
                        <a:pt x="96" y="0"/>
                      </a:moveTo>
                      <a:lnTo>
                        <a:pt x="69" y="682"/>
                      </a:lnTo>
                      <a:lnTo>
                        <a:pt x="0" y="2447"/>
                      </a:lnTo>
                      <a:lnTo>
                        <a:pt x="655" y="2447"/>
                      </a:lnTo>
                      <a:lnTo>
                        <a:pt x="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484"/>
                <p:cNvSpPr/>
                <p:nvPr/>
              </p:nvSpPr>
              <p:spPr>
                <a:xfrm>
                  <a:off x="4883802" y="2315109"/>
                  <a:ext cx="9967" cy="41369"/>
                </a:xfrm>
                <a:custGeom>
                  <a:rect b="b" l="l" r="r" t="t"/>
                  <a:pathLst>
                    <a:path extrusionOk="0" h="1766" w="426">
                      <a:moveTo>
                        <a:pt x="69" y="0"/>
                      </a:moveTo>
                      <a:lnTo>
                        <a:pt x="0" y="1765"/>
                      </a:lnTo>
                      <a:lnTo>
                        <a:pt x="426" y="1765"/>
                      </a:lnTo>
                      <a:lnTo>
                        <a:pt x="369" y="339"/>
                      </a:lnTo>
                      <a:cubicBezTo>
                        <a:pt x="363" y="165"/>
                        <a:pt x="234" y="26"/>
                        <a:pt x="69" y="0"/>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484"/>
                <p:cNvSpPr/>
                <p:nvPr/>
              </p:nvSpPr>
              <p:spPr>
                <a:xfrm>
                  <a:off x="4876314" y="2279714"/>
                  <a:ext cx="30323" cy="30359"/>
                </a:xfrm>
                <a:custGeom>
                  <a:rect b="b" l="l" r="r" t="t"/>
                  <a:pathLst>
                    <a:path extrusionOk="0" h="1296" w="1296">
                      <a:moveTo>
                        <a:pt x="650" y="1"/>
                      </a:moveTo>
                      <a:cubicBezTo>
                        <a:pt x="650" y="1"/>
                        <a:pt x="649" y="1"/>
                        <a:pt x="649" y="1"/>
                      </a:cubicBezTo>
                      <a:cubicBezTo>
                        <a:pt x="291" y="1"/>
                        <a:pt x="0" y="291"/>
                        <a:pt x="0" y="649"/>
                      </a:cubicBezTo>
                      <a:cubicBezTo>
                        <a:pt x="0" y="1006"/>
                        <a:pt x="291" y="1296"/>
                        <a:pt x="649" y="1296"/>
                      </a:cubicBezTo>
                      <a:cubicBezTo>
                        <a:pt x="1005" y="1296"/>
                        <a:pt x="1296" y="1006"/>
                        <a:pt x="1296" y="649"/>
                      </a:cubicBezTo>
                      <a:cubicBezTo>
                        <a:pt x="1296" y="291"/>
                        <a:pt x="1006" y="1"/>
                        <a:pt x="6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484"/>
                <p:cNvSpPr/>
                <p:nvPr/>
              </p:nvSpPr>
              <p:spPr>
                <a:xfrm>
                  <a:off x="4878303" y="2280370"/>
                  <a:ext cx="22930" cy="22956"/>
                </a:xfrm>
                <a:custGeom>
                  <a:rect b="b" l="l" r="r" t="t"/>
                  <a:pathLst>
                    <a:path extrusionOk="0" h="980" w="980">
                      <a:moveTo>
                        <a:pt x="490" y="0"/>
                      </a:moveTo>
                      <a:cubicBezTo>
                        <a:pt x="219" y="0"/>
                        <a:pt x="0" y="219"/>
                        <a:pt x="0" y="489"/>
                      </a:cubicBezTo>
                      <a:cubicBezTo>
                        <a:pt x="0" y="760"/>
                        <a:pt x="219" y="980"/>
                        <a:pt x="490" y="980"/>
                      </a:cubicBezTo>
                      <a:cubicBezTo>
                        <a:pt x="760" y="980"/>
                        <a:pt x="980" y="760"/>
                        <a:pt x="980" y="489"/>
                      </a:cubicBezTo>
                      <a:cubicBezTo>
                        <a:pt x="980" y="219"/>
                        <a:pt x="760" y="0"/>
                        <a:pt x="490"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484"/>
                <p:cNvSpPr/>
                <p:nvPr/>
              </p:nvSpPr>
              <p:spPr>
                <a:xfrm>
                  <a:off x="4818546" y="2390186"/>
                  <a:ext cx="94432" cy="4006"/>
                </a:xfrm>
                <a:custGeom>
                  <a:rect b="b" l="l" r="r" t="t"/>
                  <a:pathLst>
                    <a:path extrusionOk="0" h="171" w="4036">
                      <a:moveTo>
                        <a:pt x="1" y="0"/>
                      </a:moveTo>
                      <a:lnTo>
                        <a:pt x="1" y="170"/>
                      </a:lnTo>
                      <a:lnTo>
                        <a:pt x="4035" y="170"/>
                      </a:lnTo>
                      <a:lnTo>
                        <a:pt x="40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484"/>
                <p:cNvSpPr/>
                <p:nvPr/>
              </p:nvSpPr>
              <p:spPr>
                <a:xfrm>
                  <a:off x="4838574" y="2369549"/>
                  <a:ext cx="68484" cy="2788"/>
                </a:xfrm>
                <a:custGeom>
                  <a:rect b="b" l="l" r="r" t="t"/>
                  <a:pathLst>
                    <a:path extrusionOk="0" h="119" w="2927">
                      <a:moveTo>
                        <a:pt x="0" y="0"/>
                      </a:moveTo>
                      <a:lnTo>
                        <a:pt x="0" y="118"/>
                      </a:lnTo>
                      <a:lnTo>
                        <a:pt x="2926" y="118"/>
                      </a:lnTo>
                      <a:lnTo>
                        <a:pt x="2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484"/>
                <p:cNvSpPr/>
                <p:nvPr/>
              </p:nvSpPr>
              <p:spPr>
                <a:xfrm>
                  <a:off x="5180575" y="2152914"/>
                  <a:ext cx="163642" cy="437251"/>
                </a:xfrm>
                <a:custGeom>
                  <a:rect b="b" l="l" r="r" t="t"/>
                  <a:pathLst>
                    <a:path extrusionOk="0" h="18666" w="6994">
                      <a:moveTo>
                        <a:pt x="2348" y="1"/>
                      </a:moveTo>
                      <a:cubicBezTo>
                        <a:pt x="393" y="1739"/>
                        <a:pt x="0" y="4170"/>
                        <a:pt x="440" y="6577"/>
                      </a:cubicBezTo>
                      <a:cubicBezTo>
                        <a:pt x="440" y="6577"/>
                        <a:pt x="2096" y="17390"/>
                        <a:pt x="2163" y="17835"/>
                      </a:cubicBezTo>
                      <a:cubicBezTo>
                        <a:pt x="1977" y="18369"/>
                        <a:pt x="2262" y="18477"/>
                        <a:pt x="2262" y="18477"/>
                      </a:cubicBezTo>
                      <a:cubicBezTo>
                        <a:pt x="2521" y="18587"/>
                        <a:pt x="3290" y="18666"/>
                        <a:pt x="4195" y="18666"/>
                      </a:cubicBezTo>
                      <a:cubicBezTo>
                        <a:pt x="5081" y="18666"/>
                        <a:pt x="5834" y="18590"/>
                        <a:pt x="6111" y="18484"/>
                      </a:cubicBezTo>
                      <a:cubicBezTo>
                        <a:pt x="6162" y="18428"/>
                        <a:pt x="6290" y="18204"/>
                        <a:pt x="6123" y="17959"/>
                      </a:cubicBezTo>
                      <a:cubicBezTo>
                        <a:pt x="6225" y="13638"/>
                        <a:pt x="6502" y="10361"/>
                        <a:pt x="6757" y="7864"/>
                      </a:cubicBezTo>
                      <a:cubicBezTo>
                        <a:pt x="6994" y="5540"/>
                        <a:pt x="6018" y="3258"/>
                        <a:pt x="4173" y="1823"/>
                      </a:cubicBezTo>
                      <a:lnTo>
                        <a:pt x="23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484"/>
                <p:cNvSpPr/>
                <p:nvPr/>
              </p:nvSpPr>
              <p:spPr>
                <a:xfrm>
                  <a:off x="5142063" y="2583841"/>
                  <a:ext cx="189894" cy="158447"/>
                </a:xfrm>
                <a:custGeom>
                  <a:rect b="b" l="l" r="r" t="t"/>
                  <a:pathLst>
                    <a:path extrusionOk="0" h="6764" w="8116">
                      <a:moveTo>
                        <a:pt x="7869" y="0"/>
                      </a:moveTo>
                      <a:lnTo>
                        <a:pt x="7869" y="3"/>
                      </a:lnTo>
                      <a:lnTo>
                        <a:pt x="7869" y="3"/>
                      </a:lnTo>
                      <a:cubicBezTo>
                        <a:pt x="7869" y="2"/>
                        <a:pt x="7869" y="1"/>
                        <a:pt x="7869" y="0"/>
                      </a:cubicBezTo>
                      <a:close/>
                      <a:moveTo>
                        <a:pt x="7869" y="3"/>
                      </a:moveTo>
                      <a:lnTo>
                        <a:pt x="7869" y="3"/>
                      </a:lnTo>
                      <a:cubicBezTo>
                        <a:pt x="7867" y="33"/>
                        <a:pt x="7827" y="61"/>
                        <a:pt x="7757" y="88"/>
                      </a:cubicBezTo>
                      <a:cubicBezTo>
                        <a:pt x="7480" y="194"/>
                        <a:pt x="6727" y="270"/>
                        <a:pt x="5841" y="270"/>
                      </a:cubicBezTo>
                      <a:cubicBezTo>
                        <a:pt x="4936" y="270"/>
                        <a:pt x="4167" y="191"/>
                        <a:pt x="3908" y="81"/>
                      </a:cubicBezTo>
                      <a:cubicBezTo>
                        <a:pt x="3855" y="60"/>
                        <a:pt x="3824" y="36"/>
                        <a:pt x="3815" y="13"/>
                      </a:cubicBezTo>
                      <a:lnTo>
                        <a:pt x="3815" y="13"/>
                      </a:lnTo>
                      <a:lnTo>
                        <a:pt x="4362" y="3122"/>
                      </a:lnTo>
                      <a:cubicBezTo>
                        <a:pt x="4423" y="3466"/>
                        <a:pt x="4261" y="3815"/>
                        <a:pt x="3954" y="3983"/>
                      </a:cubicBezTo>
                      <a:cubicBezTo>
                        <a:pt x="3204" y="4395"/>
                        <a:pt x="1925" y="4754"/>
                        <a:pt x="1122" y="5003"/>
                      </a:cubicBezTo>
                      <a:cubicBezTo>
                        <a:pt x="493" y="5197"/>
                        <a:pt x="147" y="5706"/>
                        <a:pt x="40" y="6325"/>
                      </a:cubicBezTo>
                      <a:cubicBezTo>
                        <a:pt x="0" y="6554"/>
                        <a:pt x="178" y="6764"/>
                        <a:pt x="410" y="6764"/>
                      </a:cubicBezTo>
                      <a:lnTo>
                        <a:pt x="7512" y="6764"/>
                      </a:lnTo>
                      <a:cubicBezTo>
                        <a:pt x="7721" y="6764"/>
                        <a:pt x="7902" y="6621"/>
                        <a:pt x="7954" y="6419"/>
                      </a:cubicBezTo>
                      <a:cubicBezTo>
                        <a:pt x="8116" y="5768"/>
                        <a:pt x="8046" y="5196"/>
                        <a:pt x="7917" y="4564"/>
                      </a:cubicBezTo>
                      <a:lnTo>
                        <a:pt x="7723" y="3614"/>
                      </a:lnTo>
                      <a:lnTo>
                        <a:pt x="7869" y="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484"/>
                <p:cNvSpPr/>
                <p:nvPr/>
              </p:nvSpPr>
              <p:spPr>
                <a:xfrm>
                  <a:off x="5794479" y="2662525"/>
                  <a:ext cx="10529" cy="80137"/>
                </a:xfrm>
                <a:custGeom>
                  <a:rect b="b" l="l" r="r" t="t"/>
                  <a:pathLst>
                    <a:path extrusionOk="0" h="3421" w="450">
                      <a:moveTo>
                        <a:pt x="224" y="1"/>
                      </a:moveTo>
                      <a:cubicBezTo>
                        <a:pt x="189" y="1"/>
                        <a:pt x="155" y="61"/>
                        <a:pt x="127" y="169"/>
                      </a:cubicBezTo>
                      <a:cubicBezTo>
                        <a:pt x="53" y="445"/>
                        <a:pt x="0" y="1032"/>
                        <a:pt x="0" y="1711"/>
                      </a:cubicBezTo>
                      <a:cubicBezTo>
                        <a:pt x="0" y="2606"/>
                        <a:pt x="90" y="3341"/>
                        <a:pt x="205" y="3414"/>
                      </a:cubicBezTo>
                      <a:cubicBezTo>
                        <a:pt x="211" y="3419"/>
                        <a:pt x="219" y="3420"/>
                        <a:pt x="225" y="3420"/>
                      </a:cubicBezTo>
                      <a:cubicBezTo>
                        <a:pt x="231" y="3420"/>
                        <a:pt x="237" y="3419"/>
                        <a:pt x="244" y="3414"/>
                      </a:cubicBezTo>
                      <a:cubicBezTo>
                        <a:pt x="359" y="3341"/>
                        <a:pt x="449" y="2607"/>
                        <a:pt x="449" y="1712"/>
                      </a:cubicBezTo>
                      <a:cubicBezTo>
                        <a:pt x="449" y="1492"/>
                        <a:pt x="444" y="1281"/>
                        <a:pt x="430" y="1082"/>
                      </a:cubicBezTo>
                      <a:lnTo>
                        <a:pt x="430" y="1075"/>
                      </a:lnTo>
                      <a:cubicBezTo>
                        <a:pt x="416" y="784"/>
                        <a:pt x="390" y="533"/>
                        <a:pt x="358" y="347"/>
                      </a:cubicBezTo>
                      <a:cubicBezTo>
                        <a:pt x="358" y="344"/>
                        <a:pt x="357" y="341"/>
                        <a:pt x="357" y="338"/>
                      </a:cubicBezTo>
                      <a:cubicBezTo>
                        <a:pt x="347" y="281"/>
                        <a:pt x="336" y="230"/>
                        <a:pt x="324" y="184"/>
                      </a:cubicBezTo>
                      <a:cubicBezTo>
                        <a:pt x="299" y="82"/>
                        <a:pt x="268" y="18"/>
                        <a:pt x="237" y="4"/>
                      </a:cubicBezTo>
                      <a:cubicBezTo>
                        <a:pt x="232" y="3"/>
                        <a:pt x="227" y="1"/>
                        <a:pt x="224" y="1"/>
                      </a:cubicBezTo>
                      <a:close/>
                    </a:path>
                  </a:pathLst>
                </a:custGeom>
                <a:solidFill>
                  <a:srgbClr val="24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484"/>
                <p:cNvSpPr/>
                <p:nvPr/>
              </p:nvSpPr>
              <p:spPr>
                <a:xfrm>
                  <a:off x="5195971" y="2142186"/>
                  <a:ext cx="513528" cy="346479"/>
                </a:xfrm>
                <a:custGeom>
                  <a:rect b="b" l="l" r="r" t="t"/>
                  <a:pathLst>
                    <a:path extrusionOk="0" h="14791" w="21948">
                      <a:moveTo>
                        <a:pt x="3104" y="0"/>
                      </a:moveTo>
                      <a:cubicBezTo>
                        <a:pt x="2125" y="0"/>
                        <a:pt x="1193" y="603"/>
                        <a:pt x="844" y="1598"/>
                      </a:cubicBezTo>
                      <a:cubicBezTo>
                        <a:pt x="361" y="2974"/>
                        <a:pt x="1" y="4563"/>
                        <a:pt x="525" y="5353"/>
                      </a:cubicBezTo>
                      <a:cubicBezTo>
                        <a:pt x="1860" y="7367"/>
                        <a:pt x="7139" y="11228"/>
                        <a:pt x="10690" y="14238"/>
                      </a:cubicBezTo>
                      <a:lnTo>
                        <a:pt x="21948" y="14791"/>
                      </a:lnTo>
                      <a:lnTo>
                        <a:pt x="21948" y="14791"/>
                      </a:lnTo>
                      <a:cubicBezTo>
                        <a:pt x="21945" y="14790"/>
                        <a:pt x="19999" y="9919"/>
                        <a:pt x="18174" y="8240"/>
                      </a:cubicBezTo>
                      <a:cubicBezTo>
                        <a:pt x="16872" y="7045"/>
                        <a:pt x="7559" y="1982"/>
                        <a:pt x="4192" y="264"/>
                      </a:cubicBezTo>
                      <a:cubicBezTo>
                        <a:pt x="3842" y="84"/>
                        <a:pt x="3469" y="0"/>
                        <a:pt x="3104" y="0"/>
                      </a:cubicBezTo>
                      <a:close/>
                      <a:moveTo>
                        <a:pt x="21948" y="14791"/>
                      </a:moveTo>
                      <a:lnTo>
                        <a:pt x="21948" y="14791"/>
                      </a:lnTo>
                      <a:cubicBezTo>
                        <a:pt x="21948" y="14791"/>
                        <a:pt x="21948" y="14791"/>
                        <a:pt x="21948" y="14791"/>
                      </a:cubicBezTo>
                      <a:cubicBezTo>
                        <a:pt x="21948" y="14791"/>
                        <a:pt x="21948" y="14791"/>
                        <a:pt x="21948" y="14791"/>
                      </a:cubicBezTo>
                      <a:lnTo>
                        <a:pt x="21948" y="1479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484"/>
                <p:cNvSpPr/>
                <p:nvPr/>
              </p:nvSpPr>
              <p:spPr>
                <a:xfrm>
                  <a:off x="5316515" y="2609772"/>
                  <a:ext cx="488493" cy="133382"/>
                </a:xfrm>
                <a:custGeom>
                  <a:rect b="b" l="l" r="r" t="t"/>
                  <a:pathLst>
                    <a:path extrusionOk="0" h="5694" w="20878">
                      <a:moveTo>
                        <a:pt x="7185" y="0"/>
                      </a:moveTo>
                      <a:cubicBezTo>
                        <a:pt x="6957" y="0"/>
                        <a:pt x="6714" y="10"/>
                        <a:pt x="6450" y="29"/>
                      </a:cubicBezTo>
                      <a:cubicBezTo>
                        <a:pt x="2547" y="323"/>
                        <a:pt x="0" y="2809"/>
                        <a:pt x="0" y="2809"/>
                      </a:cubicBezTo>
                      <a:cubicBezTo>
                        <a:pt x="854" y="4788"/>
                        <a:pt x="2518" y="5694"/>
                        <a:pt x="4202" y="5694"/>
                      </a:cubicBezTo>
                      <a:cubicBezTo>
                        <a:pt x="11900" y="5694"/>
                        <a:pt x="17712" y="5676"/>
                        <a:pt x="20633" y="5666"/>
                      </a:cubicBezTo>
                      <a:lnTo>
                        <a:pt x="20672" y="5666"/>
                      </a:lnTo>
                      <a:cubicBezTo>
                        <a:pt x="20787" y="5593"/>
                        <a:pt x="20877" y="4859"/>
                        <a:pt x="20877" y="3964"/>
                      </a:cubicBezTo>
                      <a:cubicBezTo>
                        <a:pt x="20877" y="3299"/>
                        <a:pt x="20827" y="2723"/>
                        <a:pt x="20752" y="2437"/>
                      </a:cubicBezTo>
                      <a:cubicBezTo>
                        <a:pt x="20709" y="2391"/>
                        <a:pt x="20570" y="2275"/>
                        <a:pt x="20420" y="2275"/>
                      </a:cubicBezTo>
                      <a:cubicBezTo>
                        <a:pt x="20345" y="2275"/>
                        <a:pt x="20267" y="2305"/>
                        <a:pt x="20197" y="2389"/>
                      </a:cubicBezTo>
                      <a:cubicBezTo>
                        <a:pt x="18247" y="2220"/>
                        <a:pt x="16673" y="2022"/>
                        <a:pt x="15378" y="1815"/>
                      </a:cubicBezTo>
                      <a:lnTo>
                        <a:pt x="15376" y="1815"/>
                      </a:lnTo>
                      <a:cubicBezTo>
                        <a:pt x="13091" y="1448"/>
                        <a:pt x="11681" y="1053"/>
                        <a:pt x="10622" y="725"/>
                      </a:cubicBezTo>
                      <a:cubicBezTo>
                        <a:pt x="9273" y="308"/>
                        <a:pt x="8487" y="0"/>
                        <a:pt x="71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484"/>
                <p:cNvSpPr/>
                <p:nvPr/>
              </p:nvSpPr>
              <p:spPr>
                <a:xfrm>
                  <a:off x="5298756" y="2293347"/>
                  <a:ext cx="529883" cy="428537"/>
                </a:xfrm>
                <a:custGeom>
                  <a:rect b="b" l="l" r="r" t="t"/>
                  <a:pathLst>
                    <a:path extrusionOk="0" h="18294" w="22647">
                      <a:moveTo>
                        <a:pt x="14676" y="1"/>
                      </a:moveTo>
                      <a:cubicBezTo>
                        <a:pt x="14319" y="1"/>
                        <a:pt x="13966" y="46"/>
                        <a:pt x="13623" y="146"/>
                      </a:cubicBezTo>
                      <a:cubicBezTo>
                        <a:pt x="12628" y="433"/>
                        <a:pt x="11378" y="1391"/>
                        <a:pt x="10018" y="2680"/>
                      </a:cubicBezTo>
                      <a:cubicBezTo>
                        <a:pt x="9845" y="2844"/>
                        <a:pt x="9670" y="3012"/>
                        <a:pt x="9495" y="3186"/>
                      </a:cubicBezTo>
                      <a:cubicBezTo>
                        <a:pt x="6771" y="5878"/>
                        <a:pt x="3697" y="9689"/>
                        <a:pt x="1394" y="12059"/>
                      </a:cubicBezTo>
                      <a:cubicBezTo>
                        <a:pt x="122" y="13369"/>
                        <a:pt x="0" y="15411"/>
                        <a:pt x="1106" y="16862"/>
                      </a:cubicBezTo>
                      <a:cubicBezTo>
                        <a:pt x="1812" y="17790"/>
                        <a:pt x="2892" y="18294"/>
                        <a:pt x="3997" y="18294"/>
                      </a:cubicBezTo>
                      <a:cubicBezTo>
                        <a:pt x="4563" y="18294"/>
                        <a:pt x="5135" y="18162"/>
                        <a:pt x="5666" y="17887"/>
                      </a:cubicBezTo>
                      <a:cubicBezTo>
                        <a:pt x="6176" y="17622"/>
                        <a:pt x="6726" y="17308"/>
                        <a:pt x="7307" y="16954"/>
                      </a:cubicBezTo>
                      <a:cubicBezTo>
                        <a:pt x="8839" y="16019"/>
                        <a:pt x="10596" y="14802"/>
                        <a:pt x="12444" y="13479"/>
                      </a:cubicBezTo>
                      <a:cubicBezTo>
                        <a:pt x="15249" y="11473"/>
                        <a:pt x="18263" y="9225"/>
                        <a:pt x="21012" y="7359"/>
                      </a:cubicBezTo>
                      <a:cubicBezTo>
                        <a:pt x="21365" y="7119"/>
                        <a:pt x="21711" y="6887"/>
                        <a:pt x="22055" y="6661"/>
                      </a:cubicBezTo>
                      <a:cubicBezTo>
                        <a:pt x="22152" y="6596"/>
                        <a:pt x="22216" y="6505"/>
                        <a:pt x="22248" y="6390"/>
                      </a:cubicBezTo>
                      <a:cubicBezTo>
                        <a:pt x="22646" y="4974"/>
                        <a:pt x="18399" y="1"/>
                        <a:pt x="14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484"/>
                <p:cNvSpPr/>
                <p:nvPr/>
              </p:nvSpPr>
              <p:spPr>
                <a:xfrm>
                  <a:off x="5321592" y="1855206"/>
                  <a:ext cx="147147" cy="173790"/>
                </a:xfrm>
                <a:custGeom>
                  <a:rect b="b" l="l" r="r" t="t"/>
                  <a:pathLst>
                    <a:path extrusionOk="0" h="7419" w="6289">
                      <a:moveTo>
                        <a:pt x="3959" y="1"/>
                      </a:moveTo>
                      <a:cubicBezTo>
                        <a:pt x="3959" y="1"/>
                        <a:pt x="1296" y="1600"/>
                        <a:pt x="1" y="3323"/>
                      </a:cubicBezTo>
                      <a:cubicBezTo>
                        <a:pt x="1190" y="4200"/>
                        <a:pt x="2591" y="7419"/>
                        <a:pt x="2591" y="7419"/>
                      </a:cubicBezTo>
                      <a:cubicBezTo>
                        <a:pt x="2591" y="7419"/>
                        <a:pt x="5264" y="4031"/>
                        <a:pt x="6288" y="2522"/>
                      </a:cubicBezTo>
                      <a:cubicBezTo>
                        <a:pt x="4598" y="1677"/>
                        <a:pt x="3959" y="1"/>
                        <a:pt x="395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484"/>
                <p:cNvSpPr/>
                <p:nvPr/>
              </p:nvSpPr>
              <p:spPr>
                <a:xfrm>
                  <a:off x="5367826" y="1896340"/>
                  <a:ext cx="467927" cy="550324"/>
                </a:xfrm>
                <a:custGeom>
                  <a:rect b="b" l="l" r="r" t="t"/>
                  <a:pathLst>
                    <a:path extrusionOk="0" h="23493" w="19999">
                      <a:moveTo>
                        <a:pt x="3740" y="1"/>
                      </a:moveTo>
                      <a:cubicBezTo>
                        <a:pt x="3676" y="1"/>
                        <a:pt x="3613" y="1"/>
                        <a:pt x="3549" y="3"/>
                      </a:cubicBezTo>
                      <a:cubicBezTo>
                        <a:pt x="3229" y="127"/>
                        <a:pt x="2788" y="528"/>
                        <a:pt x="2410" y="997"/>
                      </a:cubicBezTo>
                      <a:cubicBezTo>
                        <a:pt x="612" y="3222"/>
                        <a:pt x="1" y="5033"/>
                        <a:pt x="1067" y="7688"/>
                      </a:cubicBezTo>
                      <a:cubicBezTo>
                        <a:pt x="1579" y="8963"/>
                        <a:pt x="6581" y="15545"/>
                        <a:pt x="6928" y="17310"/>
                      </a:cubicBezTo>
                      <a:cubicBezTo>
                        <a:pt x="6998" y="17664"/>
                        <a:pt x="7046" y="18046"/>
                        <a:pt x="7068" y="18462"/>
                      </a:cubicBezTo>
                      <a:cubicBezTo>
                        <a:pt x="7075" y="18588"/>
                        <a:pt x="7080" y="18719"/>
                        <a:pt x="7081" y="18853"/>
                      </a:cubicBezTo>
                      <a:cubicBezTo>
                        <a:pt x="7084" y="19100"/>
                        <a:pt x="7080" y="19359"/>
                        <a:pt x="7066" y="19630"/>
                      </a:cubicBezTo>
                      <a:cubicBezTo>
                        <a:pt x="7468" y="19602"/>
                        <a:pt x="7833" y="19588"/>
                        <a:pt x="8166" y="19588"/>
                      </a:cubicBezTo>
                      <a:cubicBezTo>
                        <a:pt x="8415" y="19588"/>
                        <a:pt x="8647" y="19596"/>
                        <a:pt x="8863" y="19610"/>
                      </a:cubicBezTo>
                      <a:cubicBezTo>
                        <a:pt x="13136" y="19894"/>
                        <a:pt x="11149" y="22857"/>
                        <a:pt x="19224" y="23492"/>
                      </a:cubicBezTo>
                      <a:lnTo>
                        <a:pt x="19224" y="23491"/>
                      </a:lnTo>
                      <a:cubicBezTo>
                        <a:pt x="19758" y="22389"/>
                        <a:pt x="19985" y="21173"/>
                        <a:pt x="19994" y="19915"/>
                      </a:cubicBezTo>
                      <a:cubicBezTo>
                        <a:pt x="19998" y="19303"/>
                        <a:pt x="19951" y="18678"/>
                        <a:pt x="19864" y="18053"/>
                      </a:cubicBezTo>
                      <a:cubicBezTo>
                        <a:pt x="19455" y="15180"/>
                        <a:pt x="18169" y="12278"/>
                        <a:pt x="17023" y="10166"/>
                      </a:cubicBezTo>
                      <a:cubicBezTo>
                        <a:pt x="15244" y="6891"/>
                        <a:pt x="10017" y="1"/>
                        <a:pt x="37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484"/>
                <p:cNvSpPr/>
                <p:nvPr/>
              </p:nvSpPr>
              <p:spPr>
                <a:xfrm>
                  <a:off x="5800048" y="2660604"/>
                  <a:ext cx="231705" cy="83088"/>
                </a:xfrm>
                <a:custGeom>
                  <a:rect b="b" l="l" r="r" t="t"/>
                  <a:pathLst>
                    <a:path extrusionOk="0" h="3547" w="9903">
                      <a:moveTo>
                        <a:pt x="4302" y="0"/>
                      </a:moveTo>
                      <a:cubicBezTo>
                        <a:pt x="4240" y="0"/>
                        <a:pt x="4179" y="5"/>
                        <a:pt x="4117" y="14"/>
                      </a:cubicBezTo>
                      <a:cubicBezTo>
                        <a:pt x="3726" y="73"/>
                        <a:pt x="3185" y="339"/>
                        <a:pt x="3185" y="339"/>
                      </a:cubicBezTo>
                      <a:cubicBezTo>
                        <a:pt x="2891" y="367"/>
                        <a:pt x="2608" y="378"/>
                        <a:pt x="2341" y="378"/>
                      </a:cubicBezTo>
                      <a:cubicBezTo>
                        <a:pt x="1062" y="378"/>
                        <a:pt x="126" y="118"/>
                        <a:pt x="0" y="88"/>
                      </a:cubicBezTo>
                      <a:lnTo>
                        <a:pt x="0" y="88"/>
                      </a:lnTo>
                      <a:cubicBezTo>
                        <a:pt x="31" y="102"/>
                        <a:pt x="62" y="167"/>
                        <a:pt x="87" y="269"/>
                      </a:cubicBezTo>
                      <a:cubicBezTo>
                        <a:pt x="100" y="314"/>
                        <a:pt x="110" y="365"/>
                        <a:pt x="120" y="423"/>
                      </a:cubicBezTo>
                      <a:cubicBezTo>
                        <a:pt x="120" y="425"/>
                        <a:pt x="121" y="429"/>
                        <a:pt x="121" y="432"/>
                      </a:cubicBezTo>
                      <a:cubicBezTo>
                        <a:pt x="167" y="636"/>
                        <a:pt x="188" y="887"/>
                        <a:pt x="193" y="1159"/>
                      </a:cubicBezTo>
                      <a:lnTo>
                        <a:pt x="193" y="1167"/>
                      </a:lnTo>
                      <a:cubicBezTo>
                        <a:pt x="203" y="1360"/>
                        <a:pt x="208" y="1572"/>
                        <a:pt x="208" y="1792"/>
                      </a:cubicBezTo>
                      <a:cubicBezTo>
                        <a:pt x="208" y="2687"/>
                        <a:pt x="119" y="3420"/>
                        <a:pt x="3" y="3493"/>
                      </a:cubicBezTo>
                      <a:lnTo>
                        <a:pt x="2256" y="3487"/>
                      </a:lnTo>
                      <a:lnTo>
                        <a:pt x="8764" y="3546"/>
                      </a:lnTo>
                      <a:cubicBezTo>
                        <a:pt x="9283" y="3531"/>
                        <a:pt x="9729" y="3169"/>
                        <a:pt x="9849" y="2664"/>
                      </a:cubicBezTo>
                      <a:cubicBezTo>
                        <a:pt x="9903" y="2456"/>
                        <a:pt x="9782" y="2242"/>
                        <a:pt x="9576" y="2175"/>
                      </a:cubicBezTo>
                      <a:lnTo>
                        <a:pt x="6375" y="1146"/>
                      </a:lnTo>
                      <a:cubicBezTo>
                        <a:pt x="6007" y="1028"/>
                        <a:pt x="5670" y="826"/>
                        <a:pt x="5392" y="559"/>
                      </a:cubicBezTo>
                      <a:lnTo>
                        <a:pt x="5179" y="355"/>
                      </a:lnTo>
                      <a:cubicBezTo>
                        <a:pt x="4942" y="126"/>
                        <a:pt x="4627" y="0"/>
                        <a:pt x="4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484"/>
                <p:cNvSpPr/>
                <p:nvPr/>
              </p:nvSpPr>
              <p:spPr>
                <a:xfrm>
                  <a:off x="5469698" y="2626802"/>
                  <a:ext cx="206623" cy="63716"/>
                </a:xfrm>
                <a:custGeom>
                  <a:rect b="b" l="l" r="r" t="t"/>
                  <a:pathLst>
                    <a:path extrusionOk="0" h="2720" w="8831">
                      <a:moveTo>
                        <a:pt x="4075" y="1"/>
                      </a:moveTo>
                      <a:cubicBezTo>
                        <a:pt x="2617" y="1028"/>
                        <a:pt x="1235" y="1966"/>
                        <a:pt x="0" y="2720"/>
                      </a:cubicBezTo>
                      <a:lnTo>
                        <a:pt x="1868" y="1826"/>
                      </a:lnTo>
                      <a:cubicBezTo>
                        <a:pt x="3107" y="1233"/>
                        <a:pt x="4460" y="927"/>
                        <a:pt x="5828" y="927"/>
                      </a:cubicBezTo>
                      <a:cubicBezTo>
                        <a:pt x="6009" y="927"/>
                        <a:pt x="6190" y="933"/>
                        <a:pt x="6372" y="943"/>
                      </a:cubicBezTo>
                      <a:lnTo>
                        <a:pt x="8830" y="1089"/>
                      </a:lnTo>
                      <a:cubicBezTo>
                        <a:pt x="6546" y="724"/>
                        <a:pt x="5137" y="328"/>
                        <a:pt x="407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484"/>
                <p:cNvSpPr/>
                <p:nvPr/>
              </p:nvSpPr>
              <p:spPr>
                <a:xfrm>
                  <a:off x="5520892" y="2355189"/>
                  <a:ext cx="298412" cy="113869"/>
                </a:xfrm>
                <a:custGeom>
                  <a:rect b="b" l="l" r="r" t="t"/>
                  <a:pathLst>
                    <a:path extrusionOk="0" h="4861" w="12754">
                      <a:moveTo>
                        <a:pt x="1620" y="1"/>
                      </a:moveTo>
                      <a:cubicBezTo>
                        <a:pt x="1288" y="1"/>
                        <a:pt x="925" y="14"/>
                        <a:pt x="524" y="42"/>
                      </a:cubicBezTo>
                      <a:cubicBezTo>
                        <a:pt x="351" y="206"/>
                        <a:pt x="176" y="373"/>
                        <a:pt x="1" y="547"/>
                      </a:cubicBezTo>
                      <a:cubicBezTo>
                        <a:pt x="400" y="466"/>
                        <a:pt x="963" y="380"/>
                        <a:pt x="1579" y="380"/>
                      </a:cubicBezTo>
                      <a:cubicBezTo>
                        <a:pt x="2669" y="380"/>
                        <a:pt x="3925" y="646"/>
                        <a:pt x="4739" y="1665"/>
                      </a:cubicBezTo>
                      <a:cubicBezTo>
                        <a:pt x="6071" y="3333"/>
                        <a:pt x="7162" y="4861"/>
                        <a:pt x="9935" y="4861"/>
                      </a:cubicBezTo>
                      <a:cubicBezTo>
                        <a:pt x="10410" y="4861"/>
                        <a:pt x="10935" y="4816"/>
                        <a:pt x="11518" y="4719"/>
                      </a:cubicBezTo>
                      <a:cubicBezTo>
                        <a:pt x="11871" y="4479"/>
                        <a:pt x="12217" y="4247"/>
                        <a:pt x="12561" y="4021"/>
                      </a:cubicBezTo>
                      <a:cubicBezTo>
                        <a:pt x="12658" y="3956"/>
                        <a:pt x="12722" y="3865"/>
                        <a:pt x="12754" y="3750"/>
                      </a:cubicBezTo>
                      <a:lnTo>
                        <a:pt x="12754" y="3750"/>
                      </a:lnTo>
                      <a:cubicBezTo>
                        <a:pt x="12730" y="3803"/>
                        <a:pt x="12706" y="3854"/>
                        <a:pt x="12682" y="3904"/>
                      </a:cubicBezTo>
                      <a:cubicBezTo>
                        <a:pt x="4196" y="3236"/>
                        <a:pt x="6821" y="1"/>
                        <a:pt x="1620"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484"/>
                <p:cNvSpPr/>
                <p:nvPr/>
              </p:nvSpPr>
              <p:spPr>
                <a:xfrm>
                  <a:off x="5060406" y="2307800"/>
                  <a:ext cx="18461" cy="77373"/>
                </a:xfrm>
                <a:custGeom>
                  <a:rect b="b" l="l" r="r" t="t"/>
                  <a:pathLst>
                    <a:path extrusionOk="0" h="3303" w="789">
                      <a:moveTo>
                        <a:pt x="393" y="0"/>
                      </a:moveTo>
                      <a:cubicBezTo>
                        <a:pt x="370" y="0"/>
                        <a:pt x="346" y="10"/>
                        <a:pt x="323" y="27"/>
                      </a:cubicBezTo>
                      <a:cubicBezTo>
                        <a:pt x="140" y="168"/>
                        <a:pt x="0" y="840"/>
                        <a:pt x="0" y="1652"/>
                      </a:cubicBezTo>
                      <a:cubicBezTo>
                        <a:pt x="0" y="2266"/>
                        <a:pt x="79" y="2801"/>
                        <a:pt x="198" y="3086"/>
                      </a:cubicBezTo>
                      <a:cubicBezTo>
                        <a:pt x="257" y="3225"/>
                        <a:pt x="323" y="3303"/>
                        <a:pt x="393" y="3303"/>
                      </a:cubicBezTo>
                      <a:cubicBezTo>
                        <a:pt x="457" y="3303"/>
                        <a:pt x="516" y="3240"/>
                        <a:pt x="571" y="3127"/>
                      </a:cubicBezTo>
                      <a:cubicBezTo>
                        <a:pt x="700" y="2856"/>
                        <a:pt x="788" y="2298"/>
                        <a:pt x="788" y="1652"/>
                      </a:cubicBezTo>
                      <a:cubicBezTo>
                        <a:pt x="788" y="834"/>
                        <a:pt x="648" y="154"/>
                        <a:pt x="459" y="24"/>
                      </a:cubicBezTo>
                      <a:cubicBezTo>
                        <a:pt x="438" y="9"/>
                        <a:pt x="416" y="0"/>
                        <a:pt x="393" y="0"/>
                      </a:cubicBezTo>
                      <a:close/>
                    </a:path>
                  </a:pathLst>
                </a:custGeom>
                <a:solidFill>
                  <a:srgbClr val="303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484"/>
                <p:cNvSpPr/>
                <p:nvPr/>
              </p:nvSpPr>
              <p:spPr>
                <a:xfrm>
                  <a:off x="4858743" y="2304685"/>
                  <a:ext cx="119070" cy="79926"/>
                </a:xfrm>
                <a:custGeom>
                  <a:rect b="b" l="l" r="r" t="t"/>
                  <a:pathLst>
                    <a:path extrusionOk="0" h="3412" w="5089">
                      <a:moveTo>
                        <a:pt x="4597" y="0"/>
                      </a:moveTo>
                      <a:lnTo>
                        <a:pt x="1627" y="467"/>
                      </a:lnTo>
                      <a:lnTo>
                        <a:pt x="1613" y="470"/>
                      </a:lnTo>
                      <a:lnTo>
                        <a:pt x="457" y="655"/>
                      </a:lnTo>
                      <a:cubicBezTo>
                        <a:pt x="349" y="673"/>
                        <a:pt x="270" y="769"/>
                        <a:pt x="278" y="880"/>
                      </a:cubicBezTo>
                      <a:cubicBezTo>
                        <a:pt x="284" y="994"/>
                        <a:pt x="377" y="1082"/>
                        <a:pt x="491" y="1082"/>
                      </a:cubicBezTo>
                      <a:lnTo>
                        <a:pt x="496" y="1082"/>
                      </a:lnTo>
                      <a:lnTo>
                        <a:pt x="1637" y="1056"/>
                      </a:lnTo>
                      <a:lnTo>
                        <a:pt x="1655" y="1056"/>
                      </a:lnTo>
                      <a:lnTo>
                        <a:pt x="3367" y="1020"/>
                      </a:lnTo>
                      <a:lnTo>
                        <a:pt x="3367" y="1020"/>
                      </a:lnTo>
                      <a:lnTo>
                        <a:pt x="1689" y="1293"/>
                      </a:lnTo>
                      <a:lnTo>
                        <a:pt x="1657" y="1298"/>
                      </a:lnTo>
                      <a:lnTo>
                        <a:pt x="172" y="1542"/>
                      </a:lnTo>
                      <a:cubicBezTo>
                        <a:pt x="71" y="1558"/>
                        <a:pt x="1" y="1646"/>
                        <a:pt x="6" y="1748"/>
                      </a:cubicBezTo>
                      <a:cubicBezTo>
                        <a:pt x="12" y="1854"/>
                        <a:pt x="99" y="1936"/>
                        <a:pt x="204" y="1936"/>
                      </a:cubicBezTo>
                      <a:lnTo>
                        <a:pt x="211" y="1936"/>
                      </a:lnTo>
                      <a:lnTo>
                        <a:pt x="1738" y="1881"/>
                      </a:lnTo>
                      <a:lnTo>
                        <a:pt x="1772" y="1880"/>
                      </a:lnTo>
                      <a:lnTo>
                        <a:pt x="3185" y="1830"/>
                      </a:lnTo>
                      <a:lnTo>
                        <a:pt x="1767" y="2032"/>
                      </a:lnTo>
                      <a:lnTo>
                        <a:pt x="365" y="2234"/>
                      </a:lnTo>
                      <a:cubicBezTo>
                        <a:pt x="278" y="2246"/>
                        <a:pt x="215" y="2326"/>
                        <a:pt x="223" y="2413"/>
                      </a:cubicBezTo>
                      <a:cubicBezTo>
                        <a:pt x="231" y="2497"/>
                        <a:pt x="303" y="2562"/>
                        <a:pt x="387" y="2562"/>
                      </a:cubicBezTo>
                      <a:lnTo>
                        <a:pt x="390" y="2562"/>
                      </a:lnTo>
                      <a:lnTo>
                        <a:pt x="1898" y="2537"/>
                      </a:lnTo>
                      <a:lnTo>
                        <a:pt x="3081" y="2483"/>
                      </a:lnTo>
                      <a:lnTo>
                        <a:pt x="1926" y="2620"/>
                      </a:lnTo>
                      <a:lnTo>
                        <a:pt x="750" y="2702"/>
                      </a:lnTo>
                      <a:cubicBezTo>
                        <a:pt x="641" y="2711"/>
                        <a:pt x="561" y="2811"/>
                        <a:pt x="580" y="2921"/>
                      </a:cubicBezTo>
                      <a:cubicBezTo>
                        <a:pt x="587" y="2963"/>
                        <a:pt x="608" y="2999"/>
                        <a:pt x="638" y="3026"/>
                      </a:cubicBezTo>
                      <a:cubicBezTo>
                        <a:pt x="668" y="3052"/>
                        <a:pt x="705" y="3071"/>
                        <a:pt x="748" y="3073"/>
                      </a:cubicBezTo>
                      <a:lnTo>
                        <a:pt x="2175" y="3193"/>
                      </a:lnTo>
                      <a:lnTo>
                        <a:pt x="4797" y="3411"/>
                      </a:lnTo>
                      <a:lnTo>
                        <a:pt x="5088" y="1647"/>
                      </a:lnTo>
                      <a:lnTo>
                        <a:pt x="4597"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484"/>
                <p:cNvSpPr/>
                <p:nvPr/>
              </p:nvSpPr>
              <p:spPr>
                <a:xfrm>
                  <a:off x="4927602" y="2303326"/>
                  <a:ext cx="94830" cy="81870"/>
                </a:xfrm>
                <a:custGeom>
                  <a:rect b="b" l="l" r="r" t="t"/>
                  <a:pathLst>
                    <a:path extrusionOk="0" h="3495" w="4053">
                      <a:moveTo>
                        <a:pt x="2315" y="1"/>
                      </a:moveTo>
                      <a:cubicBezTo>
                        <a:pt x="2091" y="1"/>
                        <a:pt x="1866" y="17"/>
                        <a:pt x="1654" y="56"/>
                      </a:cubicBezTo>
                      <a:cubicBezTo>
                        <a:pt x="1398" y="101"/>
                        <a:pt x="1162" y="184"/>
                        <a:pt x="971" y="315"/>
                      </a:cubicBezTo>
                      <a:cubicBezTo>
                        <a:pt x="1" y="974"/>
                        <a:pt x="479" y="2692"/>
                        <a:pt x="1283" y="3297"/>
                      </a:cubicBezTo>
                      <a:cubicBezTo>
                        <a:pt x="1472" y="3381"/>
                        <a:pt x="1664" y="3435"/>
                        <a:pt x="1856" y="3464"/>
                      </a:cubicBezTo>
                      <a:cubicBezTo>
                        <a:pt x="1991" y="3485"/>
                        <a:pt x="2126" y="3494"/>
                        <a:pt x="2258" y="3494"/>
                      </a:cubicBezTo>
                      <a:cubicBezTo>
                        <a:pt x="3195" y="3494"/>
                        <a:pt x="4011" y="3033"/>
                        <a:pt x="4011" y="3033"/>
                      </a:cubicBezTo>
                      <a:lnTo>
                        <a:pt x="4053" y="241"/>
                      </a:lnTo>
                      <a:cubicBezTo>
                        <a:pt x="4053" y="241"/>
                        <a:pt x="3191" y="1"/>
                        <a:pt x="2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484"/>
                <p:cNvSpPr/>
                <p:nvPr/>
              </p:nvSpPr>
              <p:spPr>
                <a:xfrm>
                  <a:off x="5021426" y="2308386"/>
                  <a:ext cx="57441" cy="72688"/>
                </a:xfrm>
                <a:custGeom>
                  <a:rect b="b" l="l" r="r" t="t"/>
                  <a:pathLst>
                    <a:path extrusionOk="0" h="3103" w="2455">
                      <a:moveTo>
                        <a:pt x="2125" y="0"/>
                      </a:moveTo>
                      <a:cubicBezTo>
                        <a:pt x="2080" y="1"/>
                        <a:pt x="2036" y="1"/>
                        <a:pt x="1989" y="2"/>
                      </a:cubicBezTo>
                      <a:cubicBezTo>
                        <a:pt x="1393" y="16"/>
                        <a:pt x="746" y="25"/>
                        <a:pt x="43" y="25"/>
                      </a:cubicBezTo>
                      <a:lnTo>
                        <a:pt x="1" y="2817"/>
                      </a:lnTo>
                      <a:cubicBezTo>
                        <a:pt x="1" y="2817"/>
                        <a:pt x="735" y="2932"/>
                        <a:pt x="1864" y="3061"/>
                      </a:cubicBezTo>
                      <a:cubicBezTo>
                        <a:pt x="1985" y="3074"/>
                        <a:pt x="2108" y="3088"/>
                        <a:pt x="2237" y="3102"/>
                      </a:cubicBezTo>
                      <a:cubicBezTo>
                        <a:pt x="2366" y="2831"/>
                        <a:pt x="2454" y="2273"/>
                        <a:pt x="2454" y="1627"/>
                      </a:cubicBezTo>
                      <a:cubicBezTo>
                        <a:pt x="2454" y="809"/>
                        <a:pt x="2313" y="129"/>
                        <a:pt x="2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484"/>
                <p:cNvSpPr/>
                <p:nvPr/>
              </p:nvSpPr>
              <p:spPr>
                <a:xfrm>
                  <a:off x="5374424" y="1897722"/>
                  <a:ext cx="467318" cy="438375"/>
                </a:xfrm>
                <a:custGeom>
                  <a:rect b="b" l="l" r="r" t="t"/>
                  <a:pathLst>
                    <a:path extrusionOk="0" h="18714" w="19973">
                      <a:moveTo>
                        <a:pt x="4862" y="1"/>
                      </a:moveTo>
                      <a:cubicBezTo>
                        <a:pt x="4664" y="1"/>
                        <a:pt x="4468" y="50"/>
                        <a:pt x="4293" y="149"/>
                      </a:cubicBezTo>
                      <a:cubicBezTo>
                        <a:pt x="2129" y="1359"/>
                        <a:pt x="1026" y="3259"/>
                        <a:pt x="469" y="4769"/>
                      </a:cubicBezTo>
                      <a:cubicBezTo>
                        <a:pt x="1" y="6036"/>
                        <a:pt x="221" y="7455"/>
                        <a:pt x="1042" y="8528"/>
                      </a:cubicBezTo>
                      <a:cubicBezTo>
                        <a:pt x="2097" y="9907"/>
                        <a:pt x="2888" y="11113"/>
                        <a:pt x="3497" y="12172"/>
                      </a:cubicBezTo>
                      <a:cubicBezTo>
                        <a:pt x="4155" y="13316"/>
                        <a:pt x="4604" y="14287"/>
                        <a:pt x="4942" y="15115"/>
                      </a:cubicBezTo>
                      <a:cubicBezTo>
                        <a:pt x="5391" y="16215"/>
                        <a:pt x="5651" y="17060"/>
                        <a:pt x="5960" y="17722"/>
                      </a:cubicBezTo>
                      <a:cubicBezTo>
                        <a:pt x="6153" y="18130"/>
                        <a:pt x="6549" y="18402"/>
                        <a:pt x="6998" y="18440"/>
                      </a:cubicBezTo>
                      <a:cubicBezTo>
                        <a:pt x="8172" y="18539"/>
                        <a:pt x="10591" y="18713"/>
                        <a:pt x="13105" y="18713"/>
                      </a:cubicBezTo>
                      <a:cubicBezTo>
                        <a:pt x="14261" y="18713"/>
                        <a:pt x="15437" y="18676"/>
                        <a:pt x="16521" y="18578"/>
                      </a:cubicBezTo>
                      <a:cubicBezTo>
                        <a:pt x="16533" y="18578"/>
                        <a:pt x="16544" y="18577"/>
                        <a:pt x="16556" y="18576"/>
                      </a:cubicBezTo>
                      <a:cubicBezTo>
                        <a:pt x="17648" y="18476"/>
                        <a:pt x="18645" y="18313"/>
                        <a:pt x="19433" y="18061"/>
                      </a:cubicBezTo>
                      <a:cubicBezTo>
                        <a:pt x="19777" y="17953"/>
                        <a:pt x="19973" y="17593"/>
                        <a:pt x="19875" y="17244"/>
                      </a:cubicBezTo>
                      <a:cubicBezTo>
                        <a:pt x="19661" y="16484"/>
                        <a:pt x="19434" y="15756"/>
                        <a:pt x="19197" y="15060"/>
                      </a:cubicBezTo>
                      <a:cubicBezTo>
                        <a:pt x="15469" y="4150"/>
                        <a:pt x="9070" y="1168"/>
                        <a:pt x="5186" y="46"/>
                      </a:cubicBezTo>
                      <a:cubicBezTo>
                        <a:pt x="5080" y="16"/>
                        <a:pt x="4971" y="1"/>
                        <a:pt x="4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484"/>
                <p:cNvSpPr/>
                <p:nvPr/>
              </p:nvSpPr>
              <p:spPr>
                <a:xfrm>
                  <a:off x="5473980" y="1928058"/>
                  <a:ext cx="107207" cy="232681"/>
                </a:xfrm>
                <a:custGeom>
                  <a:rect b="b" l="l" r="r" t="t"/>
                  <a:pathLst>
                    <a:path extrusionOk="0" h="9933" w="4582">
                      <a:moveTo>
                        <a:pt x="285" y="1"/>
                      </a:moveTo>
                      <a:cubicBezTo>
                        <a:pt x="190" y="1"/>
                        <a:pt x="96" y="6"/>
                        <a:pt x="1" y="16"/>
                      </a:cubicBezTo>
                      <a:cubicBezTo>
                        <a:pt x="1718" y="200"/>
                        <a:pt x="3267" y="2022"/>
                        <a:pt x="3627" y="4433"/>
                      </a:cubicBezTo>
                      <a:cubicBezTo>
                        <a:pt x="3967" y="6710"/>
                        <a:pt x="3139" y="8795"/>
                        <a:pt x="1707" y="9590"/>
                      </a:cubicBezTo>
                      <a:cubicBezTo>
                        <a:pt x="1425" y="9748"/>
                        <a:pt x="1120" y="9854"/>
                        <a:pt x="795" y="9903"/>
                      </a:cubicBezTo>
                      <a:cubicBezTo>
                        <a:pt x="757" y="9909"/>
                        <a:pt x="721" y="9914"/>
                        <a:pt x="685" y="9918"/>
                      </a:cubicBezTo>
                      <a:cubicBezTo>
                        <a:pt x="780" y="9928"/>
                        <a:pt x="876" y="9933"/>
                        <a:pt x="972" y="9933"/>
                      </a:cubicBezTo>
                      <a:cubicBezTo>
                        <a:pt x="1103" y="9933"/>
                        <a:pt x="1233" y="9923"/>
                        <a:pt x="1365" y="9903"/>
                      </a:cubicBezTo>
                      <a:cubicBezTo>
                        <a:pt x="1482" y="9887"/>
                        <a:pt x="1596" y="9861"/>
                        <a:pt x="1707" y="9828"/>
                      </a:cubicBezTo>
                      <a:cubicBezTo>
                        <a:pt x="3482" y="9318"/>
                        <a:pt x="4581" y="6998"/>
                        <a:pt x="4200" y="4433"/>
                      </a:cubicBezTo>
                      <a:cubicBezTo>
                        <a:pt x="3819" y="1888"/>
                        <a:pt x="2114"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484"/>
                <p:cNvSpPr/>
                <p:nvPr/>
              </p:nvSpPr>
              <p:spPr>
                <a:xfrm>
                  <a:off x="5395645" y="1928386"/>
                  <a:ext cx="171153" cy="232001"/>
                </a:xfrm>
                <a:custGeom>
                  <a:rect b="b" l="l" r="r" t="t"/>
                  <a:pathLst>
                    <a:path extrusionOk="0" h="9904" w="7315">
                      <a:moveTo>
                        <a:pt x="3349" y="1"/>
                      </a:moveTo>
                      <a:cubicBezTo>
                        <a:pt x="3312" y="5"/>
                        <a:pt x="3276" y="10"/>
                        <a:pt x="3240" y="15"/>
                      </a:cubicBezTo>
                      <a:cubicBezTo>
                        <a:pt x="1269" y="311"/>
                        <a:pt x="0" y="2759"/>
                        <a:pt x="408" y="5486"/>
                      </a:cubicBezTo>
                      <a:cubicBezTo>
                        <a:pt x="728" y="7635"/>
                        <a:pt x="1995" y="9316"/>
                        <a:pt x="3482" y="9787"/>
                      </a:cubicBezTo>
                      <a:cubicBezTo>
                        <a:pt x="3663" y="9843"/>
                        <a:pt x="3847" y="9883"/>
                        <a:pt x="4033" y="9904"/>
                      </a:cubicBezTo>
                      <a:cubicBezTo>
                        <a:pt x="4071" y="9900"/>
                        <a:pt x="4107" y="9894"/>
                        <a:pt x="4143" y="9889"/>
                      </a:cubicBezTo>
                      <a:cubicBezTo>
                        <a:pt x="4467" y="9840"/>
                        <a:pt x="4773" y="9734"/>
                        <a:pt x="5055" y="9576"/>
                      </a:cubicBezTo>
                      <a:cubicBezTo>
                        <a:pt x="6487" y="8781"/>
                        <a:pt x="7315" y="6697"/>
                        <a:pt x="6975" y="4419"/>
                      </a:cubicBezTo>
                      <a:cubicBezTo>
                        <a:pt x="6616" y="2008"/>
                        <a:pt x="5067" y="185"/>
                        <a:pt x="3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484"/>
                <p:cNvSpPr/>
                <p:nvPr/>
              </p:nvSpPr>
              <p:spPr>
                <a:xfrm>
                  <a:off x="5069601" y="1935788"/>
                  <a:ext cx="473612" cy="451353"/>
                </a:xfrm>
                <a:custGeom>
                  <a:rect b="b" l="l" r="r" t="t"/>
                  <a:pathLst>
                    <a:path extrusionOk="0" h="19268" w="20242">
                      <a:moveTo>
                        <a:pt x="17382" y="0"/>
                      </a:moveTo>
                      <a:cubicBezTo>
                        <a:pt x="16475" y="0"/>
                        <a:pt x="15594" y="463"/>
                        <a:pt x="15163" y="1461"/>
                      </a:cubicBezTo>
                      <a:cubicBezTo>
                        <a:pt x="14479" y="3048"/>
                        <a:pt x="13525" y="8036"/>
                        <a:pt x="11574" y="12417"/>
                      </a:cubicBezTo>
                      <a:cubicBezTo>
                        <a:pt x="11004" y="13697"/>
                        <a:pt x="9823" y="14595"/>
                        <a:pt x="8443" y="14831"/>
                      </a:cubicBezTo>
                      <a:cubicBezTo>
                        <a:pt x="8382" y="14842"/>
                        <a:pt x="8327" y="14852"/>
                        <a:pt x="8278" y="14861"/>
                      </a:cubicBezTo>
                      <a:lnTo>
                        <a:pt x="8273" y="14861"/>
                      </a:lnTo>
                      <a:cubicBezTo>
                        <a:pt x="8210" y="14873"/>
                        <a:pt x="8147" y="14887"/>
                        <a:pt x="8086" y="14899"/>
                      </a:cubicBezTo>
                      <a:cubicBezTo>
                        <a:pt x="7320" y="15051"/>
                        <a:pt x="4387" y="15604"/>
                        <a:pt x="1434" y="15812"/>
                      </a:cubicBezTo>
                      <a:cubicBezTo>
                        <a:pt x="953" y="15846"/>
                        <a:pt x="472" y="15870"/>
                        <a:pt x="0" y="15882"/>
                      </a:cubicBezTo>
                      <a:cubicBezTo>
                        <a:pt x="23" y="15882"/>
                        <a:pt x="44" y="15891"/>
                        <a:pt x="66" y="15906"/>
                      </a:cubicBezTo>
                      <a:cubicBezTo>
                        <a:pt x="159" y="15971"/>
                        <a:pt x="241" y="16173"/>
                        <a:pt x="301" y="16461"/>
                      </a:cubicBezTo>
                      <a:cubicBezTo>
                        <a:pt x="359" y="16749"/>
                        <a:pt x="395" y="17123"/>
                        <a:pt x="395" y="17533"/>
                      </a:cubicBezTo>
                      <a:cubicBezTo>
                        <a:pt x="395" y="18178"/>
                        <a:pt x="307" y="18737"/>
                        <a:pt x="178" y="19008"/>
                      </a:cubicBezTo>
                      <a:cubicBezTo>
                        <a:pt x="151" y="19065"/>
                        <a:pt x="122" y="19108"/>
                        <a:pt x="93" y="19138"/>
                      </a:cubicBezTo>
                      <a:cubicBezTo>
                        <a:pt x="63" y="19168"/>
                        <a:pt x="33" y="19184"/>
                        <a:pt x="0" y="19184"/>
                      </a:cubicBezTo>
                      <a:cubicBezTo>
                        <a:pt x="0" y="19184"/>
                        <a:pt x="1360" y="19268"/>
                        <a:pt x="3256" y="19268"/>
                      </a:cubicBezTo>
                      <a:cubicBezTo>
                        <a:pt x="5919" y="19268"/>
                        <a:pt x="9642" y="19102"/>
                        <a:pt x="12150" y="18307"/>
                      </a:cubicBezTo>
                      <a:cubicBezTo>
                        <a:pt x="12445" y="18214"/>
                        <a:pt x="12725" y="18077"/>
                        <a:pt x="12986" y="17908"/>
                      </a:cubicBezTo>
                      <a:cubicBezTo>
                        <a:pt x="12988" y="17906"/>
                        <a:pt x="12992" y="17904"/>
                        <a:pt x="12996" y="17902"/>
                      </a:cubicBezTo>
                      <a:cubicBezTo>
                        <a:pt x="13244" y="17740"/>
                        <a:pt x="13471" y="17549"/>
                        <a:pt x="13671" y="17332"/>
                      </a:cubicBezTo>
                      <a:cubicBezTo>
                        <a:pt x="14473" y="16460"/>
                        <a:pt x="15172" y="15552"/>
                        <a:pt x="15784" y="14640"/>
                      </a:cubicBezTo>
                      <a:cubicBezTo>
                        <a:pt x="18780" y="10167"/>
                        <a:pt x="19665" y="5538"/>
                        <a:pt x="20055" y="4058"/>
                      </a:cubicBezTo>
                      <a:cubicBezTo>
                        <a:pt x="20216" y="3452"/>
                        <a:pt x="20242" y="2904"/>
                        <a:pt x="20164" y="2426"/>
                      </a:cubicBezTo>
                      <a:cubicBezTo>
                        <a:pt x="19992" y="1325"/>
                        <a:pt x="19294" y="567"/>
                        <a:pt x="18456" y="218"/>
                      </a:cubicBezTo>
                      <a:cubicBezTo>
                        <a:pt x="18112" y="74"/>
                        <a:pt x="17745" y="0"/>
                        <a:pt x="17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484"/>
                <p:cNvSpPr/>
                <p:nvPr/>
              </p:nvSpPr>
              <p:spPr>
                <a:xfrm>
                  <a:off x="5069648" y="1940848"/>
                  <a:ext cx="473565" cy="446270"/>
                </a:xfrm>
                <a:custGeom>
                  <a:rect b="b" l="l" r="r" t="t"/>
                  <a:pathLst>
                    <a:path extrusionOk="0" h="19051" w="20240">
                      <a:moveTo>
                        <a:pt x="18457" y="0"/>
                      </a:moveTo>
                      <a:cubicBezTo>
                        <a:pt x="18494" y="1530"/>
                        <a:pt x="18947" y="9304"/>
                        <a:pt x="12010" y="15475"/>
                      </a:cubicBezTo>
                      <a:cubicBezTo>
                        <a:pt x="10323" y="16974"/>
                        <a:pt x="8551" y="17555"/>
                        <a:pt x="6866" y="17555"/>
                      </a:cubicBezTo>
                      <a:cubicBezTo>
                        <a:pt x="4824" y="17555"/>
                        <a:pt x="2910" y="16701"/>
                        <a:pt x="1433" y="15595"/>
                      </a:cubicBezTo>
                      <a:cubicBezTo>
                        <a:pt x="952" y="15629"/>
                        <a:pt x="472" y="15652"/>
                        <a:pt x="0" y="15665"/>
                      </a:cubicBezTo>
                      <a:cubicBezTo>
                        <a:pt x="22" y="15665"/>
                        <a:pt x="43" y="15673"/>
                        <a:pt x="65" y="15688"/>
                      </a:cubicBezTo>
                      <a:cubicBezTo>
                        <a:pt x="159" y="15754"/>
                        <a:pt x="241" y="15955"/>
                        <a:pt x="300" y="16244"/>
                      </a:cubicBezTo>
                      <a:cubicBezTo>
                        <a:pt x="359" y="16532"/>
                        <a:pt x="395" y="16906"/>
                        <a:pt x="395" y="17316"/>
                      </a:cubicBezTo>
                      <a:cubicBezTo>
                        <a:pt x="395" y="17960"/>
                        <a:pt x="306" y="18519"/>
                        <a:pt x="177" y="18790"/>
                      </a:cubicBezTo>
                      <a:cubicBezTo>
                        <a:pt x="150" y="18848"/>
                        <a:pt x="121" y="18891"/>
                        <a:pt x="93" y="18921"/>
                      </a:cubicBezTo>
                      <a:cubicBezTo>
                        <a:pt x="63" y="18951"/>
                        <a:pt x="32" y="18967"/>
                        <a:pt x="0" y="18967"/>
                      </a:cubicBezTo>
                      <a:cubicBezTo>
                        <a:pt x="0" y="18967"/>
                        <a:pt x="1357" y="19050"/>
                        <a:pt x="3252" y="19050"/>
                      </a:cubicBezTo>
                      <a:cubicBezTo>
                        <a:pt x="5915" y="19050"/>
                        <a:pt x="9639" y="18885"/>
                        <a:pt x="12149" y="18090"/>
                      </a:cubicBezTo>
                      <a:cubicBezTo>
                        <a:pt x="12445" y="17997"/>
                        <a:pt x="12724" y="17860"/>
                        <a:pt x="12985" y="17691"/>
                      </a:cubicBezTo>
                      <a:cubicBezTo>
                        <a:pt x="12987" y="17689"/>
                        <a:pt x="12991" y="17687"/>
                        <a:pt x="12995" y="17685"/>
                      </a:cubicBezTo>
                      <a:cubicBezTo>
                        <a:pt x="13243" y="17523"/>
                        <a:pt x="13471" y="17332"/>
                        <a:pt x="13671" y="17115"/>
                      </a:cubicBezTo>
                      <a:cubicBezTo>
                        <a:pt x="14472" y="16243"/>
                        <a:pt x="15171" y="15335"/>
                        <a:pt x="15784" y="14422"/>
                      </a:cubicBezTo>
                      <a:cubicBezTo>
                        <a:pt x="16369" y="13549"/>
                        <a:pt x="16874" y="12669"/>
                        <a:pt x="17310" y="11807"/>
                      </a:cubicBezTo>
                      <a:cubicBezTo>
                        <a:pt x="17732" y="10974"/>
                        <a:pt x="18089" y="10158"/>
                        <a:pt x="18395" y="9383"/>
                      </a:cubicBezTo>
                      <a:cubicBezTo>
                        <a:pt x="19386" y="6856"/>
                        <a:pt x="19814" y="4752"/>
                        <a:pt x="20053" y="3842"/>
                      </a:cubicBezTo>
                      <a:cubicBezTo>
                        <a:pt x="20214" y="3236"/>
                        <a:pt x="20240" y="2688"/>
                        <a:pt x="20165" y="2207"/>
                      </a:cubicBezTo>
                      <a:cubicBezTo>
                        <a:pt x="19993" y="1107"/>
                        <a:pt x="19294" y="349"/>
                        <a:pt x="18457" y="0"/>
                      </a:cubicBezTo>
                      <a:close/>
                    </a:path>
                  </a:pathLst>
                </a:custGeom>
                <a:solidFill>
                  <a:srgbClr val="909E30">
                    <a:alpha val="6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484"/>
                <p:cNvSpPr/>
                <p:nvPr/>
              </p:nvSpPr>
              <p:spPr>
                <a:xfrm>
                  <a:off x="5474612" y="2158302"/>
                  <a:ext cx="286362" cy="177819"/>
                </a:xfrm>
                <a:custGeom>
                  <a:rect b="b" l="l" r="r" t="t"/>
                  <a:pathLst>
                    <a:path extrusionOk="0" h="7591" w="12239">
                      <a:moveTo>
                        <a:pt x="1678" y="0"/>
                      </a:moveTo>
                      <a:cubicBezTo>
                        <a:pt x="1568" y="33"/>
                        <a:pt x="1453" y="59"/>
                        <a:pt x="1337" y="75"/>
                      </a:cubicBezTo>
                      <a:cubicBezTo>
                        <a:pt x="1253" y="88"/>
                        <a:pt x="1169" y="97"/>
                        <a:pt x="1086" y="101"/>
                      </a:cubicBezTo>
                      <a:cubicBezTo>
                        <a:pt x="781" y="876"/>
                        <a:pt x="422" y="1692"/>
                        <a:pt x="1" y="2525"/>
                      </a:cubicBezTo>
                      <a:cubicBezTo>
                        <a:pt x="908" y="4376"/>
                        <a:pt x="1241" y="5670"/>
                        <a:pt x="1678" y="6599"/>
                      </a:cubicBezTo>
                      <a:cubicBezTo>
                        <a:pt x="1871" y="7007"/>
                        <a:pt x="2267" y="7279"/>
                        <a:pt x="2716" y="7317"/>
                      </a:cubicBezTo>
                      <a:cubicBezTo>
                        <a:pt x="3891" y="7415"/>
                        <a:pt x="6313" y="7590"/>
                        <a:pt x="8828" y="7590"/>
                      </a:cubicBezTo>
                      <a:cubicBezTo>
                        <a:pt x="9982" y="7590"/>
                        <a:pt x="11156" y="7553"/>
                        <a:pt x="12239" y="7455"/>
                      </a:cubicBezTo>
                      <a:lnTo>
                        <a:pt x="12239" y="7455"/>
                      </a:lnTo>
                      <a:cubicBezTo>
                        <a:pt x="11791" y="7493"/>
                        <a:pt x="11327" y="7510"/>
                        <a:pt x="10855" y="7510"/>
                      </a:cubicBezTo>
                      <a:cubicBezTo>
                        <a:pt x="7050" y="7510"/>
                        <a:pt x="2753" y="6407"/>
                        <a:pt x="2748" y="6407"/>
                      </a:cubicBezTo>
                      <a:cubicBezTo>
                        <a:pt x="2748" y="6407"/>
                        <a:pt x="2748" y="6407"/>
                        <a:pt x="2748" y="6407"/>
                      </a:cubicBezTo>
                      <a:lnTo>
                        <a:pt x="1835" y="4379"/>
                      </a:lnTo>
                      <a:cubicBezTo>
                        <a:pt x="1226" y="3024"/>
                        <a:pt x="1170" y="1485"/>
                        <a:pt x="1678" y="90"/>
                      </a:cubicBezTo>
                      <a:lnTo>
                        <a:pt x="1678"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484"/>
                <p:cNvSpPr/>
                <p:nvPr/>
              </p:nvSpPr>
              <p:spPr>
                <a:xfrm>
                  <a:off x="5520377" y="2168070"/>
                  <a:ext cx="119702" cy="130501"/>
                </a:xfrm>
                <a:custGeom>
                  <a:rect b="b" l="l" r="r" t="t"/>
                  <a:pathLst>
                    <a:path extrusionOk="0" h="5571" w="5116">
                      <a:moveTo>
                        <a:pt x="3045" y="1"/>
                      </a:moveTo>
                      <a:cubicBezTo>
                        <a:pt x="2984" y="1"/>
                        <a:pt x="2923" y="13"/>
                        <a:pt x="2865" y="39"/>
                      </a:cubicBezTo>
                      <a:lnTo>
                        <a:pt x="288" y="1185"/>
                      </a:lnTo>
                      <a:cubicBezTo>
                        <a:pt x="103" y="1268"/>
                        <a:pt x="0" y="1463"/>
                        <a:pt x="29" y="1656"/>
                      </a:cubicBezTo>
                      <a:cubicBezTo>
                        <a:pt x="34" y="1695"/>
                        <a:pt x="45" y="1735"/>
                        <a:pt x="63" y="1774"/>
                      </a:cubicBezTo>
                      <a:lnTo>
                        <a:pt x="459" y="2664"/>
                      </a:lnTo>
                      <a:lnTo>
                        <a:pt x="664" y="3125"/>
                      </a:lnTo>
                      <a:lnTo>
                        <a:pt x="1634" y="5307"/>
                      </a:lnTo>
                      <a:cubicBezTo>
                        <a:pt x="1708" y="5472"/>
                        <a:pt x="1871" y="5571"/>
                        <a:pt x="2042" y="5571"/>
                      </a:cubicBezTo>
                      <a:cubicBezTo>
                        <a:pt x="2102" y="5571"/>
                        <a:pt x="2163" y="5559"/>
                        <a:pt x="2222" y="5533"/>
                      </a:cubicBezTo>
                      <a:lnTo>
                        <a:pt x="4798" y="4387"/>
                      </a:lnTo>
                      <a:cubicBezTo>
                        <a:pt x="4814" y="4380"/>
                        <a:pt x="4830" y="4371"/>
                        <a:pt x="4845" y="4361"/>
                      </a:cubicBezTo>
                      <a:cubicBezTo>
                        <a:pt x="5037" y="4248"/>
                        <a:pt x="5116" y="4008"/>
                        <a:pt x="5022" y="3797"/>
                      </a:cubicBezTo>
                      <a:lnTo>
                        <a:pt x="3866" y="1197"/>
                      </a:lnTo>
                      <a:lnTo>
                        <a:pt x="3500" y="371"/>
                      </a:lnTo>
                      <a:lnTo>
                        <a:pt x="3452" y="264"/>
                      </a:lnTo>
                      <a:cubicBezTo>
                        <a:pt x="3378" y="99"/>
                        <a:pt x="3215"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484"/>
                <p:cNvSpPr/>
                <p:nvPr/>
              </p:nvSpPr>
              <p:spPr>
                <a:xfrm>
                  <a:off x="5515745" y="2165587"/>
                  <a:ext cx="97919" cy="66058"/>
                </a:xfrm>
                <a:custGeom>
                  <a:rect b="b" l="l" r="r" t="t"/>
                  <a:pathLst>
                    <a:path extrusionOk="0" h="2820" w="4185">
                      <a:moveTo>
                        <a:pt x="3331" y="1"/>
                      </a:moveTo>
                      <a:cubicBezTo>
                        <a:pt x="3266" y="1"/>
                        <a:pt x="3201" y="14"/>
                        <a:pt x="3138" y="42"/>
                      </a:cubicBezTo>
                      <a:lnTo>
                        <a:pt x="353" y="1281"/>
                      </a:lnTo>
                      <a:cubicBezTo>
                        <a:pt x="110" y="1389"/>
                        <a:pt x="0" y="1673"/>
                        <a:pt x="109" y="1916"/>
                      </a:cubicBezTo>
                      <a:lnTo>
                        <a:pt x="459" y="2704"/>
                      </a:lnTo>
                      <a:cubicBezTo>
                        <a:pt x="492" y="2776"/>
                        <a:pt x="563" y="2819"/>
                        <a:pt x="638" y="2819"/>
                      </a:cubicBezTo>
                      <a:cubicBezTo>
                        <a:pt x="663" y="2819"/>
                        <a:pt x="689" y="2814"/>
                        <a:pt x="713" y="2804"/>
                      </a:cubicBezTo>
                      <a:cubicBezTo>
                        <a:pt x="1461" y="2488"/>
                        <a:pt x="2889" y="1871"/>
                        <a:pt x="4041" y="1372"/>
                      </a:cubicBezTo>
                      <a:cubicBezTo>
                        <a:pt x="4140" y="1329"/>
                        <a:pt x="4185" y="1213"/>
                        <a:pt x="4140" y="1114"/>
                      </a:cubicBezTo>
                      <a:lnTo>
                        <a:pt x="3771" y="286"/>
                      </a:lnTo>
                      <a:cubicBezTo>
                        <a:pt x="3692" y="108"/>
                        <a:pt x="3515" y="1"/>
                        <a:pt x="3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484"/>
                <p:cNvSpPr/>
                <p:nvPr/>
              </p:nvSpPr>
              <p:spPr>
                <a:xfrm>
                  <a:off x="4282509" y="2425300"/>
                  <a:ext cx="596262" cy="41626"/>
                </a:xfrm>
                <a:custGeom>
                  <a:rect b="b" l="l" r="r" t="t"/>
                  <a:pathLst>
                    <a:path extrusionOk="0" h="1777" w="25484">
                      <a:moveTo>
                        <a:pt x="1" y="0"/>
                      </a:moveTo>
                      <a:lnTo>
                        <a:pt x="484" y="972"/>
                      </a:lnTo>
                      <a:cubicBezTo>
                        <a:pt x="742" y="1466"/>
                        <a:pt x="1252" y="1777"/>
                        <a:pt x="1810" y="1777"/>
                      </a:cubicBezTo>
                      <a:lnTo>
                        <a:pt x="25461" y="1777"/>
                      </a:lnTo>
                      <a:lnTo>
                        <a:pt x="25484" y="2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484"/>
                <p:cNvSpPr/>
                <p:nvPr/>
              </p:nvSpPr>
              <p:spPr>
                <a:xfrm>
                  <a:off x="4133140" y="2131434"/>
                  <a:ext cx="621484" cy="298973"/>
                </a:xfrm>
                <a:custGeom>
                  <a:rect b="b" l="l" r="r" t="t"/>
                  <a:pathLst>
                    <a:path extrusionOk="0" h="12763" w="26562">
                      <a:moveTo>
                        <a:pt x="794" y="1"/>
                      </a:moveTo>
                      <a:cubicBezTo>
                        <a:pt x="311" y="1"/>
                        <a:pt x="1" y="514"/>
                        <a:pt x="226" y="940"/>
                      </a:cubicBezTo>
                      <a:lnTo>
                        <a:pt x="6297" y="12420"/>
                      </a:lnTo>
                      <a:cubicBezTo>
                        <a:pt x="6406" y="12631"/>
                        <a:pt x="6626" y="12763"/>
                        <a:pt x="6863" y="12763"/>
                      </a:cubicBezTo>
                      <a:lnTo>
                        <a:pt x="25769" y="12763"/>
                      </a:lnTo>
                      <a:cubicBezTo>
                        <a:pt x="26251" y="12763"/>
                        <a:pt x="26562" y="12250"/>
                        <a:pt x="26336" y="11822"/>
                      </a:cubicBezTo>
                      <a:lnTo>
                        <a:pt x="20327" y="460"/>
                      </a:lnTo>
                      <a:cubicBezTo>
                        <a:pt x="20182" y="179"/>
                        <a:pt x="19886" y="1"/>
                        <a:pt x="19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484"/>
                <p:cNvSpPr/>
                <p:nvPr/>
              </p:nvSpPr>
              <p:spPr>
                <a:xfrm>
                  <a:off x="4161965" y="2131434"/>
                  <a:ext cx="627802" cy="298973"/>
                </a:xfrm>
                <a:custGeom>
                  <a:rect b="b" l="l" r="r" t="t"/>
                  <a:pathLst>
                    <a:path extrusionOk="0" h="12763" w="26832">
                      <a:moveTo>
                        <a:pt x="793" y="1"/>
                      </a:moveTo>
                      <a:cubicBezTo>
                        <a:pt x="311" y="1"/>
                        <a:pt x="1" y="514"/>
                        <a:pt x="226" y="940"/>
                      </a:cubicBezTo>
                      <a:lnTo>
                        <a:pt x="6296" y="12420"/>
                      </a:lnTo>
                      <a:cubicBezTo>
                        <a:pt x="6407" y="12631"/>
                        <a:pt x="6626" y="12763"/>
                        <a:pt x="6864" y="12763"/>
                      </a:cubicBezTo>
                      <a:lnTo>
                        <a:pt x="26831" y="12763"/>
                      </a:lnTo>
                      <a:lnTo>
                        <a:pt x="20329" y="462"/>
                      </a:lnTo>
                      <a:cubicBezTo>
                        <a:pt x="20180" y="179"/>
                        <a:pt x="19885" y="1"/>
                        <a:pt x="19565"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484"/>
                <p:cNvSpPr/>
                <p:nvPr/>
              </p:nvSpPr>
              <p:spPr>
                <a:xfrm>
                  <a:off x="4189153" y="2147409"/>
                  <a:ext cx="574643" cy="267045"/>
                </a:xfrm>
                <a:custGeom>
                  <a:rect b="b" l="l" r="r" t="t"/>
                  <a:pathLst>
                    <a:path extrusionOk="0" h="11400" w="24560">
                      <a:moveTo>
                        <a:pt x="620" y="1"/>
                      </a:moveTo>
                      <a:cubicBezTo>
                        <a:pt x="243" y="1"/>
                        <a:pt x="1" y="402"/>
                        <a:pt x="176" y="735"/>
                      </a:cubicBezTo>
                      <a:lnTo>
                        <a:pt x="5677" y="11132"/>
                      </a:lnTo>
                      <a:cubicBezTo>
                        <a:pt x="5762" y="11296"/>
                        <a:pt x="5934" y="11399"/>
                        <a:pt x="6120" y="11400"/>
                      </a:cubicBezTo>
                      <a:lnTo>
                        <a:pt x="23941" y="11400"/>
                      </a:lnTo>
                      <a:cubicBezTo>
                        <a:pt x="24317" y="11400"/>
                        <a:pt x="24559" y="10998"/>
                        <a:pt x="24384" y="10665"/>
                      </a:cubicBezTo>
                      <a:lnTo>
                        <a:pt x="18883" y="269"/>
                      </a:lnTo>
                      <a:cubicBezTo>
                        <a:pt x="18796" y="103"/>
                        <a:pt x="18626" y="1"/>
                        <a:pt x="18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484"/>
                <p:cNvSpPr/>
                <p:nvPr/>
              </p:nvSpPr>
              <p:spPr>
                <a:xfrm>
                  <a:off x="4674441" y="2430383"/>
                  <a:ext cx="469143" cy="36496"/>
                </a:xfrm>
                <a:custGeom>
                  <a:rect b="b" l="l" r="r" t="t"/>
                  <a:pathLst>
                    <a:path extrusionOk="0" h="1558" w="20051">
                      <a:moveTo>
                        <a:pt x="728" y="1"/>
                      </a:moveTo>
                      <a:cubicBezTo>
                        <a:pt x="325" y="1"/>
                        <a:pt x="0" y="326"/>
                        <a:pt x="0" y="729"/>
                      </a:cubicBezTo>
                      <a:lnTo>
                        <a:pt x="0" y="830"/>
                      </a:lnTo>
                      <a:cubicBezTo>
                        <a:pt x="0" y="1233"/>
                        <a:pt x="325" y="1558"/>
                        <a:pt x="728" y="1558"/>
                      </a:cubicBezTo>
                      <a:lnTo>
                        <a:pt x="19323" y="1558"/>
                      </a:lnTo>
                      <a:cubicBezTo>
                        <a:pt x="19725" y="1558"/>
                        <a:pt x="20051" y="1233"/>
                        <a:pt x="20051" y="830"/>
                      </a:cubicBezTo>
                      <a:lnTo>
                        <a:pt x="20051" y="729"/>
                      </a:lnTo>
                      <a:cubicBezTo>
                        <a:pt x="20051" y="326"/>
                        <a:pt x="19725" y="1"/>
                        <a:pt x="19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484"/>
                <p:cNvSpPr/>
                <p:nvPr/>
              </p:nvSpPr>
              <p:spPr>
                <a:xfrm>
                  <a:off x="4679027" y="2466903"/>
                  <a:ext cx="389709" cy="40783"/>
                </a:xfrm>
                <a:custGeom>
                  <a:rect b="b" l="l" r="r" t="t"/>
                  <a:pathLst>
                    <a:path extrusionOk="0" h="1741" w="16656">
                      <a:moveTo>
                        <a:pt x="0" y="1"/>
                      </a:moveTo>
                      <a:lnTo>
                        <a:pt x="0" y="1695"/>
                      </a:lnTo>
                      <a:cubicBezTo>
                        <a:pt x="0" y="1721"/>
                        <a:pt x="21" y="1740"/>
                        <a:pt x="45" y="1740"/>
                      </a:cubicBezTo>
                      <a:lnTo>
                        <a:pt x="16611" y="1740"/>
                      </a:lnTo>
                      <a:cubicBezTo>
                        <a:pt x="16636" y="1740"/>
                        <a:pt x="16655" y="1721"/>
                        <a:pt x="16654" y="1696"/>
                      </a:cubicBezTo>
                      <a:lnTo>
                        <a:pt x="166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484"/>
                <p:cNvSpPr/>
                <p:nvPr/>
              </p:nvSpPr>
              <p:spPr>
                <a:xfrm>
                  <a:off x="4359300" y="2466903"/>
                  <a:ext cx="389709" cy="40783"/>
                </a:xfrm>
                <a:custGeom>
                  <a:rect b="b" l="l" r="r" t="t"/>
                  <a:pathLst>
                    <a:path extrusionOk="0" h="1741" w="16656">
                      <a:moveTo>
                        <a:pt x="1" y="1"/>
                      </a:moveTo>
                      <a:lnTo>
                        <a:pt x="1" y="1695"/>
                      </a:lnTo>
                      <a:cubicBezTo>
                        <a:pt x="1" y="1721"/>
                        <a:pt x="21" y="1740"/>
                        <a:pt x="46" y="1740"/>
                      </a:cubicBezTo>
                      <a:lnTo>
                        <a:pt x="16611" y="1740"/>
                      </a:lnTo>
                      <a:cubicBezTo>
                        <a:pt x="16635" y="1740"/>
                        <a:pt x="16656" y="1721"/>
                        <a:pt x="16655" y="1696"/>
                      </a:cubicBezTo>
                      <a:lnTo>
                        <a:pt x="16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484"/>
                <p:cNvSpPr/>
                <p:nvPr/>
              </p:nvSpPr>
              <p:spPr>
                <a:xfrm>
                  <a:off x="4237422" y="2196696"/>
                  <a:ext cx="273751" cy="149569"/>
                </a:xfrm>
                <a:custGeom>
                  <a:rect b="b" l="l" r="r" t="t"/>
                  <a:pathLst>
                    <a:path extrusionOk="0" h="6385" w="11700">
                      <a:moveTo>
                        <a:pt x="3823" y="1"/>
                      </a:moveTo>
                      <a:cubicBezTo>
                        <a:pt x="3608" y="1"/>
                        <a:pt x="3363" y="55"/>
                        <a:pt x="3387" y="92"/>
                      </a:cubicBezTo>
                      <a:cubicBezTo>
                        <a:pt x="3416" y="135"/>
                        <a:pt x="3711" y="193"/>
                        <a:pt x="3759" y="206"/>
                      </a:cubicBezTo>
                      <a:cubicBezTo>
                        <a:pt x="3800" y="219"/>
                        <a:pt x="3813" y="247"/>
                        <a:pt x="3793" y="247"/>
                      </a:cubicBezTo>
                      <a:cubicBezTo>
                        <a:pt x="3790" y="247"/>
                        <a:pt x="3787" y="246"/>
                        <a:pt x="3783" y="245"/>
                      </a:cubicBezTo>
                      <a:cubicBezTo>
                        <a:pt x="3671" y="225"/>
                        <a:pt x="3563" y="218"/>
                        <a:pt x="3466" y="218"/>
                      </a:cubicBezTo>
                      <a:cubicBezTo>
                        <a:pt x="3240" y="218"/>
                        <a:pt x="3071" y="256"/>
                        <a:pt x="3037" y="256"/>
                      </a:cubicBezTo>
                      <a:cubicBezTo>
                        <a:pt x="3034" y="256"/>
                        <a:pt x="3032" y="256"/>
                        <a:pt x="3031" y="256"/>
                      </a:cubicBezTo>
                      <a:cubicBezTo>
                        <a:pt x="2975" y="228"/>
                        <a:pt x="2913" y="218"/>
                        <a:pt x="2858" y="218"/>
                      </a:cubicBezTo>
                      <a:cubicBezTo>
                        <a:pt x="2801" y="218"/>
                        <a:pt x="2754" y="229"/>
                        <a:pt x="2734" y="241"/>
                      </a:cubicBezTo>
                      <a:cubicBezTo>
                        <a:pt x="2696" y="266"/>
                        <a:pt x="2798" y="368"/>
                        <a:pt x="2718" y="383"/>
                      </a:cubicBezTo>
                      <a:cubicBezTo>
                        <a:pt x="2711" y="384"/>
                        <a:pt x="2705" y="384"/>
                        <a:pt x="2699" y="384"/>
                      </a:cubicBezTo>
                      <a:cubicBezTo>
                        <a:pt x="2643" y="384"/>
                        <a:pt x="2650" y="328"/>
                        <a:pt x="2598" y="328"/>
                      </a:cubicBezTo>
                      <a:cubicBezTo>
                        <a:pt x="2596" y="328"/>
                        <a:pt x="2594" y="328"/>
                        <a:pt x="2593" y="328"/>
                      </a:cubicBezTo>
                      <a:cubicBezTo>
                        <a:pt x="2571" y="330"/>
                        <a:pt x="2530" y="331"/>
                        <a:pt x="2484" y="331"/>
                      </a:cubicBezTo>
                      <a:cubicBezTo>
                        <a:pt x="2391" y="331"/>
                        <a:pt x="2278" y="326"/>
                        <a:pt x="2251" y="304"/>
                      </a:cubicBezTo>
                      <a:cubicBezTo>
                        <a:pt x="2232" y="289"/>
                        <a:pt x="2170" y="285"/>
                        <a:pt x="2095" y="285"/>
                      </a:cubicBezTo>
                      <a:cubicBezTo>
                        <a:pt x="2008" y="285"/>
                        <a:pt x="1903" y="290"/>
                        <a:pt x="1826" y="290"/>
                      </a:cubicBezTo>
                      <a:cubicBezTo>
                        <a:pt x="1685" y="290"/>
                        <a:pt x="1752" y="365"/>
                        <a:pt x="1682" y="370"/>
                      </a:cubicBezTo>
                      <a:cubicBezTo>
                        <a:pt x="1652" y="370"/>
                        <a:pt x="1625" y="370"/>
                        <a:pt x="1600" y="370"/>
                      </a:cubicBezTo>
                      <a:cubicBezTo>
                        <a:pt x="1308" y="370"/>
                        <a:pt x="1373" y="398"/>
                        <a:pt x="1306" y="439"/>
                      </a:cubicBezTo>
                      <a:cubicBezTo>
                        <a:pt x="1284" y="453"/>
                        <a:pt x="1247" y="458"/>
                        <a:pt x="1205" y="458"/>
                      </a:cubicBezTo>
                      <a:cubicBezTo>
                        <a:pt x="1112" y="458"/>
                        <a:pt x="992" y="435"/>
                        <a:pt x="933" y="435"/>
                      </a:cubicBezTo>
                      <a:cubicBezTo>
                        <a:pt x="847" y="435"/>
                        <a:pt x="927" y="485"/>
                        <a:pt x="885" y="486"/>
                      </a:cubicBezTo>
                      <a:cubicBezTo>
                        <a:pt x="885" y="486"/>
                        <a:pt x="884" y="486"/>
                        <a:pt x="884" y="486"/>
                      </a:cubicBezTo>
                      <a:cubicBezTo>
                        <a:pt x="843" y="486"/>
                        <a:pt x="810" y="425"/>
                        <a:pt x="803" y="425"/>
                      </a:cubicBezTo>
                      <a:cubicBezTo>
                        <a:pt x="803" y="425"/>
                        <a:pt x="803" y="425"/>
                        <a:pt x="803" y="425"/>
                      </a:cubicBezTo>
                      <a:cubicBezTo>
                        <a:pt x="799" y="425"/>
                        <a:pt x="795" y="425"/>
                        <a:pt x="791" y="425"/>
                      </a:cubicBezTo>
                      <a:cubicBezTo>
                        <a:pt x="285" y="425"/>
                        <a:pt x="0" y="612"/>
                        <a:pt x="26" y="649"/>
                      </a:cubicBezTo>
                      <a:cubicBezTo>
                        <a:pt x="51" y="686"/>
                        <a:pt x="107" y="677"/>
                        <a:pt x="137" y="690"/>
                      </a:cubicBezTo>
                      <a:cubicBezTo>
                        <a:pt x="168" y="702"/>
                        <a:pt x="153" y="713"/>
                        <a:pt x="190" y="754"/>
                      </a:cubicBezTo>
                      <a:cubicBezTo>
                        <a:pt x="193" y="758"/>
                        <a:pt x="199" y="760"/>
                        <a:pt x="206" y="760"/>
                      </a:cubicBezTo>
                      <a:cubicBezTo>
                        <a:pt x="260" y="760"/>
                        <a:pt x="401" y="649"/>
                        <a:pt x="461" y="649"/>
                      </a:cubicBezTo>
                      <a:cubicBezTo>
                        <a:pt x="470" y="649"/>
                        <a:pt x="477" y="651"/>
                        <a:pt x="482" y="657"/>
                      </a:cubicBezTo>
                      <a:cubicBezTo>
                        <a:pt x="524" y="703"/>
                        <a:pt x="671" y="726"/>
                        <a:pt x="651" y="735"/>
                      </a:cubicBezTo>
                      <a:cubicBezTo>
                        <a:pt x="566" y="767"/>
                        <a:pt x="602" y="850"/>
                        <a:pt x="644" y="850"/>
                      </a:cubicBezTo>
                      <a:cubicBezTo>
                        <a:pt x="644" y="850"/>
                        <a:pt x="645" y="850"/>
                        <a:pt x="645" y="850"/>
                      </a:cubicBezTo>
                      <a:cubicBezTo>
                        <a:pt x="865" y="855"/>
                        <a:pt x="1018" y="913"/>
                        <a:pt x="1092" y="960"/>
                      </a:cubicBezTo>
                      <a:cubicBezTo>
                        <a:pt x="1111" y="972"/>
                        <a:pt x="1128" y="977"/>
                        <a:pt x="1144" y="977"/>
                      </a:cubicBezTo>
                      <a:cubicBezTo>
                        <a:pt x="1180" y="977"/>
                        <a:pt x="1217" y="957"/>
                        <a:pt x="1286" y="957"/>
                      </a:cubicBezTo>
                      <a:cubicBezTo>
                        <a:pt x="1310" y="957"/>
                        <a:pt x="1337" y="959"/>
                        <a:pt x="1369" y="965"/>
                      </a:cubicBezTo>
                      <a:cubicBezTo>
                        <a:pt x="1539" y="999"/>
                        <a:pt x="1616" y="1128"/>
                        <a:pt x="1670" y="1229"/>
                      </a:cubicBezTo>
                      <a:cubicBezTo>
                        <a:pt x="1722" y="1328"/>
                        <a:pt x="1989" y="1496"/>
                        <a:pt x="2087" y="1508"/>
                      </a:cubicBezTo>
                      <a:cubicBezTo>
                        <a:pt x="2090" y="1508"/>
                        <a:pt x="2093" y="1508"/>
                        <a:pt x="2095" y="1508"/>
                      </a:cubicBezTo>
                      <a:cubicBezTo>
                        <a:pt x="2177" y="1508"/>
                        <a:pt x="2065" y="1310"/>
                        <a:pt x="1977" y="1213"/>
                      </a:cubicBezTo>
                      <a:cubicBezTo>
                        <a:pt x="1886" y="1114"/>
                        <a:pt x="1357" y="877"/>
                        <a:pt x="1384" y="857"/>
                      </a:cubicBezTo>
                      <a:cubicBezTo>
                        <a:pt x="1386" y="855"/>
                        <a:pt x="1389" y="854"/>
                        <a:pt x="1393" y="854"/>
                      </a:cubicBezTo>
                      <a:cubicBezTo>
                        <a:pt x="1436" y="854"/>
                        <a:pt x="1579" y="959"/>
                        <a:pt x="1620" y="959"/>
                      </a:cubicBezTo>
                      <a:cubicBezTo>
                        <a:pt x="1622" y="959"/>
                        <a:pt x="1624" y="959"/>
                        <a:pt x="1625" y="958"/>
                      </a:cubicBezTo>
                      <a:cubicBezTo>
                        <a:pt x="1661" y="945"/>
                        <a:pt x="1590" y="891"/>
                        <a:pt x="1619" y="891"/>
                      </a:cubicBezTo>
                      <a:cubicBezTo>
                        <a:pt x="1626" y="891"/>
                        <a:pt x="1632" y="891"/>
                        <a:pt x="1639" y="891"/>
                      </a:cubicBezTo>
                      <a:cubicBezTo>
                        <a:pt x="1789" y="891"/>
                        <a:pt x="1853" y="959"/>
                        <a:pt x="1911" y="1010"/>
                      </a:cubicBezTo>
                      <a:cubicBezTo>
                        <a:pt x="1948" y="1045"/>
                        <a:pt x="2010" y="1066"/>
                        <a:pt x="2051" y="1066"/>
                      </a:cubicBezTo>
                      <a:cubicBezTo>
                        <a:pt x="2076" y="1066"/>
                        <a:pt x="2092" y="1059"/>
                        <a:pt x="2092" y="1042"/>
                      </a:cubicBezTo>
                      <a:cubicBezTo>
                        <a:pt x="2091" y="1019"/>
                        <a:pt x="2145" y="1005"/>
                        <a:pt x="2229" y="1005"/>
                      </a:cubicBezTo>
                      <a:cubicBezTo>
                        <a:pt x="2304" y="1005"/>
                        <a:pt x="2403" y="1017"/>
                        <a:pt x="2507" y="1044"/>
                      </a:cubicBezTo>
                      <a:cubicBezTo>
                        <a:pt x="2731" y="1102"/>
                        <a:pt x="2987" y="1235"/>
                        <a:pt x="2999" y="1293"/>
                      </a:cubicBezTo>
                      <a:cubicBezTo>
                        <a:pt x="3009" y="1346"/>
                        <a:pt x="2844" y="1361"/>
                        <a:pt x="2766" y="1361"/>
                      </a:cubicBezTo>
                      <a:cubicBezTo>
                        <a:pt x="2755" y="1361"/>
                        <a:pt x="2746" y="1361"/>
                        <a:pt x="2739" y="1360"/>
                      </a:cubicBezTo>
                      <a:cubicBezTo>
                        <a:pt x="2709" y="1331"/>
                        <a:pt x="2687" y="1317"/>
                        <a:pt x="2675" y="1317"/>
                      </a:cubicBezTo>
                      <a:cubicBezTo>
                        <a:pt x="2653" y="1317"/>
                        <a:pt x="2663" y="1367"/>
                        <a:pt x="2706" y="1462"/>
                      </a:cubicBezTo>
                      <a:cubicBezTo>
                        <a:pt x="2772" y="1606"/>
                        <a:pt x="2752" y="1661"/>
                        <a:pt x="2839" y="1661"/>
                      </a:cubicBezTo>
                      <a:cubicBezTo>
                        <a:pt x="2919" y="1661"/>
                        <a:pt x="2805" y="1450"/>
                        <a:pt x="2808" y="1450"/>
                      </a:cubicBezTo>
                      <a:lnTo>
                        <a:pt x="2808" y="1450"/>
                      </a:lnTo>
                      <a:cubicBezTo>
                        <a:pt x="2808" y="1450"/>
                        <a:pt x="2809" y="1451"/>
                        <a:pt x="2810" y="1452"/>
                      </a:cubicBezTo>
                      <a:cubicBezTo>
                        <a:pt x="2983" y="1691"/>
                        <a:pt x="3262" y="1851"/>
                        <a:pt x="3382" y="1934"/>
                      </a:cubicBezTo>
                      <a:cubicBezTo>
                        <a:pt x="3422" y="1963"/>
                        <a:pt x="3455" y="1969"/>
                        <a:pt x="3485" y="1969"/>
                      </a:cubicBezTo>
                      <a:cubicBezTo>
                        <a:pt x="3509" y="1969"/>
                        <a:pt x="3531" y="1965"/>
                        <a:pt x="3553" y="1965"/>
                      </a:cubicBezTo>
                      <a:cubicBezTo>
                        <a:pt x="3583" y="1965"/>
                        <a:pt x="3612" y="1974"/>
                        <a:pt x="3646" y="2015"/>
                      </a:cubicBezTo>
                      <a:cubicBezTo>
                        <a:pt x="3732" y="2123"/>
                        <a:pt x="3749" y="2049"/>
                        <a:pt x="3830" y="2133"/>
                      </a:cubicBezTo>
                      <a:cubicBezTo>
                        <a:pt x="3911" y="2219"/>
                        <a:pt x="3826" y="2301"/>
                        <a:pt x="3866" y="2365"/>
                      </a:cubicBezTo>
                      <a:cubicBezTo>
                        <a:pt x="3899" y="2421"/>
                        <a:pt x="3994" y="2468"/>
                        <a:pt x="4048" y="2468"/>
                      </a:cubicBezTo>
                      <a:cubicBezTo>
                        <a:pt x="4059" y="2468"/>
                        <a:pt x="4069" y="2466"/>
                        <a:pt x="4075" y="2462"/>
                      </a:cubicBezTo>
                      <a:cubicBezTo>
                        <a:pt x="4116" y="2437"/>
                        <a:pt x="4069" y="2424"/>
                        <a:pt x="4010" y="2369"/>
                      </a:cubicBezTo>
                      <a:cubicBezTo>
                        <a:pt x="3951" y="2314"/>
                        <a:pt x="4026" y="2290"/>
                        <a:pt x="4034" y="2263"/>
                      </a:cubicBezTo>
                      <a:cubicBezTo>
                        <a:pt x="4042" y="2237"/>
                        <a:pt x="3985" y="2236"/>
                        <a:pt x="3984" y="2186"/>
                      </a:cubicBezTo>
                      <a:cubicBezTo>
                        <a:pt x="3984" y="2173"/>
                        <a:pt x="3992" y="2169"/>
                        <a:pt x="4004" y="2169"/>
                      </a:cubicBezTo>
                      <a:cubicBezTo>
                        <a:pt x="4035" y="2169"/>
                        <a:pt x="4096" y="2196"/>
                        <a:pt x="4133" y="2196"/>
                      </a:cubicBezTo>
                      <a:cubicBezTo>
                        <a:pt x="4140" y="2196"/>
                        <a:pt x="4146" y="2195"/>
                        <a:pt x="4151" y="2193"/>
                      </a:cubicBezTo>
                      <a:cubicBezTo>
                        <a:pt x="4185" y="2173"/>
                        <a:pt x="4053" y="2090"/>
                        <a:pt x="4096" y="2090"/>
                      </a:cubicBezTo>
                      <a:cubicBezTo>
                        <a:pt x="4102" y="2090"/>
                        <a:pt x="4113" y="2092"/>
                        <a:pt x="4129" y="2096"/>
                      </a:cubicBezTo>
                      <a:cubicBezTo>
                        <a:pt x="4249" y="2129"/>
                        <a:pt x="4341" y="2225"/>
                        <a:pt x="4334" y="2265"/>
                      </a:cubicBezTo>
                      <a:cubicBezTo>
                        <a:pt x="4332" y="2276"/>
                        <a:pt x="4320" y="2280"/>
                        <a:pt x="4303" y="2280"/>
                      </a:cubicBezTo>
                      <a:cubicBezTo>
                        <a:pt x="4277" y="2280"/>
                        <a:pt x="4241" y="2271"/>
                        <a:pt x="4217" y="2271"/>
                      </a:cubicBezTo>
                      <a:cubicBezTo>
                        <a:pt x="4201" y="2271"/>
                        <a:pt x="4190" y="2275"/>
                        <a:pt x="4192" y="2288"/>
                      </a:cubicBezTo>
                      <a:cubicBezTo>
                        <a:pt x="4199" y="2333"/>
                        <a:pt x="4395" y="2353"/>
                        <a:pt x="4393" y="2416"/>
                      </a:cubicBezTo>
                      <a:cubicBezTo>
                        <a:pt x="4390" y="2481"/>
                        <a:pt x="4342" y="2562"/>
                        <a:pt x="4365" y="2608"/>
                      </a:cubicBezTo>
                      <a:cubicBezTo>
                        <a:pt x="4388" y="2654"/>
                        <a:pt x="4426" y="2626"/>
                        <a:pt x="4439" y="2651"/>
                      </a:cubicBezTo>
                      <a:cubicBezTo>
                        <a:pt x="4450" y="2677"/>
                        <a:pt x="4400" y="2678"/>
                        <a:pt x="4413" y="2702"/>
                      </a:cubicBezTo>
                      <a:cubicBezTo>
                        <a:pt x="4748" y="3177"/>
                        <a:pt x="5249" y="3201"/>
                        <a:pt x="5260" y="3229"/>
                      </a:cubicBezTo>
                      <a:cubicBezTo>
                        <a:pt x="5292" y="3312"/>
                        <a:pt x="5356" y="3398"/>
                        <a:pt x="5400" y="3398"/>
                      </a:cubicBezTo>
                      <a:cubicBezTo>
                        <a:pt x="5408" y="3398"/>
                        <a:pt x="5415" y="3395"/>
                        <a:pt x="5421" y="3390"/>
                      </a:cubicBezTo>
                      <a:cubicBezTo>
                        <a:pt x="5464" y="3353"/>
                        <a:pt x="5383" y="3328"/>
                        <a:pt x="5338" y="3263"/>
                      </a:cubicBezTo>
                      <a:cubicBezTo>
                        <a:pt x="5313" y="3227"/>
                        <a:pt x="5322" y="3194"/>
                        <a:pt x="5359" y="3194"/>
                      </a:cubicBezTo>
                      <a:cubicBezTo>
                        <a:pt x="5389" y="3194"/>
                        <a:pt x="5437" y="3215"/>
                        <a:pt x="5500" y="3273"/>
                      </a:cubicBezTo>
                      <a:cubicBezTo>
                        <a:pt x="5638" y="3401"/>
                        <a:pt x="5423" y="3386"/>
                        <a:pt x="5547" y="3609"/>
                      </a:cubicBezTo>
                      <a:cubicBezTo>
                        <a:pt x="5671" y="3832"/>
                        <a:pt x="5710" y="3783"/>
                        <a:pt x="5743" y="3816"/>
                      </a:cubicBezTo>
                      <a:cubicBezTo>
                        <a:pt x="5774" y="3848"/>
                        <a:pt x="5849" y="3913"/>
                        <a:pt x="5899" y="3913"/>
                      </a:cubicBezTo>
                      <a:cubicBezTo>
                        <a:pt x="5904" y="3913"/>
                        <a:pt x="5909" y="3912"/>
                        <a:pt x="5913" y="3911"/>
                      </a:cubicBezTo>
                      <a:cubicBezTo>
                        <a:pt x="5964" y="3895"/>
                        <a:pt x="5844" y="3826"/>
                        <a:pt x="5907" y="3810"/>
                      </a:cubicBezTo>
                      <a:cubicBezTo>
                        <a:pt x="5972" y="3795"/>
                        <a:pt x="5888" y="3721"/>
                        <a:pt x="5956" y="3721"/>
                      </a:cubicBezTo>
                      <a:cubicBezTo>
                        <a:pt x="6018" y="3721"/>
                        <a:pt x="5977" y="3659"/>
                        <a:pt x="5986" y="3659"/>
                      </a:cubicBezTo>
                      <a:lnTo>
                        <a:pt x="5986" y="3659"/>
                      </a:lnTo>
                      <a:cubicBezTo>
                        <a:pt x="5987" y="3659"/>
                        <a:pt x="5988" y="3659"/>
                        <a:pt x="5990" y="3660"/>
                      </a:cubicBezTo>
                      <a:cubicBezTo>
                        <a:pt x="6208" y="3867"/>
                        <a:pt x="6149" y="3982"/>
                        <a:pt x="6131" y="4004"/>
                      </a:cubicBezTo>
                      <a:cubicBezTo>
                        <a:pt x="6049" y="4072"/>
                        <a:pt x="6131" y="4179"/>
                        <a:pt x="6152" y="4257"/>
                      </a:cubicBezTo>
                      <a:cubicBezTo>
                        <a:pt x="6168" y="4316"/>
                        <a:pt x="6186" y="4334"/>
                        <a:pt x="6202" y="4334"/>
                      </a:cubicBezTo>
                      <a:cubicBezTo>
                        <a:pt x="6207" y="4334"/>
                        <a:pt x="6213" y="4332"/>
                        <a:pt x="6218" y="4329"/>
                      </a:cubicBezTo>
                      <a:cubicBezTo>
                        <a:pt x="6365" y="4237"/>
                        <a:pt x="6183" y="4042"/>
                        <a:pt x="6240" y="3998"/>
                      </a:cubicBezTo>
                      <a:cubicBezTo>
                        <a:pt x="6298" y="3953"/>
                        <a:pt x="6195" y="3842"/>
                        <a:pt x="6153" y="3758"/>
                      </a:cubicBezTo>
                      <a:cubicBezTo>
                        <a:pt x="6111" y="3673"/>
                        <a:pt x="6096" y="3729"/>
                        <a:pt x="6049" y="3673"/>
                      </a:cubicBezTo>
                      <a:cubicBezTo>
                        <a:pt x="6000" y="3616"/>
                        <a:pt x="5918" y="3634"/>
                        <a:pt x="5896" y="3573"/>
                      </a:cubicBezTo>
                      <a:cubicBezTo>
                        <a:pt x="5891" y="3561"/>
                        <a:pt x="5894" y="3556"/>
                        <a:pt x="5904" y="3556"/>
                      </a:cubicBezTo>
                      <a:cubicBezTo>
                        <a:pt x="5937" y="3556"/>
                        <a:pt x="6047" y="3622"/>
                        <a:pt x="6076" y="3622"/>
                      </a:cubicBezTo>
                      <a:cubicBezTo>
                        <a:pt x="6078" y="3622"/>
                        <a:pt x="6079" y="3622"/>
                        <a:pt x="6080" y="3621"/>
                      </a:cubicBezTo>
                      <a:cubicBezTo>
                        <a:pt x="6103" y="3609"/>
                        <a:pt x="6035" y="3518"/>
                        <a:pt x="6041" y="3447"/>
                      </a:cubicBezTo>
                      <a:lnTo>
                        <a:pt x="6041" y="3447"/>
                      </a:lnTo>
                      <a:cubicBezTo>
                        <a:pt x="6107" y="3505"/>
                        <a:pt x="6152" y="3528"/>
                        <a:pt x="6177" y="3528"/>
                      </a:cubicBezTo>
                      <a:cubicBezTo>
                        <a:pt x="6211" y="3528"/>
                        <a:pt x="6207" y="3484"/>
                        <a:pt x="6162" y="3429"/>
                      </a:cubicBezTo>
                      <a:cubicBezTo>
                        <a:pt x="6086" y="3332"/>
                        <a:pt x="6151" y="3293"/>
                        <a:pt x="6146" y="3239"/>
                      </a:cubicBezTo>
                      <a:cubicBezTo>
                        <a:pt x="6142" y="3196"/>
                        <a:pt x="6129" y="3145"/>
                        <a:pt x="6155" y="3145"/>
                      </a:cubicBezTo>
                      <a:cubicBezTo>
                        <a:pt x="6163" y="3145"/>
                        <a:pt x="6174" y="3149"/>
                        <a:pt x="6190" y="3160"/>
                      </a:cubicBezTo>
                      <a:cubicBezTo>
                        <a:pt x="6207" y="3171"/>
                        <a:pt x="6221" y="3175"/>
                        <a:pt x="6235" y="3175"/>
                      </a:cubicBezTo>
                      <a:cubicBezTo>
                        <a:pt x="6258" y="3175"/>
                        <a:pt x="6279" y="3166"/>
                        <a:pt x="6304" y="3166"/>
                      </a:cubicBezTo>
                      <a:cubicBezTo>
                        <a:pt x="6331" y="3166"/>
                        <a:pt x="6363" y="3176"/>
                        <a:pt x="6406" y="3219"/>
                      </a:cubicBezTo>
                      <a:cubicBezTo>
                        <a:pt x="6512" y="3327"/>
                        <a:pt x="6782" y="3480"/>
                        <a:pt x="6876" y="3507"/>
                      </a:cubicBezTo>
                      <a:cubicBezTo>
                        <a:pt x="6990" y="3727"/>
                        <a:pt x="7070" y="3790"/>
                        <a:pt x="7110" y="3835"/>
                      </a:cubicBezTo>
                      <a:cubicBezTo>
                        <a:pt x="7151" y="3880"/>
                        <a:pt x="7036" y="3841"/>
                        <a:pt x="7038" y="3917"/>
                      </a:cubicBezTo>
                      <a:cubicBezTo>
                        <a:pt x="7039" y="3986"/>
                        <a:pt x="7139" y="4065"/>
                        <a:pt x="7190" y="4065"/>
                      </a:cubicBezTo>
                      <a:cubicBezTo>
                        <a:pt x="7196" y="4065"/>
                        <a:pt x="7201" y="4064"/>
                        <a:pt x="7205" y="4061"/>
                      </a:cubicBezTo>
                      <a:cubicBezTo>
                        <a:pt x="7247" y="4041"/>
                        <a:pt x="7134" y="3891"/>
                        <a:pt x="7152" y="3891"/>
                      </a:cubicBezTo>
                      <a:cubicBezTo>
                        <a:pt x="7153" y="3891"/>
                        <a:pt x="7155" y="3892"/>
                        <a:pt x="7157" y="3893"/>
                      </a:cubicBezTo>
                      <a:cubicBezTo>
                        <a:pt x="7195" y="3914"/>
                        <a:pt x="7224" y="3933"/>
                        <a:pt x="7243" y="3933"/>
                      </a:cubicBezTo>
                      <a:cubicBezTo>
                        <a:pt x="7271" y="3933"/>
                        <a:pt x="7275" y="3887"/>
                        <a:pt x="7249" y="3727"/>
                      </a:cubicBezTo>
                      <a:cubicBezTo>
                        <a:pt x="7208" y="3485"/>
                        <a:pt x="7018" y="3219"/>
                        <a:pt x="7096" y="3219"/>
                      </a:cubicBezTo>
                      <a:cubicBezTo>
                        <a:pt x="7102" y="3219"/>
                        <a:pt x="7111" y="3221"/>
                        <a:pt x="7121" y="3225"/>
                      </a:cubicBezTo>
                      <a:cubicBezTo>
                        <a:pt x="7140" y="3231"/>
                        <a:pt x="7155" y="3235"/>
                        <a:pt x="7168" y="3235"/>
                      </a:cubicBezTo>
                      <a:cubicBezTo>
                        <a:pt x="7252" y="3235"/>
                        <a:pt x="7237" y="3106"/>
                        <a:pt x="7229" y="3026"/>
                      </a:cubicBezTo>
                      <a:cubicBezTo>
                        <a:pt x="7224" y="2982"/>
                        <a:pt x="7282" y="2973"/>
                        <a:pt x="7357" y="2973"/>
                      </a:cubicBezTo>
                      <a:cubicBezTo>
                        <a:pt x="7413" y="2973"/>
                        <a:pt x="7478" y="2978"/>
                        <a:pt x="7535" y="2978"/>
                      </a:cubicBezTo>
                      <a:cubicBezTo>
                        <a:pt x="7561" y="2978"/>
                        <a:pt x="7585" y="2977"/>
                        <a:pt x="7605" y="2973"/>
                      </a:cubicBezTo>
                      <a:cubicBezTo>
                        <a:pt x="7716" y="2956"/>
                        <a:pt x="7658" y="2879"/>
                        <a:pt x="7681" y="2879"/>
                      </a:cubicBezTo>
                      <a:cubicBezTo>
                        <a:pt x="7685" y="2879"/>
                        <a:pt x="7689" y="2880"/>
                        <a:pt x="7696" y="2883"/>
                      </a:cubicBezTo>
                      <a:cubicBezTo>
                        <a:pt x="7733" y="2898"/>
                        <a:pt x="7763" y="2905"/>
                        <a:pt x="7787" y="2905"/>
                      </a:cubicBezTo>
                      <a:cubicBezTo>
                        <a:pt x="7889" y="2905"/>
                        <a:pt x="7879" y="2784"/>
                        <a:pt x="7895" y="2712"/>
                      </a:cubicBezTo>
                      <a:cubicBezTo>
                        <a:pt x="7899" y="2688"/>
                        <a:pt x="7912" y="2678"/>
                        <a:pt x="7928" y="2678"/>
                      </a:cubicBezTo>
                      <a:cubicBezTo>
                        <a:pt x="7971" y="2678"/>
                        <a:pt x="8037" y="2758"/>
                        <a:pt x="8018" y="2846"/>
                      </a:cubicBezTo>
                      <a:cubicBezTo>
                        <a:pt x="7996" y="2947"/>
                        <a:pt x="7957" y="3030"/>
                        <a:pt x="7902" y="3030"/>
                      </a:cubicBezTo>
                      <a:cubicBezTo>
                        <a:pt x="7892" y="3030"/>
                        <a:pt x="7881" y="3027"/>
                        <a:pt x="7870" y="3022"/>
                      </a:cubicBezTo>
                      <a:cubicBezTo>
                        <a:pt x="7821" y="2997"/>
                        <a:pt x="7774" y="2956"/>
                        <a:pt x="7754" y="2956"/>
                      </a:cubicBezTo>
                      <a:cubicBezTo>
                        <a:pt x="7744" y="2956"/>
                        <a:pt x="7741" y="2966"/>
                        <a:pt x="7747" y="2993"/>
                      </a:cubicBezTo>
                      <a:cubicBezTo>
                        <a:pt x="7766" y="3075"/>
                        <a:pt x="7638" y="3088"/>
                        <a:pt x="7701" y="3164"/>
                      </a:cubicBezTo>
                      <a:cubicBezTo>
                        <a:pt x="7884" y="3403"/>
                        <a:pt x="8111" y="3414"/>
                        <a:pt x="8163" y="3441"/>
                      </a:cubicBezTo>
                      <a:cubicBezTo>
                        <a:pt x="8215" y="3468"/>
                        <a:pt x="8197" y="3502"/>
                        <a:pt x="8250" y="3526"/>
                      </a:cubicBezTo>
                      <a:cubicBezTo>
                        <a:pt x="8302" y="3548"/>
                        <a:pt x="8580" y="3678"/>
                        <a:pt x="8689" y="3678"/>
                      </a:cubicBezTo>
                      <a:cubicBezTo>
                        <a:pt x="8695" y="3678"/>
                        <a:pt x="8701" y="3678"/>
                        <a:pt x="8706" y="3677"/>
                      </a:cubicBezTo>
                      <a:cubicBezTo>
                        <a:pt x="8799" y="3659"/>
                        <a:pt x="8713" y="3583"/>
                        <a:pt x="8674" y="3437"/>
                      </a:cubicBezTo>
                      <a:cubicBezTo>
                        <a:pt x="8633" y="3291"/>
                        <a:pt x="8712" y="3206"/>
                        <a:pt x="8672" y="3134"/>
                      </a:cubicBezTo>
                      <a:cubicBezTo>
                        <a:pt x="8636" y="3070"/>
                        <a:pt x="8625" y="2821"/>
                        <a:pt x="8703" y="2821"/>
                      </a:cubicBezTo>
                      <a:cubicBezTo>
                        <a:pt x="8710" y="2821"/>
                        <a:pt x="8717" y="2823"/>
                        <a:pt x="8725" y="2827"/>
                      </a:cubicBezTo>
                      <a:cubicBezTo>
                        <a:pt x="8828" y="2878"/>
                        <a:pt x="8977" y="3352"/>
                        <a:pt x="8849" y="3500"/>
                      </a:cubicBezTo>
                      <a:cubicBezTo>
                        <a:pt x="8722" y="3649"/>
                        <a:pt x="8870" y="3745"/>
                        <a:pt x="8787" y="3816"/>
                      </a:cubicBezTo>
                      <a:cubicBezTo>
                        <a:pt x="8775" y="3827"/>
                        <a:pt x="8757" y="3831"/>
                        <a:pt x="8737" y="3831"/>
                      </a:cubicBezTo>
                      <a:cubicBezTo>
                        <a:pt x="8638" y="3831"/>
                        <a:pt x="8465" y="3732"/>
                        <a:pt x="8425" y="3732"/>
                      </a:cubicBezTo>
                      <a:cubicBezTo>
                        <a:pt x="8417" y="3732"/>
                        <a:pt x="8414" y="3737"/>
                        <a:pt x="8421" y="3749"/>
                      </a:cubicBezTo>
                      <a:cubicBezTo>
                        <a:pt x="8651" y="4168"/>
                        <a:pt x="9307" y="4475"/>
                        <a:pt x="9497" y="4662"/>
                      </a:cubicBezTo>
                      <a:cubicBezTo>
                        <a:pt x="9686" y="4851"/>
                        <a:pt x="9630" y="5052"/>
                        <a:pt x="9723" y="5210"/>
                      </a:cubicBezTo>
                      <a:cubicBezTo>
                        <a:pt x="9818" y="5368"/>
                        <a:pt x="9894" y="5354"/>
                        <a:pt x="10039" y="5440"/>
                      </a:cubicBezTo>
                      <a:cubicBezTo>
                        <a:pt x="10185" y="5526"/>
                        <a:pt x="10225" y="5702"/>
                        <a:pt x="10280" y="5770"/>
                      </a:cubicBezTo>
                      <a:cubicBezTo>
                        <a:pt x="10335" y="5839"/>
                        <a:pt x="10380" y="5816"/>
                        <a:pt x="10450" y="5870"/>
                      </a:cubicBezTo>
                      <a:cubicBezTo>
                        <a:pt x="10521" y="5922"/>
                        <a:pt x="10551" y="6013"/>
                        <a:pt x="10675" y="6121"/>
                      </a:cubicBezTo>
                      <a:cubicBezTo>
                        <a:pt x="10973" y="6373"/>
                        <a:pt x="11056" y="6272"/>
                        <a:pt x="11218" y="6347"/>
                      </a:cubicBezTo>
                      <a:cubicBezTo>
                        <a:pt x="11277" y="6374"/>
                        <a:pt x="11319" y="6384"/>
                        <a:pt x="11350" y="6384"/>
                      </a:cubicBezTo>
                      <a:cubicBezTo>
                        <a:pt x="11405" y="6384"/>
                        <a:pt x="11425" y="6353"/>
                        <a:pt x="11438" y="6326"/>
                      </a:cubicBezTo>
                      <a:cubicBezTo>
                        <a:pt x="11456" y="6283"/>
                        <a:pt x="11412" y="6283"/>
                        <a:pt x="11361" y="6208"/>
                      </a:cubicBezTo>
                      <a:cubicBezTo>
                        <a:pt x="11310" y="6132"/>
                        <a:pt x="11337" y="6117"/>
                        <a:pt x="11368" y="6039"/>
                      </a:cubicBezTo>
                      <a:cubicBezTo>
                        <a:pt x="11398" y="5960"/>
                        <a:pt x="11343" y="5870"/>
                        <a:pt x="11289" y="5748"/>
                      </a:cubicBezTo>
                      <a:cubicBezTo>
                        <a:pt x="11235" y="5630"/>
                        <a:pt x="11238" y="5528"/>
                        <a:pt x="11235" y="5419"/>
                      </a:cubicBezTo>
                      <a:cubicBezTo>
                        <a:pt x="11233" y="5296"/>
                        <a:pt x="11041" y="5191"/>
                        <a:pt x="10949" y="5087"/>
                      </a:cubicBezTo>
                      <a:cubicBezTo>
                        <a:pt x="10712" y="4783"/>
                        <a:pt x="10897" y="4543"/>
                        <a:pt x="10799" y="4415"/>
                      </a:cubicBezTo>
                      <a:cubicBezTo>
                        <a:pt x="10707" y="4296"/>
                        <a:pt x="10629" y="4146"/>
                        <a:pt x="10705" y="4146"/>
                      </a:cubicBezTo>
                      <a:cubicBezTo>
                        <a:pt x="10711" y="4146"/>
                        <a:pt x="10718" y="4147"/>
                        <a:pt x="10725" y="4149"/>
                      </a:cubicBezTo>
                      <a:cubicBezTo>
                        <a:pt x="10763" y="4158"/>
                        <a:pt x="10785" y="4165"/>
                        <a:pt x="10797" y="4165"/>
                      </a:cubicBezTo>
                      <a:cubicBezTo>
                        <a:pt x="10819" y="4165"/>
                        <a:pt x="10810" y="4141"/>
                        <a:pt x="10814" y="4061"/>
                      </a:cubicBezTo>
                      <a:cubicBezTo>
                        <a:pt x="10816" y="4037"/>
                        <a:pt x="10830" y="4028"/>
                        <a:pt x="10853" y="4028"/>
                      </a:cubicBezTo>
                      <a:cubicBezTo>
                        <a:pt x="10931" y="4028"/>
                        <a:pt x="11109" y="4139"/>
                        <a:pt x="11190" y="4139"/>
                      </a:cubicBezTo>
                      <a:cubicBezTo>
                        <a:pt x="11204" y="4139"/>
                        <a:pt x="11215" y="4135"/>
                        <a:pt x="11223" y="4127"/>
                      </a:cubicBezTo>
                      <a:cubicBezTo>
                        <a:pt x="11234" y="4114"/>
                        <a:pt x="11252" y="4109"/>
                        <a:pt x="11273" y="4109"/>
                      </a:cubicBezTo>
                      <a:cubicBezTo>
                        <a:pt x="11335" y="4109"/>
                        <a:pt x="11427" y="4149"/>
                        <a:pt x="11479" y="4149"/>
                      </a:cubicBezTo>
                      <a:cubicBezTo>
                        <a:pt x="11504" y="4149"/>
                        <a:pt x="11520" y="4140"/>
                        <a:pt x="11520" y="4114"/>
                      </a:cubicBezTo>
                      <a:cubicBezTo>
                        <a:pt x="11520" y="4013"/>
                        <a:pt x="11699" y="4061"/>
                        <a:pt x="11646" y="3962"/>
                      </a:cubicBezTo>
                      <a:cubicBezTo>
                        <a:pt x="11595" y="3860"/>
                        <a:pt x="11636" y="3784"/>
                        <a:pt x="11666" y="3754"/>
                      </a:cubicBezTo>
                      <a:cubicBezTo>
                        <a:pt x="11695" y="3724"/>
                        <a:pt x="11636" y="3625"/>
                        <a:pt x="11516" y="3446"/>
                      </a:cubicBezTo>
                      <a:cubicBezTo>
                        <a:pt x="11395" y="3268"/>
                        <a:pt x="11456" y="3268"/>
                        <a:pt x="11397" y="3200"/>
                      </a:cubicBezTo>
                      <a:cubicBezTo>
                        <a:pt x="11112" y="2816"/>
                        <a:pt x="10887" y="2784"/>
                        <a:pt x="10799" y="2723"/>
                      </a:cubicBezTo>
                      <a:cubicBezTo>
                        <a:pt x="10711" y="2663"/>
                        <a:pt x="10703" y="2610"/>
                        <a:pt x="10568" y="2499"/>
                      </a:cubicBezTo>
                      <a:cubicBezTo>
                        <a:pt x="10477" y="2424"/>
                        <a:pt x="10416" y="2399"/>
                        <a:pt x="10357" y="2399"/>
                      </a:cubicBezTo>
                      <a:cubicBezTo>
                        <a:pt x="10328" y="2399"/>
                        <a:pt x="10300" y="2404"/>
                        <a:pt x="10269" y="2413"/>
                      </a:cubicBezTo>
                      <a:cubicBezTo>
                        <a:pt x="10260" y="2416"/>
                        <a:pt x="10249" y="2417"/>
                        <a:pt x="10237" y="2417"/>
                      </a:cubicBezTo>
                      <a:cubicBezTo>
                        <a:pt x="10111" y="2417"/>
                        <a:pt x="9812" y="2306"/>
                        <a:pt x="9643" y="2291"/>
                      </a:cubicBezTo>
                      <a:cubicBezTo>
                        <a:pt x="9631" y="2290"/>
                        <a:pt x="9621" y="2290"/>
                        <a:pt x="9612" y="2290"/>
                      </a:cubicBezTo>
                      <a:cubicBezTo>
                        <a:pt x="9479" y="2290"/>
                        <a:pt x="9640" y="2396"/>
                        <a:pt x="9675" y="2476"/>
                      </a:cubicBezTo>
                      <a:cubicBezTo>
                        <a:pt x="9709" y="2553"/>
                        <a:pt x="9493" y="2673"/>
                        <a:pt x="9367" y="2673"/>
                      </a:cubicBezTo>
                      <a:cubicBezTo>
                        <a:pt x="9356" y="2673"/>
                        <a:pt x="9347" y="2673"/>
                        <a:pt x="9338" y="2671"/>
                      </a:cubicBezTo>
                      <a:cubicBezTo>
                        <a:pt x="9220" y="2647"/>
                        <a:pt x="9339" y="2622"/>
                        <a:pt x="9215" y="2553"/>
                      </a:cubicBezTo>
                      <a:cubicBezTo>
                        <a:pt x="9194" y="2541"/>
                        <a:pt x="9167" y="2537"/>
                        <a:pt x="9137" y="2537"/>
                      </a:cubicBezTo>
                      <a:cubicBezTo>
                        <a:pt x="9011" y="2537"/>
                        <a:pt x="8817" y="2614"/>
                        <a:pt x="8680" y="2614"/>
                      </a:cubicBezTo>
                      <a:cubicBezTo>
                        <a:pt x="8648" y="2614"/>
                        <a:pt x="8619" y="2610"/>
                        <a:pt x="8595" y="2599"/>
                      </a:cubicBezTo>
                      <a:cubicBezTo>
                        <a:pt x="8456" y="2536"/>
                        <a:pt x="8308" y="2307"/>
                        <a:pt x="8361" y="2307"/>
                      </a:cubicBezTo>
                      <a:cubicBezTo>
                        <a:pt x="8365" y="2307"/>
                        <a:pt x="8370" y="2308"/>
                        <a:pt x="8377" y="2311"/>
                      </a:cubicBezTo>
                      <a:cubicBezTo>
                        <a:pt x="8426" y="2332"/>
                        <a:pt x="8527" y="2336"/>
                        <a:pt x="8618" y="2336"/>
                      </a:cubicBezTo>
                      <a:cubicBezTo>
                        <a:pt x="8692" y="2336"/>
                        <a:pt x="8759" y="2333"/>
                        <a:pt x="8785" y="2333"/>
                      </a:cubicBezTo>
                      <a:cubicBezTo>
                        <a:pt x="8844" y="2332"/>
                        <a:pt x="8794" y="2265"/>
                        <a:pt x="8743" y="2172"/>
                      </a:cubicBezTo>
                      <a:cubicBezTo>
                        <a:pt x="8708" y="2110"/>
                        <a:pt x="8724" y="2076"/>
                        <a:pt x="8767" y="2076"/>
                      </a:cubicBezTo>
                      <a:cubicBezTo>
                        <a:pt x="8788" y="2076"/>
                        <a:pt x="8814" y="2083"/>
                        <a:pt x="8843" y="2099"/>
                      </a:cubicBezTo>
                      <a:cubicBezTo>
                        <a:pt x="8934" y="2148"/>
                        <a:pt x="8826" y="2317"/>
                        <a:pt x="8872" y="2332"/>
                      </a:cubicBezTo>
                      <a:cubicBezTo>
                        <a:pt x="8875" y="2333"/>
                        <a:pt x="8877" y="2334"/>
                        <a:pt x="8879" y="2334"/>
                      </a:cubicBezTo>
                      <a:cubicBezTo>
                        <a:pt x="8913" y="2334"/>
                        <a:pt x="8900" y="2245"/>
                        <a:pt x="8934" y="2245"/>
                      </a:cubicBezTo>
                      <a:cubicBezTo>
                        <a:pt x="8937" y="2245"/>
                        <a:pt x="8940" y="2246"/>
                        <a:pt x="8944" y="2247"/>
                      </a:cubicBezTo>
                      <a:cubicBezTo>
                        <a:pt x="8984" y="2262"/>
                        <a:pt x="8979" y="2330"/>
                        <a:pt x="9009" y="2330"/>
                      </a:cubicBezTo>
                      <a:cubicBezTo>
                        <a:pt x="9016" y="2330"/>
                        <a:pt x="9026" y="2325"/>
                        <a:pt x="9040" y="2314"/>
                      </a:cubicBezTo>
                      <a:cubicBezTo>
                        <a:pt x="9107" y="2261"/>
                        <a:pt x="8917" y="2031"/>
                        <a:pt x="9020" y="1995"/>
                      </a:cubicBezTo>
                      <a:cubicBezTo>
                        <a:pt x="9110" y="1963"/>
                        <a:pt x="9139" y="1801"/>
                        <a:pt x="9186" y="1801"/>
                      </a:cubicBezTo>
                      <a:cubicBezTo>
                        <a:pt x="9193" y="1801"/>
                        <a:pt x="9200" y="1804"/>
                        <a:pt x="9207" y="1811"/>
                      </a:cubicBezTo>
                      <a:cubicBezTo>
                        <a:pt x="9269" y="1871"/>
                        <a:pt x="9086" y="2108"/>
                        <a:pt x="9086" y="2108"/>
                      </a:cubicBezTo>
                      <a:lnTo>
                        <a:pt x="9125" y="2134"/>
                      </a:lnTo>
                      <a:cubicBezTo>
                        <a:pt x="9125" y="2134"/>
                        <a:pt x="9137" y="2118"/>
                        <a:pt x="9149" y="2099"/>
                      </a:cubicBezTo>
                      <a:cubicBezTo>
                        <a:pt x="9151" y="2096"/>
                        <a:pt x="9153" y="2094"/>
                        <a:pt x="9155" y="2094"/>
                      </a:cubicBezTo>
                      <a:cubicBezTo>
                        <a:pt x="9163" y="2094"/>
                        <a:pt x="9168" y="2131"/>
                        <a:pt x="9193" y="2174"/>
                      </a:cubicBezTo>
                      <a:cubicBezTo>
                        <a:pt x="9223" y="2227"/>
                        <a:pt x="9311" y="2244"/>
                        <a:pt x="9311" y="2244"/>
                      </a:cubicBezTo>
                      <a:lnTo>
                        <a:pt x="9338" y="2231"/>
                      </a:lnTo>
                      <a:cubicBezTo>
                        <a:pt x="9338" y="2231"/>
                        <a:pt x="9271" y="2222"/>
                        <a:pt x="9243" y="2172"/>
                      </a:cubicBezTo>
                      <a:cubicBezTo>
                        <a:pt x="9215" y="2122"/>
                        <a:pt x="9362" y="1902"/>
                        <a:pt x="9434" y="1882"/>
                      </a:cubicBezTo>
                      <a:cubicBezTo>
                        <a:pt x="9442" y="1880"/>
                        <a:pt x="9449" y="1879"/>
                        <a:pt x="9457" y="1879"/>
                      </a:cubicBezTo>
                      <a:cubicBezTo>
                        <a:pt x="9516" y="1879"/>
                        <a:pt x="9560" y="1943"/>
                        <a:pt x="9618" y="1952"/>
                      </a:cubicBezTo>
                      <a:cubicBezTo>
                        <a:pt x="9623" y="1953"/>
                        <a:pt x="9628" y="1953"/>
                        <a:pt x="9633" y="1953"/>
                      </a:cubicBezTo>
                      <a:cubicBezTo>
                        <a:pt x="9667" y="1953"/>
                        <a:pt x="9672" y="1930"/>
                        <a:pt x="9698" y="1930"/>
                      </a:cubicBezTo>
                      <a:cubicBezTo>
                        <a:pt x="9708" y="1930"/>
                        <a:pt x="9721" y="1933"/>
                        <a:pt x="9739" y="1942"/>
                      </a:cubicBezTo>
                      <a:cubicBezTo>
                        <a:pt x="9813" y="1974"/>
                        <a:pt x="9818" y="2054"/>
                        <a:pt x="9942" y="2092"/>
                      </a:cubicBezTo>
                      <a:cubicBezTo>
                        <a:pt x="10066" y="2131"/>
                        <a:pt x="10053" y="2246"/>
                        <a:pt x="10221" y="2303"/>
                      </a:cubicBezTo>
                      <a:cubicBezTo>
                        <a:pt x="10281" y="2323"/>
                        <a:pt x="10328" y="2331"/>
                        <a:pt x="10366" y="2331"/>
                      </a:cubicBezTo>
                      <a:cubicBezTo>
                        <a:pt x="10436" y="2331"/>
                        <a:pt x="10475" y="2306"/>
                        <a:pt x="10506" y="2288"/>
                      </a:cubicBezTo>
                      <a:cubicBezTo>
                        <a:pt x="10554" y="2261"/>
                        <a:pt x="10410" y="2030"/>
                        <a:pt x="10313" y="1938"/>
                      </a:cubicBezTo>
                      <a:cubicBezTo>
                        <a:pt x="10294" y="1919"/>
                        <a:pt x="10273" y="1913"/>
                        <a:pt x="10252" y="1913"/>
                      </a:cubicBezTo>
                      <a:cubicBezTo>
                        <a:pt x="10196" y="1913"/>
                        <a:pt x="10135" y="1957"/>
                        <a:pt x="10068" y="1957"/>
                      </a:cubicBezTo>
                      <a:cubicBezTo>
                        <a:pt x="10031" y="1957"/>
                        <a:pt x="9993" y="1944"/>
                        <a:pt x="9953" y="1902"/>
                      </a:cubicBezTo>
                      <a:cubicBezTo>
                        <a:pt x="9813" y="1754"/>
                        <a:pt x="9972" y="1712"/>
                        <a:pt x="9957" y="1672"/>
                      </a:cubicBezTo>
                      <a:cubicBezTo>
                        <a:pt x="9942" y="1634"/>
                        <a:pt x="9896" y="1599"/>
                        <a:pt x="9791" y="1599"/>
                      </a:cubicBezTo>
                      <a:cubicBezTo>
                        <a:pt x="9785" y="1599"/>
                        <a:pt x="9779" y="1599"/>
                        <a:pt x="9773" y="1599"/>
                      </a:cubicBezTo>
                      <a:cubicBezTo>
                        <a:pt x="9769" y="1599"/>
                        <a:pt x="9764" y="1599"/>
                        <a:pt x="9759" y="1599"/>
                      </a:cubicBezTo>
                      <a:cubicBezTo>
                        <a:pt x="9648" y="1599"/>
                        <a:pt x="9544" y="1552"/>
                        <a:pt x="9418" y="1435"/>
                      </a:cubicBezTo>
                      <a:cubicBezTo>
                        <a:pt x="9324" y="1349"/>
                        <a:pt x="9231" y="1336"/>
                        <a:pt x="9183" y="1336"/>
                      </a:cubicBezTo>
                      <a:cubicBezTo>
                        <a:pt x="9164" y="1336"/>
                        <a:pt x="9152" y="1339"/>
                        <a:pt x="9152" y="1339"/>
                      </a:cubicBezTo>
                      <a:cubicBezTo>
                        <a:pt x="9152" y="1339"/>
                        <a:pt x="9142" y="1239"/>
                        <a:pt x="9074" y="1173"/>
                      </a:cubicBezTo>
                      <a:cubicBezTo>
                        <a:pt x="9048" y="1148"/>
                        <a:pt x="9024" y="1136"/>
                        <a:pt x="9008" y="1136"/>
                      </a:cubicBezTo>
                      <a:cubicBezTo>
                        <a:pt x="8982" y="1136"/>
                        <a:pt x="8978" y="1169"/>
                        <a:pt x="9021" y="1235"/>
                      </a:cubicBezTo>
                      <a:cubicBezTo>
                        <a:pt x="9065" y="1304"/>
                        <a:pt x="9019" y="1319"/>
                        <a:pt x="8947" y="1319"/>
                      </a:cubicBezTo>
                      <a:cubicBezTo>
                        <a:pt x="8907" y="1319"/>
                        <a:pt x="8858" y="1314"/>
                        <a:pt x="8813" y="1312"/>
                      </a:cubicBezTo>
                      <a:cubicBezTo>
                        <a:pt x="8682" y="1306"/>
                        <a:pt x="8528" y="1288"/>
                        <a:pt x="8405" y="1123"/>
                      </a:cubicBezTo>
                      <a:cubicBezTo>
                        <a:pt x="8354" y="1054"/>
                        <a:pt x="8280" y="1041"/>
                        <a:pt x="8209" y="1041"/>
                      </a:cubicBezTo>
                      <a:cubicBezTo>
                        <a:pt x="8165" y="1041"/>
                        <a:pt x="8123" y="1046"/>
                        <a:pt x="8087" y="1046"/>
                      </a:cubicBezTo>
                      <a:cubicBezTo>
                        <a:pt x="8040" y="1046"/>
                        <a:pt x="8006" y="1038"/>
                        <a:pt x="7994" y="1001"/>
                      </a:cubicBezTo>
                      <a:cubicBezTo>
                        <a:pt x="7982" y="961"/>
                        <a:pt x="8028" y="953"/>
                        <a:pt x="8088" y="953"/>
                      </a:cubicBezTo>
                      <a:cubicBezTo>
                        <a:pt x="8126" y="953"/>
                        <a:pt x="8170" y="956"/>
                        <a:pt x="8208" y="956"/>
                      </a:cubicBezTo>
                      <a:cubicBezTo>
                        <a:pt x="8277" y="956"/>
                        <a:pt x="8327" y="946"/>
                        <a:pt x="8289" y="887"/>
                      </a:cubicBezTo>
                      <a:cubicBezTo>
                        <a:pt x="8198" y="747"/>
                        <a:pt x="7998" y="742"/>
                        <a:pt x="7997" y="687"/>
                      </a:cubicBezTo>
                      <a:cubicBezTo>
                        <a:pt x="7996" y="672"/>
                        <a:pt x="8010" y="665"/>
                        <a:pt x="8031" y="665"/>
                      </a:cubicBezTo>
                      <a:cubicBezTo>
                        <a:pt x="8082" y="665"/>
                        <a:pt x="8175" y="701"/>
                        <a:pt x="8219" y="740"/>
                      </a:cubicBezTo>
                      <a:cubicBezTo>
                        <a:pt x="8281" y="796"/>
                        <a:pt x="8389" y="791"/>
                        <a:pt x="8466" y="877"/>
                      </a:cubicBezTo>
                      <a:cubicBezTo>
                        <a:pt x="8542" y="963"/>
                        <a:pt x="8426" y="957"/>
                        <a:pt x="8459" y="1011"/>
                      </a:cubicBezTo>
                      <a:cubicBezTo>
                        <a:pt x="8490" y="1067"/>
                        <a:pt x="8522" y="1026"/>
                        <a:pt x="8590" y="1071"/>
                      </a:cubicBezTo>
                      <a:cubicBezTo>
                        <a:pt x="8659" y="1116"/>
                        <a:pt x="8608" y="1132"/>
                        <a:pt x="8689" y="1191"/>
                      </a:cubicBezTo>
                      <a:cubicBezTo>
                        <a:pt x="8769" y="1249"/>
                        <a:pt x="8826" y="1209"/>
                        <a:pt x="8895" y="1247"/>
                      </a:cubicBezTo>
                      <a:cubicBezTo>
                        <a:pt x="8933" y="1271"/>
                        <a:pt x="8961" y="1285"/>
                        <a:pt x="8975" y="1285"/>
                      </a:cubicBezTo>
                      <a:cubicBezTo>
                        <a:pt x="8985" y="1285"/>
                        <a:pt x="8989" y="1278"/>
                        <a:pt x="8984" y="1260"/>
                      </a:cubicBezTo>
                      <a:cubicBezTo>
                        <a:pt x="8974" y="1216"/>
                        <a:pt x="8900" y="1222"/>
                        <a:pt x="8862" y="1185"/>
                      </a:cubicBezTo>
                      <a:cubicBezTo>
                        <a:pt x="8825" y="1148"/>
                        <a:pt x="8912" y="1196"/>
                        <a:pt x="8885" y="1129"/>
                      </a:cubicBezTo>
                      <a:cubicBezTo>
                        <a:pt x="8865" y="1079"/>
                        <a:pt x="8858" y="1030"/>
                        <a:pt x="8889" y="1030"/>
                      </a:cubicBezTo>
                      <a:cubicBezTo>
                        <a:pt x="8899" y="1030"/>
                        <a:pt x="8912" y="1035"/>
                        <a:pt x="8930" y="1046"/>
                      </a:cubicBezTo>
                      <a:cubicBezTo>
                        <a:pt x="8970" y="1071"/>
                        <a:pt x="9023" y="1093"/>
                        <a:pt x="9066" y="1093"/>
                      </a:cubicBezTo>
                      <a:cubicBezTo>
                        <a:pt x="9104" y="1093"/>
                        <a:pt x="9133" y="1075"/>
                        <a:pt x="9138" y="1026"/>
                      </a:cubicBezTo>
                      <a:lnTo>
                        <a:pt x="9138" y="1024"/>
                      </a:lnTo>
                      <a:cubicBezTo>
                        <a:pt x="9143" y="955"/>
                        <a:pt x="9065" y="868"/>
                        <a:pt x="8975" y="836"/>
                      </a:cubicBezTo>
                      <a:cubicBezTo>
                        <a:pt x="8744" y="754"/>
                        <a:pt x="8436" y="595"/>
                        <a:pt x="8421" y="563"/>
                      </a:cubicBezTo>
                      <a:cubicBezTo>
                        <a:pt x="8416" y="549"/>
                        <a:pt x="8426" y="546"/>
                        <a:pt x="8440" y="546"/>
                      </a:cubicBezTo>
                      <a:cubicBezTo>
                        <a:pt x="8458" y="546"/>
                        <a:pt x="8482" y="552"/>
                        <a:pt x="8493" y="552"/>
                      </a:cubicBezTo>
                      <a:cubicBezTo>
                        <a:pt x="8498" y="552"/>
                        <a:pt x="8500" y="550"/>
                        <a:pt x="8495" y="545"/>
                      </a:cubicBezTo>
                      <a:cubicBezTo>
                        <a:pt x="8150" y="398"/>
                        <a:pt x="7839" y="353"/>
                        <a:pt x="7683" y="353"/>
                      </a:cubicBezTo>
                      <a:cubicBezTo>
                        <a:pt x="7635" y="353"/>
                        <a:pt x="7602" y="357"/>
                        <a:pt x="7587" y="364"/>
                      </a:cubicBezTo>
                      <a:cubicBezTo>
                        <a:pt x="7525" y="394"/>
                        <a:pt x="7658" y="441"/>
                        <a:pt x="7614" y="441"/>
                      </a:cubicBezTo>
                      <a:cubicBezTo>
                        <a:pt x="7613" y="441"/>
                        <a:pt x="7611" y="441"/>
                        <a:pt x="7610" y="441"/>
                      </a:cubicBezTo>
                      <a:cubicBezTo>
                        <a:pt x="7128" y="441"/>
                        <a:pt x="7136" y="574"/>
                        <a:pt x="7205" y="622"/>
                      </a:cubicBezTo>
                      <a:cubicBezTo>
                        <a:pt x="7224" y="635"/>
                        <a:pt x="7249" y="639"/>
                        <a:pt x="7278" y="639"/>
                      </a:cubicBezTo>
                      <a:cubicBezTo>
                        <a:pt x="7328" y="639"/>
                        <a:pt x="7387" y="626"/>
                        <a:pt x="7437" y="626"/>
                      </a:cubicBezTo>
                      <a:cubicBezTo>
                        <a:pt x="7464" y="626"/>
                        <a:pt x="7488" y="630"/>
                        <a:pt x="7505" y="642"/>
                      </a:cubicBezTo>
                      <a:cubicBezTo>
                        <a:pt x="7560" y="684"/>
                        <a:pt x="7510" y="784"/>
                        <a:pt x="7462" y="784"/>
                      </a:cubicBezTo>
                      <a:cubicBezTo>
                        <a:pt x="7454" y="784"/>
                        <a:pt x="7446" y="781"/>
                        <a:pt x="7438" y="775"/>
                      </a:cubicBezTo>
                      <a:cubicBezTo>
                        <a:pt x="7388" y="728"/>
                        <a:pt x="7474" y="717"/>
                        <a:pt x="7451" y="701"/>
                      </a:cubicBezTo>
                      <a:cubicBezTo>
                        <a:pt x="7448" y="698"/>
                        <a:pt x="7444" y="698"/>
                        <a:pt x="7439" y="698"/>
                      </a:cubicBezTo>
                      <a:cubicBezTo>
                        <a:pt x="7408" y="698"/>
                        <a:pt x="7345" y="732"/>
                        <a:pt x="7303" y="732"/>
                      </a:cubicBezTo>
                      <a:cubicBezTo>
                        <a:pt x="7297" y="732"/>
                        <a:pt x="7291" y="731"/>
                        <a:pt x="7286" y="729"/>
                      </a:cubicBezTo>
                      <a:cubicBezTo>
                        <a:pt x="7241" y="716"/>
                        <a:pt x="7259" y="660"/>
                        <a:pt x="7220" y="641"/>
                      </a:cubicBezTo>
                      <a:cubicBezTo>
                        <a:pt x="7182" y="622"/>
                        <a:pt x="7051" y="641"/>
                        <a:pt x="7019" y="599"/>
                      </a:cubicBezTo>
                      <a:cubicBezTo>
                        <a:pt x="6987" y="558"/>
                        <a:pt x="7030" y="509"/>
                        <a:pt x="7000" y="481"/>
                      </a:cubicBezTo>
                      <a:cubicBezTo>
                        <a:pt x="6995" y="476"/>
                        <a:pt x="6989" y="474"/>
                        <a:pt x="6982" y="474"/>
                      </a:cubicBezTo>
                      <a:cubicBezTo>
                        <a:pt x="6948" y="474"/>
                        <a:pt x="6900" y="522"/>
                        <a:pt x="6932" y="548"/>
                      </a:cubicBezTo>
                      <a:cubicBezTo>
                        <a:pt x="6953" y="565"/>
                        <a:pt x="6926" y="576"/>
                        <a:pt x="6885" y="576"/>
                      </a:cubicBezTo>
                      <a:cubicBezTo>
                        <a:pt x="6850" y="576"/>
                        <a:pt x="6805" y="568"/>
                        <a:pt x="6772" y="550"/>
                      </a:cubicBezTo>
                      <a:cubicBezTo>
                        <a:pt x="6700" y="512"/>
                        <a:pt x="6208" y="518"/>
                        <a:pt x="6170" y="483"/>
                      </a:cubicBezTo>
                      <a:cubicBezTo>
                        <a:pt x="6133" y="449"/>
                        <a:pt x="6231" y="422"/>
                        <a:pt x="6188" y="394"/>
                      </a:cubicBezTo>
                      <a:cubicBezTo>
                        <a:pt x="6185" y="392"/>
                        <a:pt x="6180" y="391"/>
                        <a:pt x="6173" y="391"/>
                      </a:cubicBezTo>
                      <a:cubicBezTo>
                        <a:pt x="6101" y="391"/>
                        <a:pt x="5856" y="515"/>
                        <a:pt x="5794" y="515"/>
                      </a:cubicBezTo>
                      <a:cubicBezTo>
                        <a:pt x="5789" y="515"/>
                        <a:pt x="5785" y="514"/>
                        <a:pt x="5783" y="512"/>
                      </a:cubicBezTo>
                      <a:cubicBezTo>
                        <a:pt x="5748" y="486"/>
                        <a:pt x="5790" y="394"/>
                        <a:pt x="5726" y="322"/>
                      </a:cubicBezTo>
                      <a:cubicBezTo>
                        <a:pt x="5682" y="274"/>
                        <a:pt x="5581" y="249"/>
                        <a:pt x="5518" y="249"/>
                      </a:cubicBezTo>
                      <a:cubicBezTo>
                        <a:pt x="5487" y="249"/>
                        <a:pt x="5466" y="255"/>
                        <a:pt x="5464" y="267"/>
                      </a:cubicBezTo>
                      <a:cubicBezTo>
                        <a:pt x="5459" y="304"/>
                        <a:pt x="5542" y="385"/>
                        <a:pt x="5569" y="480"/>
                      </a:cubicBezTo>
                      <a:cubicBezTo>
                        <a:pt x="5595" y="575"/>
                        <a:pt x="5746" y="600"/>
                        <a:pt x="5743" y="632"/>
                      </a:cubicBezTo>
                      <a:cubicBezTo>
                        <a:pt x="5742" y="637"/>
                        <a:pt x="5737" y="640"/>
                        <a:pt x="5729" y="640"/>
                      </a:cubicBezTo>
                      <a:cubicBezTo>
                        <a:pt x="5686" y="640"/>
                        <a:pt x="5563" y="578"/>
                        <a:pt x="5517" y="521"/>
                      </a:cubicBezTo>
                      <a:cubicBezTo>
                        <a:pt x="5462" y="451"/>
                        <a:pt x="5454" y="338"/>
                        <a:pt x="5410" y="292"/>
                      </a:cubicBezTo>
                      <a:cubicBezTo>
                        <a:pt x="5399" y="280"/>
                        <a:pt x="5390" y="276"/>
                        <a:pt x="5381" y="276"/>
                      </a:cubicBezTo>
                      <a:cubicBezTo>
                        <a:pt x="5360" y="276"/>
                        <a:pt x="5342" y="302"/>
                        <a:pt x="5323" y="302"/>
                      </a:cubicBezTo>
                      <a:cubicBezTo>
                        <a:pt x="5318" y="302"/>
                        <a:pt x="5313" y="300"/>
                        <a:pt x="5308" y="297"/>
                      </a:cubicBezTo>
                      <a:cubicBezTo>
                        <a:pt x="5305" y="294"/>
                        <a:pt x="5298" y="293"/>
                        <a:pt x="5290" y="293"/>
                      </a:cubicBezTo>
                      <a:cubicBezTo>
                        <a:pt x="5233" y="293"/>
                        <a:pt x="5079" y="355"/>
                        <a:pt x="5017" y="355"/>
                      </a:cubicBezTo>
                      <a:cubicBezTo>
                        <a:pt x="5009" y="355"/>
                        <a:pt x="5003" y="354"/>
                        <a:pt x="4998" y="352"/>
                      </a:cubicBezTo>
                      <a:cubicBezTo>
                        <a:pt x="4953" y="328"/>
                        <a:pt x="5095" y="252"/>
                        <a:pt x="5079" y="229"/>
                      </a:cubicBezTo>
                      <a:cubicBezTo>
                        <a:pt x="5074" y="220"/>
                        <a:pt x="5032" y="219"/>
                        <a:pt x="4981" y="219"/>
                      </a:cubicBezTo>
                      <a:cubicBezTo>
                        <a:pt x="4949" y="219"/>
                        <a:pt x="4915" y="219"/>
                        <a:pt x="4883" y="219"/>
                      </a:cubicBezTo>
                      <a:cubicBezTo>
                        <a:pt x="4823" y="219"/>
                        <a:pt x="4771" y="217"/>
                        <a:pt x="4767" y="205"/>
                      </a:cubicBezTo>
                      <a:cubicBezTo>
                        <a:pt x="4754" y="178"/>
                        <a:pt x="4862" y="186"/>
                        <a:pt x="4831" y="157"/>
                      </a:cubicBezTo>
                      <a:cubicBezTo>
                        <a:pt x="4751" y="73"/>
                        <a:pt x="4138" y="81"/>
                        <a:pt x="4050" y="72"/>
                      </a:cubicBezTo>
                      <a:cubicBezTo>
                        <a:pt x="3962" y="65"/>
                        <a:pt x="4056" y="21"/>
                        <a:pt x="3949" y="8"/>
                      </a:cubicBezTo>
                      <a:cubicBezTo>
                        <a:pt x="3910" y="3"/>
                        <a:pt x="3867" y="1"/>
                        <a:pt x="38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484"/>
                <p:cNvSpPr/>
                <p:nvPr/>
              </p:nvSpPr>
              <p:spPr>
                <a:xfrm>
                  <a:off x="4381761" y="2292387"/>
                  <a:ext cx="8540" cy="15320"/>
                </a:xfrm>
                <a:custGeom>
                  <a:rect b="b" l="l" r="r" t="t"/>
                  <a:pathLst>
                    <a:path extrusionOk="0" h="654" w="365">
                      <a:moveTo>
                        <a:pt x="262" y="1"/>
                      </a:moveTo>
                      <a:cubicBezTo>
                        <a:pt x="151" y="1"/>
                        <a:pt x="146" y="264"/>
                        <a:pt x="82" y="264"/>
                      </a:cubicBezTo>
                      <a:cubicBezTo>
                        <a:pt x="80" y="264"/>
                        <a:pt x="79" y="264"/>
                        <a:pt x="78" y="264"/>
                      </a:cubicBezTo>
                      <a:cubicBezTo>
                        <a:pt x="68" y="262"/>
                        <a:pt x="61" y="261"/>
                        <a:pt x="54" y="261"/>
                      </a:cubicBezTo>
                      <a:cubicBezTo>
                        <a:pt x="12" y="261"/>
                        <a:pt x="23" y="292"/>
                        <a:pt x="41" y="292"/>
                      </a:cubicBezTo>
                      <a:cubicBezTo>
                        <a:pt x="44" y="292"/>
                        <a:pt x="47" y="291"/>
                        <a:pt x="50" y="289"/>
                      </a:cubicBezTo>
                      <a:cubicBezTo>
                        <a:pt x="53" y="288"/>
                        <a:pt x="56" y="287"/>
                        <a:pt x="58" y="287"/>
                      </a:cubicBezTo>
                      <a:cubicBezTo>
                        <a:pt x="79" y="287"/>
                        <a:pt x="94" y="330"/>
                        <a:pt x="108" y="371"/>
                      </a:cubicBezTo>
                      <a:cubicBezTo>
                        <a:pt x="126" y="417"/>
                        <a:pt x="1" y="423"/>
                        <a:pt x="47" y="477"/>
                      </a:cubicBezTo>
                      <a:cubicBezTo>
                        <a:pt x="93" y="530"/>
                        <a:pt x="112" y="633"/>
                        <a:pt x="188" y="652"/>
                      </a:cubicBezTo>
                      <a:cubicBezTo>
                        <a:pt x="190" y="653"/>
                        <a:pt x="193" y="653"/>
                        <a:pt x="195" y="653"/>
                      </a:cubicBezTo>
                      <a:cubicBezTo>
                        <a:pt x="266" y="653"/>
                        <a:pt x="300" y="331"/>
                        <a:pt x="269" y="270"/>
                      </a:cubicBezTo>
                      <a:cubicBezTo>
                        <a:pt x="237" y="206"/>
                        <a:pt x="365" y="44"/>
                        <a:pt x="311" y="15"/>
                      </a:cubicBezTo>
                      <a:cubicBezTo>
                        <a:pt x="293" y="5"/>
                        <a:pt x="276" y="1"/>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484"/>
                <p:cNvSpPr/>
                <p:nvPr/>
              </p:nvSpPr>
              <p:spPr>
                <a:xfrm>
                  <a:off x="4361897" y="2290747"/>
                  <a:ext cx="16987" cy="14477"/>
                </a:xfrm>
                <a:custGeom>
                  <a:rect b="b" l="l" r="r" t="t"/>
                  <a:pathLst>
                    <a:path extrusionOk="0" h="618" w="726">
                      <a:moveTo>
                        <a:pt x="53" y="0"/>
                      </a:moveTo>
                      <a:cubicBezTo>
                        <a:pt x="1" y="0"/>
                        <a:pt x="38" y="113"/>
                        <a:pt x="127" y="173"/>
                      </a:cubicBezTo>
                      <a:cubicBezTo>
                        <a:pt x="226" y="237"/>
                        <a:pt x="258" y="405"/>
                        <a:pt x="295" y="436"/>
                      </a:cubicBezTo>
                      <a:cubicBezTo>
                        <a:pt x="331" y="466"/>
                        <a:pt x="376" y="562"/>
                        <a:pt x="450" y="604"/>
                      </a:cubicBezTo>
                      <a:cubicBezTo>
                        <a:pt x="466" y="614"/>
                        <a:pt x="486" y="618"/>
                        <a:pt x="506" y="618"/>
                      </a:cubicBezTo>
                      <a:cubicBezTo>
                        <a:pt x="579" y="618"/>
                        <a:pt x="666" y="569"/>
                        <a:pt x="693" y="537"/>
                      </a:cubicBezTo>
                      <a:cubicBezTo>
                        <a:pt x="726" y="495"/>
                        <a:pt x="631" y="285"/>
                        <a:pt x="598" y="285"/>
                      </a:cubicBezTo>
                      <a:cubicBezTo>
                        <a:pt x="597" y="285"/>
                        <a:pt x="596" y="285"/>
                        <a:pt x="595" y="285"/>
                      </a:cubicBezTo>
                      <a:cubicBezTo>
                        <a:pt x="581" y="291"/>
                        <a:pt x="567" y="293"/>
                        <a:pt x="553" y="293"/>
                      </a:cubicBezTo>
                      <a:cubicBezTo>
                        <a:pt x="434" y="293"/>
                        <a:pt x="303" y="140"/>
                        <a:pt x="279" y="140"/>
                      </a:cubicBezTo>
                      <a:cubicBezTo>
                        <a:pt x="253" y="140"/>
                        <a:pt x="150" y="32"/>
                        <a:pt x="72" y="4"/>
                      </a:cubicBezTo>
                      <a:cubicBezTo>
                        <a:pt x="65" y="2"/>
                        <a:pt x="58" y="0"/>
                        <a:pt x="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484"/>
                <p:cNvSpPr/>
                <p:nvPr/>
              </p:nvSpPr>
              <p:spPr>
                <a:xfrm>
                  <a:off x="4375701" y="2307027"/>
                  <a:ext cx="11909" cy="4568"/>
                </a:xfrm>
                <a:custGeom>
                  <a:rect b="b" l="l" r="r" t="t"/>
                  <a:pathLst>
                    <a:path extrusionOk="0" h="195" w="509">
                      <a:moveTo>
                        <a:pt x="329" y="0"/>
                      </a:moveTo>
                      <a:cubicBezTo>
                        <a:pt x="245" y="0"/>
                        <a:pt x="139" y="56"/>
                        <a:pt x="142" y="75"/>
                      </a:cubicBezTo>
                      <a:cubicBezTo>
                        <a:pt x="146" y="104"/>
                        <a:pt x="0" y="150"/>
                        <a:pt x="44" y="185"/>
                      </a:cubicBezTo>
                      <a:cubicBezTo>
                        <a:pt x="52" y="192"/>
                        <a:pt x="69" y="194"/>
                        <a:pt x="91" y="194"/>
                      </a:cubicBezTo>
                      <a:cubicBezTo>
                        <a:pt x="194" y="194"/>
                        <a:pt x="417" y="135"/>
                        <a:pt x="459" y="104"/>
                      </a:cubicBezTo>
                      <a:cubicBezTo>
                        <a:pt x="509" y="67"/>
                        <a:pt x="423" y="39"/>
                        <a:pt x="397" y="19"/>
                      </a:cubicBezTo>
                      <a:cubicBezTo>
                        <a:pt x="379" y="6"/>
                        <a:pt x="355" y="0"/>
                        <a:pt x="3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484"/>
                <p:cNvSpPr/>
                <p:nvPr/>
              </p:nvSpPr>
              <p:spPr>
                <a:xfrm>
                  <a:off x="4336581" y="2299906"/>
                  <a:ext cx="18297" cy="14102"/>
                </a:xfrm>
                <a:custGeom>
                  <a:rect b="b" l="l" r="r" t="t"/>
                  <a:pathLst>
                    <a:path extrusionOk="0" h="602" w="782">
                      <a:moveTo>
                        <a:pt x="648" y="1"/>
                      </a:moveTo>
                      <a:cubicBezTo>
                        <a:pt x="575" y="1"/>
                        <a:pt x="609" y="139"/>
                        <a:pt x="602" y="162"/>
                      </a:cubicBezTo>
                      <a:cubicBezTo>
                        <a:pt x="600" y="168"/>
                        <a:pt x="596" y="171"/>
                        <a:pt x="590" y="171"/>
                      </a:cubicBezTo>
                      <a:cubicBezTo>
                        <a:pt x="569" y="171"/>
                        <a:pt x="522" y="135"/>
                        <a:pt x="455" y="94"/>
                      </a:cubicBezTo>
                      <a:cubicBezTo>
                        <a:pt x="445" y="88"/>
                        <a:pt x="433" y="86"/>
                        <a:pt x="419" y="86"/>
                      </a:cubicBezTo>
                      <a:cubicBezTo>
                        <a:pt x="309" y="86"/>
                        <a:pt x="78" y="254"/>
                        <a:pt x="55" y="291"/>
                      </a:cubicBezTo>
                      <a:cubicBezTo>
                        <a:pt x="29" y="333"/>
                        <a:pt x="54" y="346"/>
                        <a:pt x="111" y="385"/>
                      </a:cubicBezTo>
                      <a:cubicBezTo>
                        <a:pt x="170" y="425"/>
                        <a:pt x="1" y="561"/>
                        <a:pt x="88" y="597"/>
                      </a:cubicBezTo>
                      <a:cubicBezTo>
                        <a:pt x="96" y="600"/>
                        <a:pt x="104" y="602"/>
                        <a:pt x="112" y="602"/>
                      </a:cubicBezTo>
                      <a:cubicBezTo>
                        <a:pt x="180" y="602"/>
                        <a:pt x="207" y="476"/>
                        <a:pt x="252" y="445"/>
                      </a:cubicBezTo>
                      <a:cubicBezTo>
                        <a:pt x="260" y="440"/>
                        <a:pt x="268" y="437"/>
                        <a:pt x="276" y="437"/>
                      </a:cubicBezTo>
                      <a:cubicBezTo>
                        <a:pt x="315" y="437"/>
                        <a:pt x="351" y="497"/>
                        <a:pt x="402" y="525"/>
                      </a:cubicBezTo>
                      <a:cubicBezTo>
                        <a:pt x="416" y="533"/>
                        <a:pt x="428" y="536"/>
                        <a:pt x="438" y="536"/>
                      </a:cubicBezTo>
                      <a:cubicBezTo>
                        <a:pt x="473" y="536"/>
                        <a:pt x="491" y="502"/>
                        <a:pt x="501" y="485"/>
                      </a:cubicBezTo>
                      <a:cubicBezTo>
                        <a:pt x="505" y="480"/>
                        <a:pt x="515" y="478"/>
                        <a:pt x="527" y="478"/>
                      </a:cubicBezTo>
                      <a:cubicBezTo>
                        <a:pt x="549" y="478"/>
                        <a:pt x="580" y="484"/>
                        <a:pt x="600" y="484"/>
                      </a:cubicBezTo>
                      <a:cubicBezTo>
                        <a:pt x="612" y="484"/>
                        <a:pt x="620" y="481"/>
                        <a:pt x="618" y="474"/>
                      </a:cubicBezTo>
                      <a:cubicBezTo>
                        <a:pt x="612" y="448"/>
                        <a:pt x="587" y="459"/>
                        <a:pt x="544" y="402"/>
                      </a:cubicBezTo>
                      <a:cubicBezTo>
                        <a:pt x="500" y="344"/>
                        <a:pt x="594" y="214"/>
                        <a:pt x="662" y="214"/>
                      </a:cubicBezTo>
                      <a:cubicBezTo>
                        <a:pt x="663" y="214"/>
                        <a:pt x="664" y="214"/>
                        <a:pt x="664" y="214"/>
                      </a:cubicBezTo>
                      <a:cubicBezTo>
                        <a:pt x="666" y="214"/>
                        <a:pt x="669" y="215"/>
                        <a:pt x="671" y="215"/>
                      </a:cubicBezTo>
                      <a:cubicBezTo>
                        <a:pt x="735" y="215"/>
                        <a:pt x="745" y="173"/>
                        <a:pt x="731" y="153"/>
                      </a:cubicBezTo>
                      <a:cubicBezTo>
                        <a:pt x="716" y="132"/>
                        <a:pt x="662" y="153"/>
                        <a:pt x="652" y="130"/>
                      </a:cubicBezTo>
                      <a:cubicBezTo>
                        <a:pt x="639" y="107"/>
                        <a:pt x="782" y="69"/>
                        <a:pt x="734" y="36"/>
                      </a:cubicBezTo>
                      <a:cubicBezTo>
                        <a:pt x="696" y="11"/>
                        <a:pt x="668" y="1"/>
                        <a:pt x="6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484"/>
                <p:cNvSpPr/>
                <p:nvPr/>
              </p:nvSpPr>
              <p:spPr>
                <a:xfrm>
                  <a:off x="4359323" y="2297611"/>
                  <a:ext cx="11465" cy="9745"/>
                </a:xfrm>
                <a:custGeom>
                  <a:rect b="b" l="l" r="r" t="t"/>
                  <a:pathLst>
                    <a:path extrusionOk="0" h="416" w="490">
                      <a:moveTo>
                        <a:pt x="143" y="0"/>
                      </a:moveTo>
                      <a:cubicBezTo>
                        <a:pt x="78" y="0"/>
                        <a:pt x="1" y="45"/>
                        <a:pt x="8" y="67"/>
                      </a:cubicBezTo>
                      <a:cubicBezTo>
                        <a:pt x="10" y="77"/>
                        <a:pt x="26" y="80"/>
                        <a:pt x="48" y="80"/>
                      </a:cubicBezTo>
                      <a:cubicBezTo>
                        <a:pt x="81" y="80"/>
                        <a:pt x="127" y="74"/>
                        <a:pt x="167" y="74"/>
                      </a:cubicBezTo>
                      <a:cubicBezTo>
                        <a:pt x="186" y="74"/>
                        <a:pt x="203" y="75"/>
                        <a:pt x="216" y="79"/>
                      </a:cubicBezTo>
                      <a:cubicBezTo>
                        <a:pt x="280" y="97"/>
                        <a:pt x="270" y="163"/>
                        <a:pt x="252" y="169"/>
                      </a:cubicBezTo>
                      <a:cubicBezTo>
                        <a:pt x="251" y="169"/>
                        <a:pt x="250" y="169"/>
                        <a:pt x="249" y="169"/>
                      </a:cubicBezTo>
                      <a:cubicBezTo>
                        <a:pt x="229" y="169"/>
                        <a:pt x="154" y="130"/>
                        <a:pt x="131" y="130"/>
                      </a:cubicBezTo>
                      <a:cubicBezTo>
                        <a:pt x="125" y="130"/>
                        <a:pt x="122" y="132"/>
                        <a:pt x="124" y="138"/>
                      </a:cubicBezTo>
                      <a:cubicBezTo>
                        <a:pt x="133" y="169"/>
                        <a:pt x="244" y="184"/>
                        <a:pt x="235" y="215"/>
                      </a:cubicBezTo>
                      <a:cubicBezTo>
                        <a:pt x="226" y="246"/>
                        <a:pt x="265" y="411"/>
                        <a:pt x="307" y="415"/>
                      </a:cubicBezTo>
                      <a:cubicBezTo>
                        <a:pt x="308" y="415"/>
                        <a:pt x="308" y="415"/>
                        <a:pt x="309" y="415"/>
                      </a:cubicBezTo>
                      <a:cubicBezTo>
                        <a:pt x="348" y="415"/>
                        <a:pt x="294" y="262"/>
                        <a:pt x="322" y="262"/>
                      </a:cubicBezTo>
                      <a:cubicBezTo>
                        <a:pt x="322" y="262"/>
                        <a:pt x="322" y="262"/>
                        <a:pt x="323" y="262"/>
                      </a:cubicBezTo>
                      <a:cubicBezTo>
                        <a:pt x="352" y="266"/>
                        <a:pt x="393" y="414"/>
                        <a:pt x="439" y="414"/>
                      </a:cubicBezTo>
                      <a:cubicBezTo>
                        <a:pt x="440" y="414"/>
                        <a:pt x="441" y="414"/>
                        <a:pt x="442" y="414"/>
                      </a:cubicBezTo>
                      <a:cubicBezTo>
                        <a:pt x="490" y="406"/>
                        <a:pt x="359" y="215"/>
                        <a:pt x="359" y="215"/>
                      </a:cubicBezTo>
                      <a:cubicBezTo>
                        <a:pt x="359" y="215"/>
                        <a:pt x="246" y="51"/>
                        <a:pt x="196" y="15"/>
                      </a:cubicBezTo>
                      <a:cubicBezTo>
                        <a:pt x="181" y="4"/>
                        <a:pt x="162" y="0"/>
                        <a:pt x="1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484"/>
                <p:cNvSpPr/>
                <p:nvPr/>
              </p:nvSpPr>
              <p:spPr>
                <a:xfrm>
                  <a:off x="4348584" y="2274888"/>
                  <a:ext cx="7347" cy="17358"/>
                </a:xfrm>
                <a:custGeom>
                  <a:rect b="b" l="l" r="r" t="t"/>
                  <a:pathLst>
                    <a:path extrusionOk="0" h="741" w="314">
                      <a:moveTo>
                        <a:pt x="52" y="0"/>
                      </a:moveTo>
                      <a:cubicBezTo>
                        <a:pt x="46" y="0"/>
                        <a:pt x="41" y="1"/>
                        <a:pt x="36" y="4"/>
                      </a:cubicBezTo>
                      <a:cubicBezTo>
                        <a:pt x="0" y="20"/>
                        <a:pt x="69" y="119"/>
                        <a:pt x="131" y="176"/>
                      </a:cubicBezTo>
                      <a:cubicBezTo>
                        <a:pt x="192" y="232"/>
                        <a:pt x="42" y="307"/>
                        <a:pt x="55" y="355"/>
                      </a:cubicBezTo>
                      <a:cubicBezTo>
                        <a:pt x="68" y="405"/>
                        <a:pt x="119" y="498"/>
                        <a:pt x="118" y="532"/>
                      </a:cubicBezTo>
                      <a:cubicBezTo>
                        <a:pt x="116" y="566"/>
                        <a:pt x="119" y="641"/>
                        <a:pt x="175" y="676"/>
                      </a:cubicBezTo>
                      <a:cubicBezTo>
                        <a:pt x="214" y="700"/>
                        <a:pt x="277" y="740"/>
                        <a:pt x="301" y="740"/>
                      </a:cubicBezTo>
                      <a:cubicBezTo>
                        <a:pt x="311" y="740"/>
                        <a:pt x="314" y="732"/>
                        <a:pt x="303" y="711"/>
                      </a:cubicBezTo>
                      <a:cubicBezTo>
                        <a:pt x="267" y="642"/>
                        <a:pt x="197" y="594"/>
                        <a:pt x="181" y="563"/>
                      </a:cubicBezTo>
                      <a:cubicBezTo>
                        <a:pt x="167" y="538"/>
                        <a:pt x="162" y="467"/>
                        <a:pt x="180" y="467"/>
                      </a:cubicBezTo>
                      <a:cubicBezTo>
                        <a:pt x="183" y="467"/>
                        <a:pt x="187" y="470"/>
                        <a:pt x="192" y="475"/>
                      </a:cubicBezTo>
                      <a:cubicBezTo>
                        <a:pt x="224" y="512"/>
                        <a:pt x="243" y="552"/>
                        <a:pt x="268" y="552"/>
                      </a:cubicBezTo>
                      <a:cubicBezTo>
                        <a:pt x="293" y="552"/>
                        <a:pt x="272" y="373"/>
                        <a:pt x="241" y="373"/>
                      </a:cubicBezTo>
                      <a:cubicBezTo>
                        <a:pt x="241" y="373"/>
                        <a:pt x="241" y="373"/>
                        <a:pt x="240" y="373"/>
                      </a:cubicBezTo>
                      <a:cubicBezTo>
                        <a:pt x="213" y="376"/>
                        <a:pt x="187" y="434"/>
                        <a:pt x="161" y="434"/>
                      </a:cubicBezTo>
                      <a:cubicBezTo>
                        <a:pt x="159" y="434"/>
                        <a:pt x="156" y="433"/>
                        <a:pt x="154" y="432"/>
                      </a:cubicBezTo>
                      <a:cubicBezTo>
                        <a:pt x="128" y="422"/>
                        <a:pt x="163" y="294"/>
                        <a:pt x="199" y="294"/>
                      </a:cubicBezTo>
                      <a:cubicBezTo>
                        <a:pt x="202" y="294"/>
                        <a:pt x="205" y="295"/>
                        <a:pt x="207" y="297"/>
                      </a:cubicBezTo>
                      <a:cubicBezTo>
                        <a:pt x="226" y="308"/>
                        <a:pt x="244" y="313"/>
                        <a:pt x="258" y="313"/>
                      </a:cubicBezTo>
                      <a:cubicBezTo>
                        <a:pt x="273" y="313"/>
                        <a:pt x="282" y="306"/>
                        <a:pt x="278" y="292"/>
                      </a:cubicBezTo>
                      <a:cubicBezTo>
                        <a:pt x="270" y="263"/>
                        <a:pt x="250" y="266"/>
                        <a:pt x="252" y="200"/>
                      </a:cubicBezTo>
                      <a:cubicBezTo>
                        <a:pt x="253" y="139"/>
                        <a:pt x="119" y="0"/>
                        <a:pt x="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484"/>
                <p:cNvSpPr/>
                <p:nvPr/>
              </p:nvSpPr>
              <p:spPr>
                <a:xfrm>
                  <a:off x="4365991" y="2310401"/>
                  <a:ext cx="9242" cy="1546"/>
                </a:xfrm>
                <a:custGeom>
                  <a:rect b="b" l="l" r="r" t="t"/>
                  <a:pathLst>
                    <a:path extrusionOk="0" h="66" w="395">
                      <a:moveTo>
                        <a:pt x="39" y="0"/>
                      </a:moveTo>
                      <a:cubicBezTo>
                        <a:pt x="3" y="0"/>
                        <a:pt x="1" y="35"/>
                        <a:pt x="85" y="51"/>
                      </a:cubicBezTo>
                      <a:cubicBezTo>
                        <a:pt x="135" y="61"/>
                        <a:pt x="214" y="65"/>
                        <a:pt x="279" y="65"/>
                      </a:cubicBezTo>
                      <a:cubicBezTo>
                        <a:pt x="344" y="65"/>
                        <a:pt x="395" y="61"/>
                        <a:pt x="390" y="51"/>
                      </a:cubicBezTo>
                      <a:cubicBezTo>
                        <a:pt x="365" y="3"/>
                        <a:pt x="113" y="19"/>
                        <a:pt x="59" y="3"/>
                      </a:cubicBezTo>
                      <a:cubicBezTo>
                        <a:pt x="52" y="1"/>
                        <a:pt x="45" y="0"/>
                        <a:pt x="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484"/>
                <p:cNvSpPr/>
                <p:nvPr/>
              </p:nvSpPr>
              <p:spPr>
                <a:xfrm>
                  <a:off x="4363254" y="2310190"/>
                  <a:ext cx="5756" cy="3631"/>
                </a:xfrm>
                <a:custGeom>
                  <a:rect b="b" l="l" r="r" t="t"/>
                  <a:pathLst>
                    <a:path extrusionOk="0" h="155" w="246">
                      <a:moveTo>
                        <a:pt x="30" y="0"/>
                      </a:moveTo>
                      <a:cubicBezTo>
                        <a:pt x="28" y="0"/>
                        <a:pt x="27" y="1"/>
                        <a:pt x="26" y="1"/>
                      </a:cubicBezTo>
                      <a:cubicBezTo>
                        <a:pt x="1" y="10"/>
                        <a:pt x="46" y="57"/>
                        <a:pt x="140" y="109"/>
                      </a:cubicBezTo>
                      <a:cubicBezTo>
                        <a:pt x="200" y="142"/>
                        <a:pt x="228" y="154"/>
                        <a:pt x="239" y="154"/>
                      </a:cubicBezTo>
                      <a:cubicBezTo>
                        <a:pt x="245" y="154"/>
                        <a:pt x="246" y="150"/>
                        <a:pt x="243" y="143"/>
                      </a:cubicBezTo>
                      <a:cubicBezTo>
                        <a:pt x="238" y="121"/>
                        <a:pt x="72" y="0"/>
                        <a:pt x="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484"/>
                <p:cNvSpPr/>
                <p:nvPr/>
              </p:nvSpPr>
              <p:spPr>
                <a:xfrm>
                  <a:off x="4345448" y="2314008"/>
                  <a:ext cx="50913" cy="37457"/>
                </a:xfrm>
                <a:custGeom>
                  <a:rect b="b" l="l" r="r" t="t"/>
                  <a:pathLst>
                    <a:path extrusionOk="0" h="1599" w="2176">
                      <a:moveTo>
                        <a:pt x="96" y="0"/>
                      </a:moveTo>
                      <a:cubicBezTo>
                        <a:pt x="96" y="0"/>
                        <a:pt x="96" y="0"/>
                        <a:pt x="95" y="0"/>
                      </a:cubicBezTo>
                      <a:cubicBezTo>
                        <a:pt x="57" y="2"/>
                        <a:pt x="167" y="208"/>
                        <a:pt x="120" y="224"/>
                      </a:cubicBezTo>
                      <a:cubicBezTo>
                        <a:pt x="73" y="239"/>
                        <a:pt x="137" y="330"/>
                        <a:pt x="132" y="359"/>
                      </a:cubicBezTo>
                      <a:cubicBezTo>
                        <a:pt x="127" y="386"/>
                        <a:pt x="141" y="505"/>
                        <a:pt x="109" y="535"/>
                      </a:cubicBezTo>
                      <a:cubicBezTo>
                        <a:pt x="75" y="566"/>
                        <a:pt x="136" y="652"/>
                        <a:pt x="134" y="670"/>
                      </a:cubicBezTo>
                      <a:cubicBezTo>
                        <a:pt x="134" y="673"/>
                        <a:pt x="132" y="674"/>
                        <a:pt x="129" y="674"/>
                      </a:cubicBezTo>
                      <a:cubicBezTo>
                        <a:pt x="119" y="674"/>
                        <a:pt x="98" y="661"/>
                        <a:pt x="83" y="661"/>
                      </a:cubicBezTo>
                      <a:cubicBezTo>
                        <a:pt x="77" y="661"/>
                        <a:pt x="72" y="663"/>
                        <a:pt x="69" y="670"/>
                      </a:cubicBezTo>
                      <a:cubicBezTo>
                        <a:pt x="55" y="698"/>
                        <a:pt x="1" y="1010"/>
                        <a:pt x="253" y="1215"/>
                      </a:cubicBezTo>
                      <a:cubicBezTo>
                        <a:pt x="505" y="1418"/>
                        <a:pt x="432" y="1420"/>
                        <a:pt x="567" y="1529"/>
                      </a:cubicBezTo>
                      <a:cubicBezTo>
                        <a:pt x="634" y="1583"/>
                        <a:pt x="734" y="1599"/>
                        <a:pt x="826" y="1599"/>
                      </a:cubicBezTo>
                      <a:cubicBezTo>
                        <a:pt x="921" y="1599"/>
                        <a:pt x="1007" y="1582"/>
                        <a:pt x="1038" y="1570"/>
                      </a:cubicBezTo>
                      <a:cubicBezTo>
                        <a:pt x="1099" y="1547"/>
                        <a:pt x="1028" y="1386"/>
                        <a:pt x="1045" y="1375"/>
                      </a:cubicBezTo>
                      <a:cubicBezTo>
                        <a:pt x="1046" y="1375"/>
                        <a:pt x="1048" y="1374"/>
                        <a:pt x="1050" y="1374"/>
                      </a:cubicBezTo>
                      <a:cubicBezTo>
                        <a:pt x="1070" y="1374"/>
                        <a:pt x="1116" y="1414"/>
                        <a:pt x="1135" y="1414"/>
                      </a:cubicBezTo>
                      <a:cubicBezTo>
                        <a:pt x="1138" y="1414"/>
                        <a:pt x="1140" y="1414"/>
                        <a:pt x="1141" y="1412"/>
                      </a:cubicBezTo>
                      <a:cubicBezTo>
                        <a:pt x="1157" y="1400"/>
                        <a:pt x="1032" y="1306"/>
                        <a:pt x="1049" y="1300"/>
                      </a:cubicBezTo>
                      <a:cubicBezTo>
                        <a:pt x="1049" y="1300"/>
                        <a:pt x="1050" y="1300"/>
                        <a:pt x="1050" y="1300"/>
                      </a:cubicBezTo>
                      <a:cubicBezTo>
                        <a:pt x="1065" y="1300"/>
                        <a:pt x="1125" y="1354"/>
                        <a:pt x="1159" y="1354"/>
                      </a:cubicBezTo>
                      <a:cubicBezTo>
                        <a:pt x="1175" y="1354"/>
                        <a:pt x="1185" y="1342"/>
                        <a:pt x="1181" y="1306"/>
                      </a:cubicBezTo>
                      <a:cubicBezTo>
                        <a:pt x="1174" y="1229"/>
                        <a:pt x="1302" y="1191"/>
                        <a:pt x="1409" y="1191"/>
                      </a:cubicBezTo>
                      <a:cubicBezTo>
                        <a:pt x="1460" y="1191"/>
                        <a:pt x="1507" y="1200"/>
                        <a:pt x="1530" y="1217"/>
                      </a:cubicBezTo>
                      <a:cubicBezTo>
                        <a:pt x="1593" y="1265"/>
                        <a:pt x="1731" y="1336"/>
                        <a:pt x="1811" y="1336"/>
                      </a:cubicBezTo>
                      <a:cubicBezTo>
                        <a:pt x="1823" y="1336"/>
                        <a:pt x="1833" y="1334"/>
                        <a:pt x="1842" y="1331"/>
                      </a:cubicBezTo>
                      <a:cubicBezTo>
                        <a:pt x="1856" y="1326"/>
                        <a:pt x="1869" y="1324"/>
                        <a:pt x="1881" y="1324"/>
                      </a:cubicBezTo>
                      <a:cubicBezTo>
                        <a:pt x="1926" y="1324"/>
                        <a:pt x="1959" y="1358"/>
                        <a:pt x="2013" y="1395"/>
                      </a:cubicBezTo>
                      <a:cubicBezTo>
                        <a:pt x="2032" y="1407"/>
                        <a:pt x="2049" y="1412"/>
                        <a:pt x="2063" y="1412"/>
                      </a:cubicBezTo>
                      <a:cubicBezTo>
                        <a:pt x="2101" y="1412"/>
                        <a:pt x="2127" y="1380"/>
                        <a:pt x="2146" y="1364"/>
                      </a:cubicBezTo>
                      <a:cubicBezTo>
                        <a:pt x="2175" y="1341"/>
                        <a:pt x="2146" y="1341"/>
                        <a:pt x="2095" y="1298"/>
                      </a:cubicBezTo>
                      <a:cubicBezTo>
                        <a:pt x="2044" y="1254"/>
                        <a:pt x="2033" y="890"/>
                        <a:pt x="1999" y="847"/>
                      </a:cubicBezTo>
                      <a:cubicBezTo>
                        <a:pt x="1989" y="835"/>
                        <a:pt x="1984" y="830"/>
                        <a:pt x="1981" y="830"/>
                      </a:cubicBezTo>
                      <a:cubicBezTo>
                        <a:pt x="1973" y="830"/>
                        <a:pt x="1975" y="857"/>
                        <a:pt x="1946" y="863"/>
                      </a:cubicBezTo>
                      <a:cubicBezTo>
                        <a:pt x="1946" y="863"/>
                        <a:pt x="1952" y="802"/>
                        <a:pt x="1840" y="678"/>
                      </a:cubicBezTo>
                      <a:cubicBezTo>
                        <a:pt x="1730" y="554"/>
                        <a:pt x="1537" y="579"/>
                        <a:pt x="1445" y="544"/>
                      </a:cubicBezTo>
                      <a:cubicBezTo>
                        <a:pt x="1353" y="508"/>
                        <a:pt x="1228" y="325"/>
                        <a:pt x="1202" y="308"/>
                      </a:cubicBezTo>
                      <a:cubicBezTo>
                        <a:pt x="1198" y="305"/>
                        <a:pt x="1194" y="303"/>
                        <a:pt x="1190" y="303"/>
                      </a:cubicBezTo>
                      <a:cubicBezTo>
                        <a:pt x="1174" y="303"/>
                        <a:pt x="1162" y="327"/>
                        <a:pt x="1145" y="327"/>
                      </a:cubicBezTo>
                      <a:cubicBezTo>
                        <a:pt x="1142" y="327"/>
                        <a:pt x="1140" y="326"/>
                        <a:pt x="1137" y="325"/>
                      </a:cubicBezTo>
                      <a:cubicBezTo>
                        <a:pt x="1112" y="315"/>
                        <a:pt x="1117" y="288"/>
                        <a:pt x="1089" y="257"/>
                      </a:cubicBezTo>
                      <a:cubicBezTo>
                        <a:pt x="1060" y="228"/>
                        <a:pt x="1033" y="210"/>
                        <a:pt x="936" y="182"/>
                      </a:cubicBezTo>
                      <a:cubicBezTo>
                        <a:pt x="922" y="177"/>
                        <a:pt x="911" y="176"/>
                        <a:pt x="903" y="176"/>
                      </a:cubicBezTo>
                      <a:cubicBezTo>
                        <a:pt x="855" y="176"/>
                        <a:pt x="891" y="234"/>
                        <a:pt x="847" y="234"/>
                      </a:cubicBezTo>
                      <a:cubicBezTo>
                        <a:pt x="797" y="234"/>
                        <a:pt x="782" y="159"/>
                        <a:pt x="751" y="146"/>
                      </a:cubicBezTo>
                      <a:cubicBezTo>
                        <a:pt x="719" y="133"/>
                        <a:pt x="717" y="52"/>
                        <a:pt x="695" y="44"/>
                      </a:cubicBezTo>
                      <a:cubicBezTo>
                        <a:pt x="694" y="44"/>
                        <a:pt x="693" y="44"/>
                        <a:pt x="692" y="44"/>
                      </a:cubicBezTo>
                      <a:cubicBezTo>
                        <a:pt x="676" y="44"/>
                        <a:pt x="681" y="90"/>
                        <a:pt x="647" y="90"/>
                      </a:cubicBezTo>
                      <a:cubicBezTo>
                        <a:pt x="643" y="90"/>
                        <a:pt x="639" y="89"/>
                        <a:pt x="635" y="88"/>
                      </a:cubicBezTo>
                      <a:cubicBezTo>
                        <a:pt x="586" y="75"/>
                        <a:pt x="635" y="26"/>
                        <a:pt x="602" y="15"/>
                      </a:cubicBezTo>
                      <a:cubicBezTo>
                        <a:pt x="599" y="14"/>
                        <a:pt x="596" y="14"/>
                        <a:pt x="593" y="14"/>
                      </a:cubicBezTo>
                      <a:cubicBezTo>
                        <a:pt x="568" y="14"/>
                        <a:pt x="568" y="55"/>
                        <a:pt x="526" y="75"/>
                      </a:cubicBezTo>
                      <a:cubicBezTo>
                        <a:pt x="518" y="79"/>
                        <a:pt x="510" y="81"/>
                        <a:pt x="501" y="81"/>
                      </a:cubicBezTo>
                      <a:cubicBezTo>
                        <a:pt x="468" y="81"/>
                        <a:pt x="433" y="56"/>
                        <a:pt x="414" y="56"/>
                      </a:cubicBezTo>
                      <a:cubicBezTo>
                        <a:pt x="410" y="56"/>
                        <a:pt x="407" y="57"/>
                        <a:pt x="404" y="60"/>
                      </a:cubicBezTo>
                      <a:cubicBezTo>
                        <a:pt x="386" y="78"/>
                        <a:pt x="462" y="140"/>
                        <a:pt x="529" y="205"/>
                      </a:cubicBezTo>
                      <a:cubicBezTo>
                        <a:pt x="596" y="272"/>
                        <a:pt x="485" y="314"/>
                        <a:pt x="447" y="326"/>
                      </a:cubicBezTo>
                      <a:cubicBezTo>
                        <a:pt x="408" y="340"/>
                        <a:pt x="490" y="392"/>
                        <a:pt x="433" y="397"/>
                      </a:cubicBezTo>
                      <a:cubicBezTo>
                        <a:pt x="432" y="397"/>
                        <a:pt x="432" y="397"/>
                        <a:pt x="432" y="397"/>
                      </a:cubicBezTo>
                      <a:cubicBezTo>
                        <a:pt x="373" y="397"/>
                        <a:pt x="13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484"/>
                <p:cNvSpPr/>
                <p:nvPr/>
              </p:nvSpPr>
              <p:spPr>
                <a:xfrm>
                  <a:off x="4362926" y="2353760"/>
                  <a:ext cx="5194" cy="4498"/>
                </a:xfrm>
                <a:custGeom>
                  <a:rect b="b" l="l" r="r" t="t"/>
                  <a:pathLst>
                    <a:path extrusionOk="0" h="192" w="222">
                      <a:moveTo>
                        <a:pt x="163" y="1"/>
                      </a:moveTo>
                      <a:cubicBezTo>
                        <a:pt x="163" y="1"/>
                        <a:pt x="162" y="1"/>
                        <a:pt x="162" y="1"/>
                      </a:cubicBezTo>
                      <a:cubicBezTo>
                        <a:pt x="143" y="17"/>
                        <a:pt x="121" y="22"/>
                        <a:pt x="99" y="22"/>
                      </a:cubicBezTo>
                      <a:cubicBezTo>
                        <a:pt x="71" y="22"/>
                        <a:pt x="45" y="15"/>
                        <a:pt x="29" y="15"/>
                      </a:cubicBezTo>
                      <a:cubicBezTo>
                        <a:pt x="26" y="15"/>
                        <a:pt x="23" y="15"/>
                        <a:pt x="21" y="16"/>
                      </a:cubicBezTo>
                      <a:cubicBezTo>
                        <a:pt x="1" y="22"/>
                        <a:pt x="105" y="185"/>
                        <a:pt x="165" y="191"/>
                      </a:cubicBezTo>
                      <a:cubicBezTo>
                        <a:pt x="166" y="191"/>
                        <a:pt x="166" y="191"/>
                        <a:pt x="167" y="191"/>
                      </a:cubicBezTo>
                      <a:cubicBezTo>
                        <a:pt x="222" y="191"/>
                        <a:pt x="181" y="1"/>
                        <a:pt x="1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484"/>
                <p:cNvSpPr/>
                <p:nvPr/>
              </p:nvSpPr>
              <p:spPr>
                <a:xfrm>
                  <a:off x="4333867" y="2354112"/>
                  <a:ext cx="12845" cy="8199"/>
                </a:xfrm>
                <a:custGeom>
                  <a:rect b="b" l="l" r="r" t="t"/>
                  <a:pathLst>
                    <a:path extrusionOk="0" h="350" w="549">
                      <a:moveTo>
                        <a:pt x="37" y="0"/>
                      </a:moveTo>
                      <a:cubicBezTo>
                        <a:pt x="15" y="0"/>
                        <a:pt x="1" y="8"/>
                        <a:pt x="1" y="23"/>
                      </a:cubicBezTo>
                      <a:cubicBezTo>
                        <a:pt x="1" y="64"/>
                        <a:pt x="211" y="163"/>
                        <a:pt x="252" y="227"/>
                      </a:cubicBezTo>
                      <a:cubicBezTo>
                        <a:pt x="289" y="285"/>
                        <a:pt x="374" y="342"/>
                        <a:pt x="424" y="342"/>
                      </a:cubicBezTo>
                      <a:cubicBezTo>
                        <a:pt x="429" y="342"/>
                        <a:pt x="433" y="341"/>
                        <a:pt x="438" y="340"/>
                      </a:cubicBezTo>
                      <a:cubicBezTo>
                        <a:pt x="486" y="327"/>
                        <a:pt x="506" y="349"/>
                        <a:pt x="530" y="296"/>
                      </a:cubicBezTo>
                      <a:cubicBezTo>
                        <a:pt x="548" y="258"/>
                        <a:pt x="227" y="134"/>
                        <a:pt x="165" y="64"/>
                      </a:cubicBezTo>
                      <a:cubicBezTo>
                        <a:pt x="126" y="21"/>
                        <a:pt x="72" y="0"/>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484"/>
                <p:cNvSpPr/>
                <p:nvPr/>
              </p:nvSpPr>
              <p:spPr>
                <a:xfrm>
                  <a:off x="4326730" y="2345913"/>
                  <a:ext cx="6692" cy="9276"/>
                </a:xfrm>
                <a:custGeom>
                  <a:rect b="b" l="l" r="r" t="t"/>
                  <a:pathLst>
                    <a:path extrusionOk="0" h="396" w="286">
                      <a:moveTo>
                        <a:pt x="181" y="0"/>
                      </a:moveTo>
                      <a:cubicBezTo>
                        <a:pt x="150" y="0"/>
                        <a:pt x="165" y="120"/>
                        <a:pt x="129" y="128"/>
                      </a:cubicBezTo>
                      <a:cubicBezTo>
                        <a:pt x="92" y="136"/>
                        <a:pt x="121" y="189"/>
                        <a:pt x="74" y="189"/>
                      </a:cubicBezTo>
                      <a:cubicBezTo>
                        <a:pt x="70" y="189"/>
                        <a:pt x="66" y="188"/>
                        <a:pt x="61" y="188"/>
                      </a:cubicBezTo>
                      <a:cubicBezTo>
                        <a:pt x="54" y="187"/>
                        <a:pt x="48" y="186"/>
                        <a:pt x="43" y="186"/>
                      </a:cubicBezTo>
                      <a:cubicBezTo>
                        <a:pt x="1" y="186"/>
                        <a:pt x="23" y="222"/>
                        <a:pt x="64" y="256"/>
                      </a:cubicBezTo>
                      <a:cubicBezTo>
                        <a:pt x="108" y="295"/>
                        <a:pt x="198" y="396"/>
                        <a:pt x="241" y="396"/>
                      </a:cubicBezTo>
                      <a:cubicBezTo>
                        <a:pt x="242" y="396"/>
                        <a:pt x="242" y="396"/>
                        <a:pt x="243" y="396"/>
                      </a:cubicBezTo>
                      <a:cubicBezTo>
                        <a:pt x="285" y="394"/>
                        <a:pt x="227" y="329"/>
                        <a:pt x="250" y="304"/>
                      </a:cubicBezTo>
                      <a:cubicBezTo>
                        <a:pt x="275" y="278"/>
                        <a:pt x="239" y="206"/>
                        <a:pt x="208" y="199"/>
                      </a:cubicBezTo>
                      <a:cubicBezTo>
                        <a:pt x="177" y="192"/>
                        <a:pt x="261" y="33"/>
                        <a:pt x="188" y="2"/>
                      </a:cubicBezTo>
                      <a:cubicBezTo>
                        <a:pt x="185" y="1"/>
                        <a:pt x="183" y="0"/>
                        <a:pt x="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484"/>
                <p:cNvSpPr/>
                <p:nvPr/>
              </p:nvSpPr>
              <p:spPr>
                <a:xfrm>
                  <a:off x="4305158" y="2239774"/>
                  <a:ext cx="25339" cy="17944"/>
                </a:xfrm>
                <a:custGeom>
                  <a:rect b="b" l="l" r="r" t="t"/>
                  <a:pathLst>
                    <a:path extrusionOk="0" h="766" w="1083">
                      <a:moveTo>
                        <a:pt x="59" y="0"/>
                      </a:moveTo>
                      <a:cubicBezTo>
                        <a:pt x="34" y="0"/>
                        <a:pt x="133" y="113"/>
                        <a:pt x="121" y="129"/>
                      </a:cubicBezTo>
                      <a:cubicBezTo>
                        <a:pt x="120" y="131"/>
                        <a:pt x="117" y="132"/>
                        <a:pt x="113" y="132"/>
                      </a:cubicBezTo>
                      <a:cubicBezTo>
                        <a:pt x="92" y="132"/>
                        <a:pt x="42" y="111"/>
                        <a:pt x="18" y="111"/>
                      </a:cubicBezTo>
                      <a:cubicBezTo>
                        <a:pt x="6" y="111"/>
                        <a:pt x="1" y="115"/>
                        <a:pt x="7" y="129"/>
                      </a:cubicBezTo>
                      <a:cubicBezTo>
                        <a:pt x="31" y="177"/>
                        <a:pt x="221" y="152"/>
                        <a:pt x="233" y="213"/>
                      </a:cubicBezTo>
                      <a:cubicBezTo>
                        <a:pt x="247" y="274"/>
                        <a:pt x="364" y="429"/>
                        <a:pt x="459" y="538"/>
                      </a:cubicBezTo>
                      <a:cubicBezTo>
                        <a:pt x="556" y="647"/>
                        <a:pt x="623" y="647"/>
                        <a:pt x="772" y="647"/>
                      </a:cubicBezTo>
                      <a:cubicBezTo>
                        <a:pt x="923" y="647"/>
                        <a:pt x="983" y="728"/>
                        <a:pt x="1036" y="756"/>
                      </a:cubicBezTo>
                      <a:cubicBezTo>
                        <a:pt x="1048" y="763"/>
                        <a:pt x="1057" y="766"/>
                        <a:pt x="1063" y="766"/>
                      </a:cubicBezTo>
                      <a:cubicBezTo>
                        <a:pt x="1082" y="766"/>
                        <a:pt x="1073" y="732"/>
                        <a:pt x="1058" y="679"/>
                      </a:cubicBezTo>
                      <a:cubicBezTo>
                        <a:pt x="1051" y="651"/>
                        <a:pt x="938" y="613"/>
                        <a:pt x="879" y="558"/>
                      </a:cubicBezTo>
                      <a:cubicBezTo>
                        <a:pt x="854" y="535"/>
                        <a:pt x="827" y="529"/>
                        <a:pt x="799" y="529"/>
                      </a:cubicBezTo>
                      <a:cubicBezTo>
                        <a:pt x="768" y="529"/>
                        <a:pt x="737" y="537"/>
                        <a:pt x="709" y="537"/>
                      </a:cubicBezTo>
                      <a:cubicBezTo>
                        <a:pt x="701" y="537"/>
                        <a:pt x="693" y="536"/>
                        <a:pt x="686" y="534"/>
                      </a:cubicBezTo>
                      <a:cubicBezTo>
                        <a:pt x="638" y="525"/>
                        <a:pt x="607" y="469"/>
                        <a:pt x="596" y="469"/>
                      </a:cubicBezTo>
                      <a:cubicBezTo>
                        <a:pt x="594" y="469"/>
                        <a:pt x="593" y="470"/>
                        <a:pt x="592" y="474"/>
                      </a:cubicBezTo>
                      <a:cubicBezTo>
                        <a:pt x="591" y="476"/>
                        <a:pt x="589" y="478"/>
                        <a:pt x="585" y="478"/>
                      </a:cubicBezTo>
                      <a:cubicBezTo>
                        <a:pt x="551" y="478"/>
                        <a:pt x="411" y="391"/>
                        <a:pt x="351" y="341"/>
                      </a:cubicBezTo>
                      <a:cubicBezTo>
                        <a:pt x="282" y="284"/>
                        <a:pt x="293" y="191"/>
                        <a:pt x="251" y="121"/>
                      </a:cubicBezTo>
                      <a:cubicBezTo>
                        <a:pt x="231" y="86"/>
                        <a:pt x="212" y="78"/>
                        <a:pt x="196" y="78"/>
                      </a:cubicBezTo>
                      <a:cubicBezTo>
                        <a:pt x="183" y="78"/>
                        <a:pt x="172" y="85"/>
                        <a:pt x="165" y="85"/>
                      </a:cubicBezTo>
                      <a:cubicBezTo>
                        <a:pt x="164" y="85"/>
                        <a:pt x="163" y="84"/>
                        <a:pt x="162" y="84"/>
                      </a:cubicBezTo>
                      <a:cubicBezTo>
                        <a:pt x="149" y="80"/>
                        <a:pt x="83"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484"/>
                <p:cNvSpPr/>
                <p:nvPr/>
              </p:nvSpPr>
              <p:spPr>
                <a:xfrm>
                  <a:off x="4344162" y="2266174"/>
                  <a:ext cx="4656" cy="4380"/>
                </a:xfrm>
                <a:custGeom>
                  <a:rect b="b" l="l" r="r" t="t"/>
                  <a:pathLst>
                    <a:path extrusionOk="0" h="187" w="199">
                      <a:moveTo>
                        <a:pt x="26" y="1"/>
                      </a:moveTo>
                      <a:cubicBezTo>
                        <a:pt x="24" y="1"/>
                        <a:pt x="23" y="1"/>
                        <a:pt x="22" y="1"/>
                      </a:cubicBezTo>
                      <a:cubicBezTo>
                        <a:pt x="1" y="6"/>
                        <a:pt x="149" y="141"/>
                        <a:pt x="160" y="172"/>
                      </a:cubicBezTo>
                      <a:cubicBezTo>
                        <a:pt x="163" y="182"/>
                        <a:pt x="168" y="186"/>
                        <a:pt x="174" y="186"/>
                      </a:cubicBezTo>
                      <a:cubicBezTo>
                        <a:pt x="186" y="186"/>
                        <a:pt x="198" y="167"/>
                        <a:pt x="189" y="150"/>
                      </a:cubicBezTo>
                      <a:cubicBezTo>
                        <a:pt x="176" y="126"/>
                        <a:pt x="65" y="1"/>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484"/>
                <p:cNvSpPr/>
                <p:nvPr/>
              </p:nvSpPr>
              <p:spPr>
                <a:xfrm>
                  <a:off x="4421467" y="2237361"/>
                  <a:ext cx="17057" cy="8105"/>
                </a:xfrm>
                <a:custGeom>
                  <a:rect b="b" l="l" r="r" t="t"/>
                  <a:pathLst>
                    <a:path extrusionOk="0" h="346" w="729">
                      <a:moveTo>
                        <a:pt x="124" y="0"/>
                      </a:moveTo>
                      <a:cubicBezTo>
                        <a:pt x="106" y="0"/>
                        <a:pt x="94" y="5"/>
                        <a:pt x="95" y="17"/>
                      </a:cubicBezTo>
                      <a:cubicBezTo>
                        <a:pt x="97" y="58"/>
                        <a:pt x="179" y="89"/>
                        <a:pt x="191" y="113"/>
                      </a:cubicBezTo>
                      <a:cubicBezTo>
                        <a:pt x="201" y="137"/>
                        <a:pt x="1" y="184"/>
                        <a:pt x="50" y="265"/>
                      </a:cubicBezTo>
                      <a:cubicBezTo>
                        <a:pt x="83" y="321"/>
                        <a:pt x="169" y="345"/>
                        <a:pt x="225" y="345"/>
                      </a:cubicBezTo>
                      <a:cubicBezTo>
                        <a:pt x="251" y="345"/>
                        <a:pt x="270" y="340"/>
                        <a:pt x="276" y="331"/>
                      </a:cubicBezTo>
                      <a:cubicBezTo>
                        <a:pt x="288" y="309"/>
                        <a:pt x="333" y="264"/>
                        <a:pt x="405" y="264"/>
                      </a:cubicBezTo>
                      <a:cubicBezTo>
                        <a:pt x="436" y="264"/>
                        <a:pt x="471" y="272"/>
                        <a:pt x="511" y="294"/>
                      </a:cubicBezTo>
                      <a:cubicBezTo>
                        <a:pt x="555" y="318"/>
                        <a:pt x="589" y="328"/>
                        <a:pt x="615" y="328"/>
                      </a:cubicBezTo>
                      <a:cubicBezTo>
                        <a:pt x="667" y="328"/>
                        <a:pt x="688" y="289"/>
                        <a:pt x="703" y="248"/>
                      </a:cubicBezTo>
                      <a:cubicBezTo>
                        <a:pt x="728" y="183"/>
                        <a:pt x="511" y="43"/>
                        <a:pt x="435" y="33"/>
                      </a:cubicBezTo>
                      <a:cubicBezTo>
                        <a:pt x="430" y="33"/>
                        <a:pt x="426" y="33"/>
                        <a:pt x="422" y="33"/>
                      </a:cubicBezTo>
                      <a:cubicBezTo>
                        <a:pt x="360" y="33"/>
                        <a:pt x="380" y="93"/>
                        <a:pt x="378" y="126"/>
                      </a:cubicBezTo>
                      <a:cubicBezTo>
                        <a:pt x="377" y="136"/>
                        <a:pt x="365" y="140"/>
                        <a:pt x="347" y="140"/>
                      </a:cubicBezTo>
                      <a:cubicBezTo>
                        <a:pt x="303" y="140"/>
                        <a:pt x="225" y="115"/>
                        <a:pt x="210" y="95"/>
                      </a:cubicBezTo>
                      <a:cubicBezTo>
                        <a:pt x="190" y="66"/>
                        <a:pt x="249" y="75"/>
                        <a:pt x="242" y="48"/>
                      </a:cubicBezTo>
                      <a:cubicBezTo>
                        <a:pt x="238" y="27"/>
                        <a:pt x="165" y="0"/>
                        <a:pt x="12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484"/>
                <p:cNvSpPr/>
                <p:nvPr/>
              </p:nvSpPr>
              <p:spPr>
                <a:xfrm>
                  <a:off x="4405931" y="2237408"/>
                  <a:ext cx="12120" cy="14102"/>
                </a:xfrm>
                <a:custGeom>
                  <a:rect b="b" l="l" r="r" t="t"/>
                  <a:pathLst>
                    <a:path extrusionOk="0" h="602" w="518">
                      <a:moveTo>
                        <a:pt x="67" y="0"/>
                      </a:moveTo>
                      <a:cubicBezTo>
                        <a:pt x="54" y="0"/>
                        <a:pt x="45" y="2"/>
                        <a:pt x="42" y="7"/>
                      </a:cubicBezTo>
                      <a:cubicBezTo>
                        <a:pt x="0" y="70"/>
                        <a:pt x="191" y="76"/>
                        <a:pt x="209" y="137"/>
                      </a:cubicBezTo>
                      <a:cubicBezTo>
                        <a:pt x="227" y="196"/>
                        <a:pt x="152" y="209"/>
                        <a:pt x="171" y="262"/>
                      </a:cubicBezTo>
                      <a:cubicBezTo>
                        <a:pt x="188" y="316"/>
                        <a:pt x="250" y="381"/>
                        <a:pt x="241" y="420"/>
                      </a:cubicBezTo>
                      <a:cubicBezTo>
                        <a:pt x="231" y="458"/>
                        <a:pt x="269" y="594"/>
                        <a:pt x="377" y="602"/>
                      </a:cubicBezTo>
                      <a:cubicBezTo>
                        <a:pt x="380" y="602"/>
                        <a:pt x="383" y="602"/>
                        <a:pt x="386" y="602"/>
                      </a:cubicBezTo>
                      <a:cubicBezTo>
                        <a:pt x="487" y="602"/>
                        <a:pt x="518" y="480"/>
                        <a:pt x="442" y="420"/>
                      </a:cubicBezTo>
                      <a:cubicBezTo>
                        <a:pt x="362" y="358"/>
                        <a:pt x="361" y="342"/>
                        <a:pt x="381" y="288"/>
                      </a:cubicBezTo>
                      <a:cubicBezTo>
                        <a:pt x="398" y="234"/>
                        <a:pt x="478" y="199"/>
                        <a:pt x="391" y="122"/>
                      </a:cubicBezTo>
                      <a:cubicBezTo>
                        <a:pt x="318" y="57"/>
                        <a:pt x="134" y="0"/>
                        <a:pt x="67"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484"/>
                <p:cNvSpPr/>
                <p:nvPr/>
              </p:nvSpPr>
              <p:spPr>
                <a:xfrm>
                  <a:off x="4280474" y="2198078"/>
                  <a:ext cx="10342" cy="1733"/>
                </a:xfrm>
                <a:custGeom>
                  <a:rect b="b" l="l" r="r" t="t"/>
                  <a:pathLst>
                    <a:path extrusionOk="0" h="74" w="442">
                      <a:moveTo>
                        <a:pt x="299" y="1"/>
                      </a:moveTo>
                      <a:cubicBezTo>
                        <a:pt x="205" y="1"/>
                        <a:pt x="81" y="15"/>
                        <a:pt x="50" y="19"/>
                      </a:cubicBezTo>
                      <a:cubicBezTo>
                        <a:pt x="1" y="27"/>
                        <a:pt x="32" y="70"/>
                        <a:pt x="114" y="73"/>
                      </a:cubicBezTo>
                      <a:cubicBezTo>
                        <a:pt x="131" y="73"/>
                        <a:pt x="156" y="73"/>
                        <a:pt x="184" y="73"/>
                      </a:cubicBezTo>
                      <a:cubicBezTo>
                        <a:pt x="289" y="73"/>
                        <a:pt x="442" y="67"/>
                        <a:pt x="407" y="19"/>
                      </a:cubicBezTo>
                      <a:cubicBezTo>
                        <a:pt x="397" y="5"/>
                        <a:pt x="353" y="1"/>
                        <a:pt x="2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484"/>
                <p:cNvSpPr/>
                <p:nvPr/>
              </p:nvSpPr>
              <p:spPr>
                <a:xfrm>
                  <a:off x="4275045" y="2198991"/>
                  <a:ext cx="5288" cy="1242"/>
                </a:xfrm>
                <a:custGeom>
                  <a:rect b="b" l="l" r="r" t="t"/>
                  <a:pathLst>
                    <a:path extrusionOk="0" h="53" w="226">
                      <a:moveTo>
                        <a:pt x="160" y="0"/>
                      </a:moveTo>
                      <a:cubicBezTo>
                        <a:pt x="95" y="0"/>
                        <a:pt x="1" y="20"/>
                        <a:pt x="12" y="41"/>
                      </a:cubicBezTo>
                      <a:cubicBezTo>
                        <a:pt x="18" y="49"/>
                        <a:pt x="38" y="52"/>
                        <a:pt x="64" y="52"/>
                      </a:cubicBezTo>
                      <a:cubicBezTo>
                        <a:pt x="128" y="52"/>
                        <a:pt x="225" y="32"/>
                        <a:pt x="216" y="14"/>
                      </a:cubicBezTo>
                      <a:cubicBezTo>
                        <a:pt x="212" y="4"/>
                        <a:pt x="189" y="0"/>
                        <a:pt x="1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484"/>
                <p:cNvSpPr/>
                <p:nvPr/>
              </p:nvSpPr>
              <p:spPr>
                <a:xfrm>
                  <a:off x="4366600" y="2197070"/>
                  <a:ext cx="23304" cy="8925"/>
                </a:xfrm>
                <a:custGeom>
                  <a:rect b="b" l="l" r="r" t="t"/>
                  <a:pathLst>
                    <a:path extrusionOk="0" h="381" w="996">
                      <a:moveTo>
                        <a:pt x="34" y="1"/>
                      </a:moveTo>
                      <a:cubicBezTo>
                        <a:pt x="13" y="1"/>
                        <a:pt x="1" y="4"/>
                        <a:pt x="3" y="13"/>
                      </a:cubicBezTo>
                      <a:cubicBezTo>
                        <a:pt x="12" y="54"/>
                        <a:pt x="359" y="61"/>
                        <a:pt x="410" y="101"/>
                      </a:cubicBezTo>
                      <a:cubicBezTo>
                        <a:pt x="459" y="142"/>
                        <a:pt x="769" y="239"/>
                        <a:pt x="786" y="283"/>
                      </a:cubicBezTo>
                      <a:cubicBezTo>
                        <a:pt x="805" y="328"/>
                        <a:pt x="728" y="329"/>
                        <a:pt x="739" y="360"/>
                      </a:cubicBezTo>
                      <a:cubicBezTo>
                        <a:pt x="743" y="371"/>
                        <a:pt x="795" y="380"/>
                        <a:pt x="851" y="380"/>
                      </a:cubicBezTo>
                      <a:cubicBezTo>
                        <a:pt x="920" y="380"/>
                        <a:pt x="996" y="366"/>
                        <a:pt x="991" y="322"/>
                      </a:cubicBezTo>
                      <a:cubicBezTo>
                        <a:pt x="984" y="244"/>
                        <a:pt x="576" y="62"/>
                        <a:pt x="428" y="54"/>
                      </a:cubicBezTo>
                      <a:cubicBezTo>
                        <a:pt x="313" y="47"/>
                        <a:pt x="111" y="1"/>
                        <a:pt x="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484"/>
                <p:cNvSpPr/>
                <p:nvPr/>
              </p:nvSpPr>
              <p:spPr>
                <a:xfrm>
                  <a:off x="4370577" y="2190722"/>
                  <a:ext cx="9804" cy="2085"/>
                </a:xfrm>
                <a:custGeom>
                  <a:rect b="b" l="l" r="r" t="t"/>
                  <a:pathLst>
                    <a:path extrusionOk="0" h="89" w="419">
                      <a:moveTo>
                        <a:pt x="263" y="0"/>
                      </a:moveTo>
                      <a:cubicBezTo>
                        <a:pt x="203" y="0"/>
                        <a:pt x="150" y="19"/>
                        <a:pt x="148" y="31"/>
                      </a:cubicBezTo>
                      <a:cubicBezTo>
                        <a:pt x="145" y="53"/>
                        <a:pt x="1" y="71"/>
                        <a:pt x="50" y="86"/>
                      </a:cubicBezTo>
                      <a:cubicBezTo>
                        <a:pt x="55" y="88"/>
                        <a:pt x="60" y="88"/>
                        <a:pt x="65" y="88"/>
                      </a:cubicBezTo>
                      <a:cubicBezTo>
                        <a:pt x="106" y="88"/>
                        <a:pt x="163" y="50"/>
                        <a:pt x="204" y="50"/>
                      </a:cubicBezTo>
                      <a:cubicBezTo>
                        <a:pt x="213" y="50"/>
                        <a:pt x="221" y="51"/>
                        <a:pt x="227" y="55"/>
                      </a:cubicBezTo>
                      <a:cubicBezTo>
                        <a:pt x="250" y="68"/>
                        <a:pt x="301" y="75"/>
                        <a:pt x="344" y="75"/>
                      </a:cubicBezTo>
                      <a:cubicBezTo>
                        <a:pt x="385" y="75"/>
                        <a:pt x="419" y="68"/>
                        <a:pt x="407" y="55"/>
                      </a:cubicBezTo>
                      <a:cubicBezTo>
                        <a:pt x="371" y="14"/>
                        <a:pt x="315" y="0"/>
                        <a:pt x="2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484"/>
                <p:cNvSpPr/>
                <p:nvPr/>
              </p:nvSpPr>
              <p:spPr>
                <a:xfrm>
                  <a:off x="4329211" y="2191753"/>
                  <a:ext cx="10155" cy="3139"/>
                </a:xfrm>
                <a:custGeom>
                  <a:rect b="b" l="l" r="r" t="t"/>
                  <a:pathLst>
                    <a:path extrusionOk="0" h="134" w="434">
                      <a:moveTo>
                        <a:pt x="256" y="1"/>
                      </a:moveTo>
                      <a:cubicBezTo>
                        <a:pt x="192" y="1"/>
                        <a:pt x="112" y="23"/>
                        <a:pt x="128" y="42"/>
                      </a:cubicBezTo>
                      <a:cubicBezTo>
                        <a:pt x="152" y="69"/>
                        <a:pt x="1" y="83"/>
                        <a:pt x="20" y="116"/>
                      </a:cubicBezTo>
                      <a:cubicBezTo>
                        <a:pt x="27" y="128"/>
                        <a:pt x="65" y="134"/>
                        <a:pt x="112" y="134"/>
                      </a:cubicBezTo>
                      <a:cubicBezTo>
                        <a:pt x="195" y="134"/>
                        <a:pt x="305" y="116"/>
                        <a:pt x="317" y="86"/>
                      </a:cubicBezTo>
                      <a:cubicBezTo>
                        <a:pt x="322" y="70"/>
                        <a:pt x="339" y="65"/>
                        <a:pt x="358" y="65"/>
                      </a:cubicBezTo>
                      <a:cubicBezTo>
                        <a:pt x="381" y="65"/>
                        <a:pt x="407" y="72"/>
                        <a:pt x="421" y="72"/>
                      </a:cubicBezTo>
                      <a:cubicBezTo>
                        <a:pt x="430" y="72"/>
                        <a:pt x="434" y="69"/>
                        <a:pt x="429" y="60"/>
                      </a:cubicBezTo>
                      <a:cubicBezTo>
                        <a:pt x="414" y="31"/>
                        <a:pt x="362" y="42"/>
                        <a:pt x="318" y="13"/>
                      </a:cubicBezTo>
                      <a:cubicBezTo>
                        <a:pt x="305" y="4"/>
                        <a:pt x="282" y="1"/>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484"/>
                <p:cNvSpPr/>
                <p:nvPr/>
              </p:nvSpPr>
              <p:spPr>
                <a:xfrm>
                  <a:off x="4324274" y="2194213"/>
                  <a:ext cx="5569" cy="1124"/>
                </a:xfrm>
                <a:custGeom>
                  <a:rect b="b" l="l" r="r" t="t"/>
                  <a:pathLst>
                    <a:path extrusionOk="0" h="48" w="238">
                      <a:moveTo>
                        <a:pt x="122" y="0"/>
                      </a:moveTo>
                      <a:cubicBezTo>
                        <a:pt x="60" y="0"/>
                        <a:pt x="0" y="19"/>
                        <a:pt x="6" y="28"/>
                      </a:cubicBezTo>
                      <a:cubicBezTo>
                        <a:pt x="10" y="39"/>
                        <a:pt x="117" y="47"/>
                        <a:pt x="183" y="47"/>
                      </a:cubicBezTo>
                      <a:cubicBezTo>
                        <a:pt x="215" y="47"/>
                        <a:pt x="237" y="45"/>
                        <a:pt x="234" y="41"/>
                      </a:cubicBezTo>
                      <a:cubicBezTo>
                        <a:pt x="212" y="10"/>
                        <a:pt x="166"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484"/>
                <p:cNvSpPr/>
                <p:nvPr/>
              </p:nvSpPr>
              <p:spPr>
                <a:xfrm>
                  <a:off x="4411312" y="2192011"/>
                  <a:ext cx="18063" cy="5927"/>
                </a:xfrm>
                <a:custGeom>
                  <a:rect b="b" l="l" r="r" t="t"/>
                  <a:pathLst>
                    <a:path extrusionOk="0" h="253" w="772">
                      <a:moveTo>
                        <a:pt x="376" y="0"/>
                      </a:moveTo>
                      <a:cubicBezTo>
                        <a:pt x="191" y="0"/>
                        <a:pt x="1" y="23"/>
                        <a:pt x="18" y="45"/>
                      </a:cubicBezTo>
                      <a:cubicBezTo>
                        <a:pt x="46" y="86"/>
                        <a:pt x="300" y="65"/>
                        <a:pt x="335" y="99"/>
                      </a:cubicBezTo>
                      <a:cubicBezTo>
                        <a:pt x="371" y="134"/>
                        <a:pt x="154" y="137"/>
                        <a:pt x="184" y="180"/>
                      </a:cubicBezTo>
                      <a:cubicBezTo>
                        <a:pt x="193" y="194"/>
                        <a:pt x="214" y="200"/>
                        <a:pt x="239" y="200"/>
                      </a:cubicBezTo>
                      <a:cubicBezTo>
                        <a:pt x="294" y="200"/>
                        <a:pt x="371" y="172"/>
                        <a:pt x="398" y="139"/>
                      </a:cubicBezTo>
                      <a:cubicBezTo>
                        <a:pt x="403" y="133"/>
                        <a:pt x="409" y="130"/>
                        <a:pt x="416" y="130"/>
                      </a:cubicBezTo>
                      <a:cubicBezTo>
                        <a:pt x="464" y="130"/>
                        <a:pt x="563" y="252"/>
                        <a:pt x="617" y="252"/>
                      </a:cubicBezTo>
                      <a:cubicBezTo>
                        <a:pt x="619" y="252"/>
                        <a:pt x="621" y="252"/>
                        <a:pt x="624" y="252"/>
                      </a:cubicBezTo>
                      <a:cubicBezTo>
                        <a:pt x="683" y="240"/>
                        <a:pt x="571" y="152"/>
                        <a:pt x="671" y="152"/>
                      </a:cubicBezTo>
                      <a:cubicBezTo>
                        <a:pt x="771" y="152"/>
                        <a:pt x="740" y="107"/>
                        <a:pt x="706" y="58"/>
                      </a:cubicBezTo>
                      <a:cubicBezTo>
                        <a:pt x="676" y="15"/>
                        <a:pt x="528" y="0"/>
                        <a:pt x="3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484"/>
                <p:cNvSpPr/>
                <p:nvPr/>
              </p:nvSpPr>
              <p:spPr>
                <a:xfrm>
                  <a:off x="4466788" y="2226024"/>
                  <a:ext cx="7511" cy="5200"/>
                </a:xfrm>
                <a:custGeom>
                  <a:rect b="b" l="l" r="r" t="t"/>
                  <a:pathLst>
                    <a:path extrusionOk="0" h="222" w="321">
                      <a:moveTo>
                        <a:pt x="49" y="0"/>
                      </a:moveTo>
                      <a:cubicBezTo>
                        <a:pt x="22" y="0"/>
                        <a:pt x="3" y="6"/>
                        <a:pt x="2" y="19"/>
                      </a:cubicBezTo>
                      <a:cubicBezTo>
                        <a:pt x="0" y="59"/>
                        <a:pt x="50" y="74"/>
                        <a:pt x="72" y="112"/>
                      </a:cubicBezTo>
                      <a:cubicBezTo>
                        <a:pt x="94" y="152"/>
                        <a:pt x="135" y="158"/>
                        <a:pt x="161" y="184"/>
                      </a:cubicBezTo>
                      <a:cubicBezTo>
                        <a:pt x="180" y="202"/>
                        <a:pt x="243" y="222"/>
                        <a:pt x="281" y="222"/>
                      </a:cubicBezTo>
                      <a:cubicBezTo>
                        <a:pt x="298" y="222"/>
                        <a:pt x="310" y="218"/>
                        <a:pt x="313" y="209"/>
                      </a:cubicBezTo>
                      <a:cubicBezTo>
                        <a:pt x="320" y="178"/>
                        <a:pt x="254" y="153"/>
                        <a:pt x="254" y="131"/>
                      </a:cubicBezTo>
                      <a:cubicBezTo>
                        <a:pt x="254" y="106"/>
                        <a:pt x="264" y="61"/>
                        <a:pt x="195" y="31"/>
                      </a:cubicBezTo>
                      <a:cubicBezTo>
                        <a:pt x="154" y="14"/>
                        <a:pt x="91" y="0"/>
                        <a:pt x="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484"/>
                <p:cNvSpPr/>
                <p:nvPr/>
              </p:nvSpPr>
              <p:spPr>
                <a:xfrm>
                  <a:off x="4459581" y="2221620"/>
                  <a:ext cx="10810" cy="11900"/>
                </a:xfrm>
                <a:custGeom>
                  <a:rect b="b" l="l" r="r" t="t"/>
                  <a:pathLst>
                    <a:path extrusionOk="0" h="508" w="462">
                      <a:moveTo>
                        <a:pt x="225" y="1"/>
                      </a:moveTo>
                      <a:cubicBezTo>
                        <a:pt x="203" y="1"/>
                        <a:pt x="184" y="18"/>
                        <a:pt x="142" y="18"/>
                      </a:cubicBezTo>
                      <a:cubicBezTo>
                        <a:pt x="140" y="18"/>
                        <a:pt x="138" y="18"/>
                        <a:pt x="136" y="18"/>
                      </a:cubicBezTo>
                      <a:cubicBezTo>
                        <a:pt x="133" y="18"/>
                        <a:pt x="130" y="18"/>
                        <a:pt x="127" y="18"/>
                      </a:cubicBezTo>
                      <a:cubicBezTo>
                        <a:pt x="58" y="18"/>
                        <a:pt x="24" y="42"/>
                        <a:pt x="48" y="84"/>
                      </a:cubicBezTo>
                      <a:cubicBezTo>
                        <a:pt x="72" y="127"/>
                        <a:pt x="118" y="109"/>
                        <a:pt x="124" y="149"/>
                      </a:cubicBezTo>
                      <a:cubicBezTo>
                        <a:pt x="129" y="188"/>
                        <a:pt x="1" y="276"/>
                        <a:pt x="43" y="352"/>
                      </a:cubicBezTo>
                      <a:cubicBezTo>
                        <a:pt x="85" y="428"/>
                        <a:pt x="85" y="442"/>
                        <a:pt x="144" y="452"/>
                      </a:cubicBezTo>
                      <a:cubicBezTo>
                        <a:pt x="162" y="455"/>
                        <a:pt x="183" y="456"/>
                        <a:pt x="205" y="456"/>
                      </a:cubicBezTo>
                      <a:cubicBezTo>
                        <a:pt x="221" y="456"/>
                        <a:pt x="237" y="456"/>
                        <a:pt x="252" y="456"/>
                      </a:cubicBezTo>
                      <a:cubicBezTo>
                        <a:pt x="286" y="456"/>
                        <a:pt x="316" y="458"/>
                        <a:pt x="330" y="469"/>
                      </a:cubicBezTo>
                      <a:cubicBezTo>
                        <a:pt x="349" y="486"/>
                        <a:pt x="405" y="508"/>
                        <a:pt x="437" y="508"/>
                      </a:cubicBezTo>
                      <a:cubicBezTo>
                        <a:pt x="452" y="508"/>
                        <a:pt x="462" y="503"/>
                        <a:pt x="461" y="491"/>
                      </a:cubicBezTo>
                      <a:cubicBezTo>
                        <a:pt x="457" y="454"/>
                        <a:pt x="312" y="438"/>
                        <a:pt x="328" y="408"/>
                      </a:cubicBezTo>
                      <a:cubicBezTo>
                        <a:pt x="343" y="380"/>
                        <a:pt x="334" y="300"/>
                        <a:pt x="259" y="296"/>
                      </a:cubicBezTo>
                      <a:cubicBezTo>
                        <a:pt x="186" y="294"/>
                        <a:pt x="220" y="216"/>
                        <a:pt x="241" y="213"/>
                      </a:cubicBezTo>
                      <a:cubicBezTo>
                        <a:pt x="261" y="213"/>
                        <a:pt x="328" y="89"/>
                        <a:pt x="277" y="34"/>
                      </a:cubicBezTo>
                      <a:cubicBezTo>
                        <a:pt x="255" y="8"/>
                        <a:pt x="239" y="1"/>
                        <a:pt x="2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484"/>
                <p:cNvSpPr/>
                <p:nvPr/>
              </p:nvSpPr>
              <p:spPr>
                <a:xfrm>
                  <a:off x="4468075" y="2211172"/>
                  <a:ext cx="12190" cy="3561"/>
                </a:xfrm>
                <a:custGeom>
                  <a:rect b="b" l="l" r="r" t="t"/>
                  <a:pathLst>
                    <a:path extrusionOk="0" h="152" w="521">
                      <a:moveTo>
                        <a:pt x="417" y="1"/>
                      </a:moveTo>
                      <a:cubicBezTo>
                        <a:pt x="383" y="1"/>
                        <a:pt x="371" y="51"/>
                        <a:pt x="357" y="56"/>
                      </a:cubicBezTo>
                      <a:cubicBezTo>
                        <a:pt x="356" y="57"/>
                        <a:pt x="354" y="57"/>
                        <a:pt x="353" y="57"/>
                      </a:cubicBezTo>
                      <a:cubicBezTo>
                        <a:pt x="335" y="57"/>
                        <a:pt x="303" y="24"/>
                        <a:pt x="278" y="24"/>
                      </a:cubicBezTo>
                      <a:cubicBezTo>
                        <a:pt x="274" y="24"/>
                        <a:pt x="271" y="25"/>
                        <a:pt x="268" y="26"/>
                      </a:cubicBezTo>
                      <a:cubicBezTo>
                        <a:pt x="265" y="28"/>
                        <a:pt x="259" y="28"/>
                        <a:pt x="251" y="28"/>
                      </a:cubicBezTo>
                      <a:cubicBezTo>
                        <a:pt x="206" y="28"/>
                        <a:pt x="99" y="9"/>
                        <a:pt x="50" y="9"/>
                      </a:cubicBezTo>
                      <a:cubicBezTo>
                        <a:pt x="39" y="9"/>
                        <a:pt x="31" y="10"/>
                        <a:pt x="27" y="12"/>
                      </a:cubicBezTo>
                      <a:cubicBezTo>
                        <a:pt x="1" y="26"/>
                        <a:pt x="12" y="89"/>
                        <a:pt x="106" y="122"/>
                      </a:cubicBezTo>
                      <a:cubicBezTo>
                        <a:pt x="157" y="140"/>
                        <a:pt x="244" y="151"/>
                        <a:pt x="317" y="151"/>
                      </a:cubicBezTo>
                      <a:cubicBezTo>
                        <a:pt x="380" y="151"/>
                        <a:pt x="433" y="143"/>
                        <a:pt x="444" y="122"/>
                      </a:cubicBezTo>
                      <a:cubicBezTo>
                        <a:pt x="467" y="78"/>
                        <a:pt x="521" y="84"/>
                        <a:pt x="470" y="32"/>
                      </a:cubicBezTo>
                      <a:cubicBezTo>
                        <a:pt x="448" y="9"/>
                        <a:pt x="431" y="1"/>
                        <a:pt x="4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484"/>
                <p:cNvSpPr/>
                <p:nvPr/>
              </p:nvSpPr>
              <p:spPr>
                <a:xfrm>
                  <a:off x="4453147" y="2315601"/>
                  <a:ext cx="15980" cy="17405"/>
                </a:xfrm>
                <a:custGeom>
                  <a:rect b="b" l="l" r="r" t="t"/>
                  <a:pathLst>
                    <a:path extrusionOk="0" h="743" w="683">
                      <a:moveTo>
                        <a:pt x="22" y="0"/>
                      </a:moveTo>
                      <a:cubicBezTo>
                        <a:pt x="1" y="0"/>
                        <a:pt x="30" y="122"/>
                        <a:pt x="71" y="188"/>
                      </a:cubicBezTo>
                      <a:cubicBezTo>
                        <a:pt x="118" y="262"/>
                        <a:pt x="219" y="337"/>
                        <a:pt x="228" y="365"/>
                      </a:cubicBezTo>
                      <a:cubicBezTo>
                        <a:pt x="239" y="394"/>
                        <a:pt x="342" y="594"/>
                        <a:pt x="421" y="630"/>
                      </a:cubicBezTo>
                      <a:cubicBezTo>
                        <a:pt x="502" y="667"/>
                        <a:pt x="506" y="738"/>
                        <a:pt x="590" y="742"/>
                      </a:cubicBezTo>
                      <a:cubicBezTo>
                        <a:pt x="591" y="742"/>
                        <a:pt x="592" y="742"/>
                        <a:pt x="592" y="742"/>
                      </a:cubicBezTo>
                      <a:cubicBezTo>
                        <a:pt x="676" y="742"/>
                        <a:pt x="682" y="599"/>
                        <a:pt x="599" y="534"/>
                      </a:cubicBezTo>
                      <a:cubicBezTo>
                        <a:pt x="513" y="468"/>
                        <a:pt x="512" y="294"/>
                        <a:pt x="415" y="263"/>
                      </a:cubicBezTo>
                      <a:cubicBezTo>
                        <a:pt x="318" y="233"/>
                        <a:pt x="158" y="120"/>
                        <a:pt x="31" y="6"/>
                      </a:cubicBezTo>
                      <a:cubicBezTo>
                        <a:pt x="27" y="2"/>
                        <a:pt x="24" y="0"/>
                        <a:pt x="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484"/>
                <p:cNvSpPr/>
                <p:nvPr/>
              </p:nvSpPr>
              <p:spPr>
                <a:xfrm>
                  <a:off x="4544702" y="2283954"/>
                  <a:ext cx="78007" cy="90561"/>
                </a:xfrm>
                <a:custGeom>
                  <a:rect b="b" l="l" r="r" t="t"/>
                  <a:pathLst>
                    <a:path extrusionOk="0" h="3866" w="3334">
                      <a:moveTo>
                        <a:pt x="1103" y="1"/>
                      </a:moveTo>
                      <a:cubicBezTo>
                        <a:pt x="1073" y="1"/>
                        <a:pt x="1030" y="66"/>
                        <a:pt x="986" y="90"/>
                      </a:cubicBezTo>
                      <a:cubicBezTo>
                        <a:pt x="979" y="94"/>
                        <a:pt x="969" y="95"/>
                        <a:pt x="957" y="95"/>
                      </a:cubicBezTo>
                      <a:cubicBezTo>
                        <a:pt x="931" y="95"/>
                        <a:pt x="894" y="90"/>
                        <a:pt x="857" y="90"/>
                      </a:cubicBezTo>
                      <a:cubicBezTo>
                        <a:pt x="785" y="90"/>
                        <a:pt x="714" y="110"/>
                        <a:pt x="723" y="232"/>
                      </a:cubicBezTo>
                      <a:cubicBezTo>
                        <a:pt x="732" y="340"/>
                        <a:pt x="705" y="354"/>
                        <a:pt x="659" y="354"/>
                      </a:cubicBezTo>
                      <a:cubicBezTo>
                        <a:pt x="642" y="354"/>
                        <a:pt x="623" y="352"/>
                        <a:pt x="603" y="352"/>
                      </a:cubicBezTo>
                      <a:cubicBezTo>
                        <a:pt x="567" y="352"/>
                        <a:pt x="525" y="357"/>
                        <a:pt x="481" y="387"/>
                      </a:cubicBezTo>
                      <a:cubicBezTo>
                        <a:pt x="342" y="479"/>
                        <a:pt x="481" y="557"/>
                        <a:pt x="490" y="685"/>
                      </a:cubicBezTo>
                      <a:cubicBezTo>
                        <a:pt x="198" y="775"/>
                        <a:pt x="337" y="827"/>
                        <a:pt x="337" y="827"/>
                      </a:cubicBezTo>
                      <a:cubicBezTo>
                        <a:pt x="337" y="827"/>
                        <a:pt x="177" y="833"/>
                        <a:pt x="159" y="855"/>
                      </a:cubicBezTo>
                      <a:cubicBezTo>
                        <a:pt x="143" y="879"/>
                        <a:pt x="0" y="909"/>
                        <a:pt x="2" y="984"/>
                      </a:cubicBezTo>
                      <a:cubicBezTo>
                        <a:pt x="3" y="1060"/>
                        <a:pt x="318" y="1399"/>
                        <a:pt x="446" y="1464"/>
                      </a:cubicBezTo>
                      <a:cubicBezTo>
                        <a:pt x="603" y="1791"/>
                        <a:pt x="721" y="1878"/>
                        <a:pt x="836" y="1960"/>
                      </a:cubicBezTo>
                      <a:cubicBezTo>
                        <a:pt x="952" y="2042"/>
                        <a:pt x="1038" y="2007"/>
                        <a:pt x="1205" y="2090"/>
                      </a:cubicBezTo>
                      <a:cubicBezTo>
                        <a:pt x="1374" y="2173"/>
                        <a:pt x="1248" y="2188"/>
                        <a:pt x="1305" y="2270"/>
                      </a:cubicBezTo>
                      <a:cubicBezTo>
                        <a:pt x="1361" y="2351"/>
                        <a:pt x="1711" y="2561"/>
                        <a:pt x="1784" y="2632"/>
                      </a:cubicBezTo>
                      <a:cubicBezTo>
                        <a:pt x="1797" y="2644"/>
                        <a:pt x="1810" y="2649"/>
                        <a:pt x="1822" y="2649"/>
                      </a:cubicBezTo>
                      <a:cubicBezTo>
                        <a:pt x="1865" y="2649"/>
                        <a:pt x="1898" y="2588"/>
                        <a:pt x="1943" y="2588"/>
                      </a:cubicBezTo>
                      <a:cubicBezTo>
                        <a:pt x="1954" y="2588"/>
                        <a:pt x="1966" y="2592"/>
                        <a:pt x="1978" y="2602"/>
                      </a:cubicBezTo>
                      <a:cubicBezTo>
                        <a:pt x="2056" y="2659"/>
                        <a:pt x="1941" y="2659"/>
                        <a:pt x="2002" y="2782"/>
                      </a:cubicBezTo>
                      <a:cubicBezTo>
                        <a:pt x="2064" y="2905"/>
                        <a:pt x="2218" y="2847"/>
                        <a:pt x="2356" y="2917"/>
                      </a:cubicBezTo>
                      <a:cubicBezTo>
                        <a:pt x="2494" y="2986"/>
                        <a:pt x="2466" y="2958"/>
                        <a:pt x="2532" y="3004"/>
                      </a:cubicBezTo>
                      <a:cubicBezTo>
                        <a:pt x="2599" y="3052"/>
                        <a:pt x="2503" y="3058"/>
                        <a:pt x="2489" y="3075"/>
                      </a:cubicBezTo>
                      <a:cubicBezTo>
                        <a:pt x="2475" y="3091"/>
                        <a:pt x="2692" y="3167"/>
                        <a:pt x="2794" y="3279"/>
                      </a:cubicBezTo>
                      <a:cubicBezTo>
                        <a:pt x="2895" y="3389"/>
                        <a:pt x="2731" y="3314"/>
                        <a:pt x="2777" y="3366"/>
                      </a:cubicBezTo>
                      <a:cubicBezTo>
                        <a:pt x="2824" y="3418"/>
                        <a:pt x="2855" y="3423"/>
                        <a:pt x="2994" y="3558"/>
                      </a:cubicBezTo>
                      <a:cubicBezTo>
                        <a:pt x="3132" y="3693"/>
                        <a:pt x="2890" y="3752"/>
                        <a:pt x="3013" y="3827"/>
                      </a:cubicBezTo>
                      <a:cubicBezTo>
                        <a:pt x="3053" y="3854"/>
                        <a:pt x="3088" y="3865"/>
                        <a:pt x="3119" y="3865"/>
                      </a:cubicBezTo>
                      <a:cubicBezTo>
                        <a:pt x="3273" y="3865"/>
                        <a:pt x="3333" y="3591"/>
                        <a:pt x="3322" y="3519"/>
                      </a:cubicBezTo>
                      <a:cubicBezTo>
                        <a:pt x="3310" y="3432"/>
                        <a:pt x="3240" y="3443"/>
                        <a:pt x="3199" y="3391"/>
                      </a:cubicBezTo>
                      <a:cubicBezTo>
                        <a:pt x="3158" y="3337"/>
                        <a:pt x="3185" y="3344"/>
                        <a:pt x="3197" y="3291"/>
                      </a:cubicBezTo>
                      <a:cubicBezTo>
                        <a:pt x="3208" y="3239"/>
                        <a:pt x="3026" y="3152"/>
                        <a:pt x="2940" y="3017"/>
                      </a:cubicBezTo>
                      <a:cubicBezTo>
                        <a:pt x="2855" y="2884"/>
                        <a:pt x="2917" y="2889"/>
                        <a:pt x="2794" y="2772"/>
                      </a:cubicBezTo>
                      <a:cubicBezTo>
                        <a:pt x="2671" y="2655"/>
                        <a:pt x="2143" y="1909"/>
                        <a:pt x="2086" y="1762"/>
                      </a:cubicBezTo>
                      <a:cubicBezTo>
                        <a:pt x="2030" y="1616"/>
                        <a:pt x="2185" y="1581"/>
                        <a:pt x="2228" y="1476"/>
                      </a:cubicBezTo>
                      <a:cubicBezTo>
                        <a:pt x="2270" y="1371"/>
                        <a:pt x="2185" y="1196"/>
                        <a:pt x="2212" y="1096"/>
                      </a:cubicBezTo>
                      <a:cubicBezTo>
                        <a:pt x="2240" y="998"/>
                        <a:pt x="2161" y="939"/>
                        <a:pt x="2159" y="916"/>
                      </a:cubicBezTo>
                      <a:cubicBezTo>
                        <a:pt x="2158" y="893"/>
                        <a:pt x="2079" y="852"/>
                        <a:pt x="2084" y="788"/>
                      </a:cubicBezTo>
                      <a:cubicBezTo>
                        <a:pt x="2088" y="724"/>
                        <a:pt x="1805" y="561"/>
                        <a:pt x="1681" y="397"/>
                      </a:cubicBezTo>
                      <a:cubicBezTo>
                        <a:pt x="1556" y="234"/>
                        <a:pt x="1644" y="216"/>
                        <a:pt x="1568" y="193"/>
                      </a:cubicBezTo>
                      <a:cubicBezTo>
                        <a:pt x="1420" y="147"/>
                        <a:pt x="1400" y="84"/>
                        <a:pt x="1342" y="35"/>
                      </a:cubicBezTo>
                      <a:cubicBezTo>
                        <a:pt x="1323" y="20"/>
                        <a:pt x="1307" y="15"/>
                        <a:pt x="1292" y="15"/>
                      </a:cubicBezTo>
                      <a:cubicBezTo>
                        <a:pt x="1263" y="15"/>
                        <a:pt x="1242" y="37"/>
                        <a:pt x="1226" y="42"/>
                      </a:cubicBezTo>
                      <a:cubicBezTo>
                        <a:pt x="1224" y="43"/>
                        <a:pt x="1222" y="43"/>
                        <a:pt x="1219" y="43"/>
                      </a:cubicBezTo>
                      <a:cubicBezTo>
                        <a:pt x="1193" y="43"/>
                        <a:pt x="1137" y="13"/>
                        <a:pt x="1111" y="2"/>
                      </a:cubicBezTo>
                      <a:cubicBezTo>
                        <a:pt x="1108" y="1"/>
                        <a:pt x="1106" y="1"/>
                        <a:pt x="1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484"/>
                <p:cNvSpPr/>
                <p:nvPr/>
              </p:nvSpPr>
              <p:spPr>
                <a:xfrm>
                  <a:off x="4568895" y="2268868"/>
                  <a:ext cx="11769" cy="4826"/>
                </a:xfrm>
                <a:custGeom>
                  <a:rect b="b" l="l" r="r" t="t"/>
                  <a:pathLst>
                    <a:path extrusionOk="0" h="206" w="503">
                      <a:moveTo>
                        <a:pt x="330" y="0"/>
                      </a:moveTo>
                      <a:cubicBezTo>
                        <a:pt x="228" y="0"/>
                        <a:pt x="126" y="59"/>
                        <a:pt x="102" y="91"/>
                      </a:cubicBezTo>
                      <a:cubicBezTo>
                        <a:pt x="68" y="139"/>
                        <a:pt x="1" y="150"/>
                        <a:pt x="25" y="191"/>
                      </a:cubicBezTo>
                      <a:cubicBezTo>
                        <a:pt x="30" y="202"/>
                        <a:pt x="40" y="205"/>
                        <a:pt x="52" y="205"/>
                      </a:cubicBezTo>
                      <a:cubicBezTo>
                        <a:pt x="78" y="205"/>
                        <a:pt x="116" y="185"/>
                        <a:pt x="145" y="185"/>
                      </a:cubicBezTo>
                      <a:cubicBezTo>
                        <a:pt x="152" y="185"/>
                        <a:pt x="158" y="186"/>
                        <a:pt x="163" y="189"/>
                      </a:cubicBezTo>
                      <a:cubicBezTo>
                        <a:pt x="167" y="190"/>
                        <a:pt x="170" y="191"/>
                        <a:pt x="174" y="191"/>
                      </a:cubicBezTo>
                      <a:cubicBezTo>
                        <a:pt x="204" y="191"/>
                        <a:pt x="206" y="130"/>
                        <a:pt x="221" y="94"/>
                      </a:cubicBezTo>
                      <a:cubicBezTo>
                        <a:pt x="234" y="69"/>
                        <a:pt x="274" y="49"/>
                        <a:pt x="321" y="49"/>
                      </a:cubicBezTo>
                      <a:cubicBezTo>
                        <a:pt x="345" y="49"/>
                        <a:pt x="371" y="55"/>
                        <a:pt x="395" y="68"/>
                      </a:cubicBezTo>
                      <a:cubicBezTo>
                        <a:pt x="429" y="87"/>
                        <a:pt x="460" y="96"/>
                        <a:pt x="478" y="96"/>
                      </a:cubicBezTo>
                      <a:cubicBezTo>
                        <a:pt x="497" y="96"/>
                        <a:pt x="502" y="86"/>
                        <a:pt x="486" y="68"/>
                      </a:cubicBezTo>
                      <a:cubicBezTo>
                        <a:pt x="443" y="18"/>
                        <a:pt x="386" y="0"/>
                        <a:pt x="3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484"/>
                <p:cNvSpPr/>
                <p:nvPr/>
              </p:nvSpPr>
              <p:spPr>
                <a:xfrm>
                  <a:off x="4563700" y="2273506"/>
                  <a:ext cx="4750" cy="2460"/>
                </a:xfrm>
                <a:custGeom>
                  <a:rect b="b" l="l" r="r" t="t"/>
                  <a:pathLst>
                    <a:path extrusionOk="0" h="105" w="203">
                      <a:moveTo>
                        <a:pt x="122" y="1"/>
                      </a:moveTo>
                      <a:cubicBezTo>
                        <a:pt x="91" y="1"/>
                        <a:pt x="50" y="39"/>
                        <a:pt x="27" y="42"/>
                      </a:cubicBezTo>
                      <a:cubicBezTo>
                        <a:pt x="0" y="45"/>
                        <a:pt x="55" y="93"/>
                        <a:pt x="59" y="99"/>
                      </a:cubicBezTo>
                      <a:cubicBezTo>
                        <a:pt x="59" y="100"/>
                        <a:pt x="60" y="100"/>
                        <a:pt x="62" y="100"/>
                      </a:cubicBezTo>
                      <a:cubicBezTo>
                        <a:pt x="74" y="100"/>
                        <a:pt x="113" y="90"/>
                        <a:pt x="141" y="90"/>
                      </a:cubicBezTo>
                      <a:cubicBezTo>
                        <a:pt x="155" y="90"/>
                        <a:pt x="167" y="93"/>
                        <a:pt x="172" y="99"/>
                      </a:cubicBezTo>
                      <a:cubicBezTo>
                        <a:pt x="175" y="103"/>
                        <a:pt x="178" y="104"/>
                        <a:pt x="181" y="104"/>
                      </a:cubicBezTo>
                      <a:cubicBezTo>
                        <a:pt x="197" y="104"/>
                        <a:pt x="203" y="54"/>
                        <a:pt x="141" y="7"/>
                      </a:cubicBezTo>
                      <a:cubicBezTo>
                        <a:pt x="135" y="3"/>
                        <a:pt x="129"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484"/>
                <p:cNvSpPr/>
                <p:nvPr/>
              </p:nvSpPr>
              <p:spPr>
                <a:xfrm>
                  <a:off x="4573691" y="2274959"/>
                  <a:ext cx="1778" cy="1616"/>
                </a:xfrm>
                <a:custGeom>
                  <a:rect b="b" l="l" r="r" t="t"/>
                  <a:pathLst>
                    <a:path extrusionOk="0" h="69" w="76">
                      <a:moveTo>
                        <a:pt x="50" y="0"/>
                      </a:moveTo>
                      <a:cubicBezTo>
                        <a:pt x="32" y="0"/>
                        <a:pt x="1" y="45"/>
                        <a:pt x="36" y="64"/>
                      </a:cubicBezTo>
                      <a:cubicBezTo>
                        <a:pt x="42" y="67"/>
                        <a:pt x="48" y="69"/>
                        <a:pt x="52" y="69"/>
                      </a:cubicBezTo>
                      <a:cubicBezTo>
                        <a:pt x="76" y="69"/>
                        <a:pt x="70" y="25"/>
                        <a:pt x="59" y="6"/>
                      </a:cubicBezTo>
                      <a:cubicBezTo>
                        <a:pt x="57" y="2"/>
                        <a:pt x="54" y="0"/>
                        <a:pt x="50"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484"/>
                <p:cNvSpPr/>
                <p:nvPr/>
              </p:nvSpPr>
              <p:spPr>
                <a:xfrm>
                  <a:off x="4520766" y="2200725"/>
                  <a:ext cx="132055" cy="89343"/>
                </a:xfrm>
                <a:custGeom>
                  <a:rect b="b" l="l" r="r" t="t"/>
                  <a:pathLst>
                    <a:path extrusionOk="0" h="3814" w="5644">
                      <a:moveTo>
                        <a:pt x="2714" y="1"/>
                      </a:moveTo>
                      <a:cubicBezTo>
                        <a:pt x="2635" y="1"/>
                        <a:pt x="2524" y="8"/>
                        <a:pt x="2474" y="11"/>
                      </a:cubicBezTo>
                      <a:cubicBezTo>
                        <a:pt x="2396" y="13"/>
                        <a:pt x="2350" y="95"/>
                        <a:pt x="2336" y="95"/>
                      </a:cubicBezTo>
                      <a:cubicBezTo>
                        <a:pt x="2322" y="95"/>
                        <a:pt x="2314" y="80"/>
                        <a:pt x="2291" y="75"/>
                      </a:cubicBezTo>
                      <a:cubicBezTo>
                        <a:pt x="2290" y="75"/>
                        <a:pt x="2289" y="75"/>
                        <a:pt x="2288" y="75"/>
                      </a:cubicBezTo>
                      <a:cubicBezTo>
                        <a:pt x="2265" y="75"/>
                        <a:pt x="2227" y="103"/>
                        <a:pt x="2206" y="103"/>
                      </a:cubicBezTo>
                      <a:cubicBezTo>
                        <a:pt x="2183" y="103"/>
                        <a:pt x="2166" y="78"/>
                        <a:pt x="2149" y="78"/>
                      </a:cubicBezTo>
                      <a:cubicBezTo>
                        <a:pt x="2148" y="78"/>
                        <a:pt x="2147" y="78"/>
                        <a:pt x="2146" y="78"/>
                      </a:cubicBezTo>
                      <a:cubicBezTo>
                        <a:pt x="2130" y="79"/>
                        <a:pt x="2101" y="135"/>
                        <a:pt x="2076" y="135"/>
                      </a:cubicBezTo>
                      <a:cubicBezTo>
                        <a:pt x="2074" y="135"/>
                        <a:pt x="2071" y="135"/>
                        <a:pt x="2069" y="134"/>
                      </a:cubicBezTo>
                      <a:cubicBezTo>
                        <a:pt x="2042" y="121"/>
                        <a:pt x="2062" y="94"/>
                        <a:pt x="2045" y="63"/>
                      </a:cubicBezTo>
                      <a:cubicBezTo>
                        <a:pt x="2029" y="33"/>
                        <a:pt x="1879" y="9"/>
                        <a:pt x="1855" y="9"/>
                      </a:cubicBezTo>
                      <a:cubicBezTo>
                        <a:pt x="1855" y="9"/>
                        <a:pt x="1854" y="9"/>
                        <a:pt x="1854" y="9"/>
                      </a:cubicBezTo>
                      <a:cubicBezTo>
                        <a:pt x="1836" y="11"/>
                        <a:pt x="1894" y="73"/>
                        <a:pt x="1929" y="110"/>
                      </a:cubicBezTo>
                      <a:cubicBezTo>
                        <a:pt x="1965" y="147"/>
                        <a:pt x="1934" y="182"/>
                        <a:pt x="1886" y="206"/>
                      </a:cubicBezTo>
                      <a:cubicBezTo>
                        <a:pt x="1838" y="228"/>
                        <a:pt x="1783" y="232"/>
                        <a:pt x="1811" y="259"/>
                      </a:cubicBezTo>
                      <a:cubicBezTo>
                        <a:pt x="1838" y="286"/>
                        <a:pt x="1840" y="259"/>
                        <a:pt x="1898" y="300"/>
                      </a:cubicBezTo>
                      <a:cubicBezTo>
                        <a:pt x="1913" y="311"/>
                        <a:pt x="1939" y="315"/>
                        <a:pt x="1968" y="315"/>
                      </a:cubicBezTo>
                      <a:cubicBezTo>
                        <a:pt x="2030" y="315"/>
                        <a:pt x="2110" y="298"/>
                        <a:pt x="2148" y="298"/>
                      </a:cubicBezTo>
                      <a:cubicBezTo>
                        <a:pt x="2161" y="298"/>
                        <a:pt x="2169" y="300"/>
                        <a:pt x="2171" y="304"/>
                      </a:cubicBezTo>
                      <a:cubicBezTo>
                        <a:pt x="2181" y="327"/>
                        <a:pt x="1885" y="362"/>
                        <a:pt x="1806" y="362"/>
                      </a:cubicBezTo>
                      <a:cubicBezTo>
                        <a:pt x="1799" y="362"/>
                        <a:pt x="1795" y="362"/>
                        <a:pt x="1791" y="362"/>
                      </a:cubicBezTo>
                      <a:cubicBezTo>
                        <a:pt x="1745" y="355"/>
                        <a:pt x="1750" y="329"/>
                        <a:pt x="1737" y="294"/>
                      </a:cubicBezTo>
                      <a:cubicBezTo>
                        <a:pt x="1728" y="267"/>
                        <a:pt x="1665" y="264"/>
                        <a:pt x="1626" y="264"/>
                      </a:cubicBezTo>
                      <a:cubicBezTo>
                        <a:pt x="1613" y="264"/>
                        <a:pt x="1602" y="264"/>
                        <a:pt x="1597" y="264"/>
                      </a:cubicBezTo>
                      <a:cubicBezTo>
                        <a:pt x="1580" y="264"/>
                        <a:pt x="1566" y="285"/>
                        <a:pt x="1599" y="308"/>
                      </a:cubicBezTo>
                      <a:cubicBezTo>
                        <a:pt x="1632" y="331"/>
                        <a:pt x="1644" y="392"/>
                        <a:pt x="1623" y="392"/>
                      </a:cubicBezTo>
                      <a:cubicBezTo>
                        <a:pt x="1603" y="392"/>
                        <a:pt x="1557" y="355"/>
                        <a:pt x="1530" y="342"/>
                      </a:cubicBezTo>
                      <a:cubicBezTo>
                        <a:pt x="1501" y="330"/>
                        <a:pt x="1481" y="275"/>
                        <a:pt x="1503" y="268"/>
                      </a:cubicBezTo>
                      <a:cubicBezTo>
                        <a:pt x="1525" y="259"/>
                        <a:pt x="1577" y="208"/>
                        <a:pt x="1561" y="181"/>
                      </a:cubicBezTo>
                      <a:cubicBezTo>
                        <a:pt x="1544" y="154"/>
                        <a:pt x="1474" y="142"/>
                        <a:pt x="1460" y="120"/>
                      </a:cubicBezTo>
                      <a:cubicBezTo>
                        <a:pt x="1447" y="96"/>
                        <a:pt x="1475" y="86"/>
                        <a:pt x="1442" y="43"/>
                      </a:cubicBezTo>
                      <a:cubicBezTo>
                        <a:pt x="1423" y="18"/>
                        <a:pt x="1347" y="7"/>
                        <a:pt x="1285" y="7"/>
                      </a:cubicBezTo>
                      <a:cubicBezTo>
                        <a:pt x="1234" y="7"/>
                        <a:pt x="1192" y="14"/>
                        <a:pt x="1196" y="28"/>
                      </a:cubicBezTo>
                      <a:cubicBezTo>
                        <a:pt x="1206" y="59"/>
                        <a:pt x="1460" y="136"/>
                        <a:pt x="1417" y="136"/>
                      </a:cubicBezTo>
                      <a:cubicBezTo>
                        <a:pt x="1375" y="136"/>
                        <a:pt x="1381" y="213"/>
                        <a:pt x="1385" y="250"/>
                      </a:cubicBezTo>
                      <a:cubicBezTo>
                        <a:pt x="1387" y="276"/>
                        <a:pt x="1358" y="282"/>
                        <a:pt x="1325" y="282"/>
                      </a:cubicBezTo>
                      <a:cubicBezTo>
                        <a:pt x="1310" y="282"/>
                        <a:pt x="1293" y="281"/>
                        <a:pt x="1279" y="279"/>
                      </a:cubicBezTo>
                      <a:cubicBezTo>
                        <a:pt x="1276" y="279"/>
                        <a:pt x="1273" y="279"/>
                        <a:pt x="1271" y="279"/>
                      </a:cubicBezTo>
                      <a:cubicBezTo>
                        <a:pt x="1231" y="279"/>
                        <a:pt x="1225" y="318"/>
                        <a:pt x="1257" y="351"/>
                      </a:cubicBezTo>
                      <a:cubicBezTo>
                        <a:pt x="1285" y="380"/>
                        <a:pt x="1259" y="395"/>
                        <a:pt x="1236" y="395"/>
                      </a:cubicBezTo>
                      <a:cubicBezTo>
                        <a:pt x="1231" y="395"/>
                        <a:pt x="1226" y="394"/>
                        <a:pt x="1222" y="392"/>
                      </a:cubicBezTo>
                      <a:cubicBezTo>
                        <a:pt x="1199" y="385"/>
                        <a:pt x="1173" y="350"/>
                        <a:pt x="1141" y="337"/>
                      </a:cubicBezTo>
                      <a:cubicBezTo>
                        <a:pt x="1109" y="325"/>
                        <a:pt x="1034" y="247"/>
                        <a:pt x="1073" y="239"/>
                      </a:cubicBezTo>
                      <a:cubicBezTo>
                        <a:pt x="1111" y="233"/>
                        <a:pt x="1217" y="219"/>
                        <a:pt x="1218" y="162"/>
                      </a:cubicBezTo>
                      <a:cubicBezTo>
                        <a:pt x="1219" y="104"/>
                        <a:pt x="1101" y="63"/>
                        <a:pt x="1021" y="32"/>
                      </a:cubicBezTo>
                      <a:cubicBezTo>
                        <a:pt x="1005" y="26"/>
                        <a:pt x="994" y="24"/>
                        <a:pt x="987" y="24"/>
                      </a:cubicBezTo>
                      <a:cubicBezTo>
                        <a:pt x="957" y="24"/>
                        <a:pt x="986" y="65"/>
                        <a:pt x="981" y="75"/>
                      </a:cubicBezTo>
                      <a:cubicBezTo>
                        <a:pt x="980" y="77"/>
                        <a:pt x="976" y="78"/>
                        <a:pt x="970" y="78"/>
                      </a:cubicBezTo>
                      <a:cubicBezTo>
                        <a:pt x="929" y="78"/>
                        <a:pt x="784" y="39"/>
                        <a:pt x="731" y="21"/>
                      </a:cubicBezTo>
                      <a:cubicBezTo>
                        <a:pt x="717" y="16"/>
                        <a:pt x="699" y="14"/>
                        <a:pt x="680" y="14"/>
                      </a:cubicBezTo>
                      <a:cubicBezTo>
                        <a:pt x="616" y="14"/>
                        <a:pt x="539" y="37"/>
                        <a:pt x="550" y="55"/>
                      </a:cubicBezTo>
                      <a:cubicBezTo>
                        <a:pt x="563" y="80"/>
                        <a:pt x="510" y="104"/>
                        <a:pt x="444" y="143"/>
                      </a:cubicBezTo>
                      <a:cubicBezTo>
                        <a:pt x="376" y="182"/>
                        <a:pt x="163" y="219"/>
                        <a:pt x="177" y="253"/>
                      </a:cubicBezTo>
                      <a:cubicBezTo>
                        <a:pt x="191" y="286"/>
                        <a:pt x="235" y="286"/>
                        <a:pt x="235" y="316"/>
                      </a:cubicBezTo>
                      <a:cubicBezTo>
                        <a:pt x="237" y="347"/>
                        <a:pt x="1" y="397"/>
                        <a:pt x="88" y="479"/>
                      </a:cubicBezTo>
                      <a:cubicBezTo>
                        <a:pt x="109" y="499"/>
                        <a:pt x="129" y="506"/>
                        <a:pt x="149" y="506"/>
                      </a:cubicBezTo>
                      <a:cubicBezTo>
                        <a:pt x="202" y="506"/>
                        <a:pt x="251" y="458"/>
                        <a:pt x="282" y="458"/>
                      </a:cubicBezTo>
                      <a:cubicBezTo>
                        <a:pt x="290" y="458"/>
                        <a:pt x="296" y="460"/>
                        <a:pt x="301" y="466"/>
                      </a:cubicBezTo>
                      <a:cubicBezTo>
                        <a:pt x="340" y="510"/>
                        <a:pt x="244" y="613"/>
                        <a:pt x="285" y="646"/>
                      </a:cubicBezTo>
                      <a:cubicBezTo>
                        <a:pt x="291" y="651"/>
                        <a:pt x="298" y="653"/>
                        <a:pt x="306" y="653"/>
                      </a:cubicBezTo>
                      <a:cubicBezTo>
                        <a:pt x="344" y="653"/>
                        <a:pt x="400" y="603"/>
                        <a:pt x="424" y="603"/>
                      </a:cubicBezTo>
                      <a:cubicBezTo>
                        <a:pt x="428" y="603"/>
                        <a:pt x="431" y="605"/>
                        <a:pt x="433" y="609"/>
                      </a:cubicBezTo>
                      <a:cubicBezTo>
                        <a:pt x="449" y="637"/>
                        <a:pt x="331" y="653"/>
                        <a:pt x="382" y="707"/>
                      </a:cubicBezTo>
                      <a:cubicBezTo>
                        <a:pt x="389" y="715"/>
                        <a:pt x="400" y="718"/>
                        <a:pt x="413" y="718"/>
                      </a:cubicBezTo>
                      <a:cubicBezTo>
                        <a:pt x="493" y="718"/>
                        <a:pt x="664" y="590"/>
                        <a:pt x="686" y="573"/>
                      </a:cubicBezTo>
                      <a:cubicBezTo>
                        <a:pt x="711" y="552"/>
                        <a:pt x="893" y="556"/>
                        <a:pt x="880" y="533"/>
                      </a:cubicBezTo>
                      <a:cubicBezTo>
                        <a:pt x="876" y="526"/>
                        <a:pt x="855" y="524"/>
                        <a:pt x="828" y="524"/>
                      </a:cubicBezTo>
                      <a:cubicBezTo>
                        <a:pt x="780" y="524"/>
                        <a:pt x="711" y="531"/>
                        <a:pt x="681" y="531"/>
                      </a:cubicBezTo>
                      <a:cubicBezTo>
                        <a:pt x="675" y="531"/>
                        <a:pt x="670" y="530"/>
                        <a:pt x="667" y="530"/>
                      </a:cubicBezTo>
                      <a:cubicBezTo>
                        <a:pt x="644" y="523"/>
                        <a:pt x="652" y="489"/>
                        <a:pt x="633" y="451"/>
                      </a:cubicBezTo>
                      <a:cubicBezTo>
                        <a:pt x="614" y="414"/>
                        <a:pt x="551" y="422"/>
                        <a:pt x="535" y="384"/>
                      </a:cubicBezTo>
                      <a:cubicBezTo>
                        <a:pt x="529" y="370"/>
                        <a:pt x="536" y="364"/>
                        <a:pt x="550" y="364"/>
                      </a:cubicBezTo>
                      <a:cubicBezTo>
                        <a:pt x="571" y="364"/>
                        <a:pt x="607" y="378"/>
                        <a:pt x="626" y="392"/>
                      </a:cubicBezTo>
                      <a:cubicBezTo>
                        <a:pt x="635" y="399"/>
                        <a:pt x="647" y="401"/>
                        <a:pt x="659" y="401"/>
                      </a:cubicBezTo>
                      <a:cubicBezTo>
                        <a:pt x="691" y="401"/>
                        <a:pt x="727" y="385"/>
                        <a:pt x="729" y="376"/>
                      </a:cubicBezTo>
                      <a:cubicBezTo>
                        <a:pt x="730" y="363"/>
                        <a:pt x="647" y="346"/>
                        <a:pt x="619" y="328"/>
                      </a:cubicBezTo>
                      <a:cubicBezTo>
                        <a:pt x="592" y="309"/>
                        <a:pt x="634" y="300"/>
                        <a:pt x="652" y="278"/>
                      </a:cubicBezTo>
                      <a:cubicBezTo>
                        <a:pt x="665" y="261"/>
                        <a:pt x="675" y="238"/>
                        <a:pt x="700" y="238"/>
                      </a:cubicBezTo>
                      <a:cubicBezTo>
                        <a:pt x="706" y="238"/>
                        <a:pt x="713" y="240"/>
                        <a:pt x="721" y="243"/>
                      </a:cubicBezTo>
                      <a:cubicBezTo>
                        <a:pt x="762" y="258"/>
                        <a:pt x="752" y="260"/>
                        <a:pt x="821" y="270"/>
                      </a:cubicBezTo>
                      <a:cubicBezTo>
                        <a:pt x="827" y="271"/>
                        <a:pt x="833" y="272"/>
                        <a:pt x="838" y="272"/>
                      </a:cubicBezTo>
                      <a:cubicBezTo>
                        <a:pt x="880" y="272"/>
                        <a:pt x="886" y="242"/>
                        <a:pt x="895" y="242"/>
                      </a:cubicBezTo>
                      <a:cubicBezTo>
                        <a:pt x="897" y="242"/>
                        <a:pt x="899" y="243"/>
                        <a:pt x="901" y="246"/>
                      </a:cubicBezTo>
                      <a:cubicBezTo>
                        <a:pt x="917" y="263"/>
                        <a:pt x="895" y="270"/>
                        <a:pt x="914" y="314"/>
                      </a:cubicBezTo>
                      <a:cubicBezTo>
                        <a:pt x="934" y="357"/>
                        <a:pt x="1006" y="436"/>
                        <a:pt x="1050" y="465"/>
                      </a:cubicBezTo>
                      <a:cubicBezTo>
                        <a:pt x="1058" y="470"/>
                        <a:pt x="1066" y="473"/>
                        <a:pt x="1073" y="473"/>
                      </a:cubicBezTo>
                      <a:cubicBezTo>
                        <a:pt x="1108" y="473"/>
                        <a:pt x="1138" y="428"/>
                        <a:pt x="1159" y="428"/>
                      </a:cubicBezTo>
                      <a:cubicBezTo>
                        <a:pt x="1160" y="428"/>
                        <a:pt x="1160" y="428"/>
                        <a:pt x="1161" y="428"/>
                      </a:cubicBezTo>
                      <a:cubicBezTo>
                        <a:pt x="1185" y="431"/>
                        <a:pt x="1202" y="489"/>
                        <a:pt x="1181" y="489"/>
                      </a:cubicBezTo>
                      <a:cubicBezTo>
                        <a:pt x="1180" y="489"/>
                        <a:pt x="1178" y="489"/>
                        <a:pt x="1177" y="489"/>
                      </a:cubicBezTo>
                      <a:cubicBezTo>
                        <a:pt x="1174" y="488"/>
                        <a:pt x="1171" y="487"/>
                        <a:pt x="1168" y="487"/>
                      </a:cubicBezTo>
                      <a:cubicBezTo>
                        <a:pt x="1142" y="487"/>
                        <a:pt x="1116" y="519"/>
                        <a:pt x="1119" y="540"/>
                      </a:cubicBezTo>
                      <a:cubicBezTo>
                        <a:pt x="1120" y="563"/>
                        <a:pt x="988" y="587"/>
                        <a:pt x="1002" y="611"/>
                      </a:cubicBezTo>
                      <a:cubicBezTo>
                        <a:pt x="1005" y="617"/>
                        <a:pt x="1014" y="619"/>
                        <a:pt x="1025" y="619"/>
                      </a:cubicBezTo>
                      <a:cubicBezTo>
                        <a:pt x="1055" y="619"/>
                        <a:pt x="1101" y="602"/>
                        <a:pt x="1122" y="581"/>
                      </a:cubicBezTo>
                      <a:cubicBezTo>
                        <a:pt x="1127" y="576"/>
                        <a:pt x="1133" y="574"/>
                        <a:pt x="1141" y="574"/>
                      </a:cubicBezTo>
                      <a:cubicBezTo>
                        <a:pt x="1174" y="574"/>
                        <a:pt x="1222" y="618"/>
                        <a:pt x="1249" y="624"/>
                      </a:cubicBezTo>
                      <a:cubicBezTo>
                        <a:pt x="1254" y="625"/>
                        <a:pt x="1258" y="626"/>
                        <a:pt x="1262" y="626"/>
                      </a:cubicBezTo>
                      <a:cubicBezTo>
                        <a:pt x="1284" y="626"/>
                        <a:pt x="1288" y="607"/>
                        <a:pt x="1315" y="600"/>
                      </a:cubicBezTo>
                      <a:cubicBezTo>
                        <a:pt x="1347" y="591"/>
                        <a:pt x="1310" y="573"/>
                        <a:pt x="1264" y="534"/>
                      </a:cubicBezTo>
                      <a:cubicBezTo>
                        <a:pt x="1224" y="500"/>
                        <a:pt x="1221" y="473"/>
                        <a:pt x="1237" y="473"/>
                      </a:cubicBezTo>
                      <a:cubicBezTo>
                        <a:pt x="1239" y="473"/>
                        <a:pt x="1243" y="474"/>
                        <a:pt x="1247" y="475"/>
                      </a:cubicBezTo>
                      <a:cubicBezTo>
                        <a:pt x="1272" y="489"/>
                        <a:pt x="1304" y="559"/>
                        <a:pt x="1346" y="583"/>
                      </a:cubicBezTo>
                      <a:cubicBezTo>
                        <a:pt x="1361" y="592"/>
                        <a:pt x="1376" y="594"/>
                        <a:pt x="1392" y="594"/>
                      </a:cubicBezTo>
                      <a:cubicBezTo>
                        <a:pt x="1407" y="594"/>
                        <a:pt x="1422" y="592"/>
                        <a:pt x="1437" y="592"/>
                      </a:cubicBezTo>
                      <a:cubicBezTo>
                        <a:pt x="1453" y="592"/>
                        <a:pt x="1468" y="594"/>
                        <a:pt x="1483" y="603"/>
                      </a:cubicBezTo>
                      <a:cubicBezTo>
                        <a:pt x="1517" y="623"/>
                        <a:pt x="1527" y="650"/>
                        <a:pt x="1544" y="650"/>
                      </a:cubicBezTo>
                      <a:cubicBezTo>
                        <a:pt x="1548" y="650"/>
                        <a:pt x="1552" y="649"/>
                        <a:pt x="1557" y="646"/>
                      </a:cubicBezTo>
                      <a:cubicBezTo>
                        <a:pt x="1559" y="645"/>
                        <a:pt x="1561" y="644"/>
                        <a:pt x="1563" y="644"/>
                      </a:cubicBezTo>
                      <a:cubicBezTo>
                        <a:pt x="1609" y="644"/>
                        <a:pt x="1818" y="786"/>
                        <a:pt x="1842" y="829"/>
                      </a:cubicBezTo>
                      <a:cubicBezTo>
                        <a:pt x="1865" y="875"/>
                        <a:pt x="1829" y="850"/>
                        <a:pt x="1781" y="890"/>
                      </a:cubicBezTo>
                      <a:cubicBezTo>
                        <a:pt x="1739" y="922"/>
                        <a:pt x="1790" y="972"/>
                        <a:pt x="1713" y="972"/>
                      </a:cubicBezTo>
                      <a:cubicBezTo>
                        <a:pt x="1701" y="972"/>
                        <a:pt x="1685" y="970"/>
                        <a:pt x="1665" y="968"/>
                      </a:cubicBezTo>
                      <a:cubicBezTo>
                        <a:pt x="1648" y="965"/>
                        <a:pt x="1634" y="964"/>
                        <a:pt x="1624" y="964"/>
                      </a:cubicBezTo>
                      <a:cubicBezTo>
                        <a:pt x="1548" y="964"/>
                        <a:pt x="1635" y="1023"/>
                        <a:pt x="1603" y="1049"/>
                      </a:cubicBezTo>
                      <a:cubicBezTo>
                        <a:pt x="1593" y="1056"/>
                        <a:pt x="1568" y="1058"/>
                        <a:pt x="1539" y="1058"/>
                      </a:cubicBezTo>
                      <a:cubicBezTo>
                        <a:pt x="1514" y="1058"/>
                        <a:pt x="1485" y="1057"/>
                        <a:pt x="1459" y="1057"/>
                      </a:cubicBezTo>
                      <a:cubicBezTo>
                        <a:pt x="1400" y="1057"/>
                        <a:pt x="1353" y="1063"/>
                        <a:pt x="1381" y="1104"/>
                      </a:cubicBezTo>
                      <a:cubicBezTo>
                        <a:pt x="1436" y="1184"/>
                        <a:pt x="1389" y="1304"/>
                        <a:pt x="1338" y="1304"/>
                      </a:cubicBezTo>
                      <a:cubicBezTo>
                        <a:pt x="1338" y="1304"/>
                        <a:pt x="1337" y="1304"/>
                        <a:pt x="1336" y="1304"/>
                      </a:cubicBezTo>
                      <a:cubicBezTo>
                        <a:pt x="1285" y="1300"/>
                        <a:pt x="1281" y="1161"/>
                        <a:pt x="1272" y="1135"/>
                      </a:cubicBezTo>
                      <a:cubicBezTo>
                        <a:pt x="1263" y="1108"/>
                        <a:pt x="1231" y="1103"/>
                        <a:pt x="1130" y="1084"/>
                      </a:cubicBezTo>
                      <a:cubicBezTo>
                        <a:pt x="1028" y="1064"/>
                        <a:pt x="1063" y="1026"/>
                        <a:pt x="1038" y="976"/>
                      </a:cubicBezTo>
                      <a:cubicBezTo>
                        <a:pt x="1012" y="927"/>
                        <a:pt x="1065" y="921"/>
                        <a:pt x="1068" y="898"/>
                      </a:cubicBezTo>
                      <a:cubicBezTo>
                        <a:pt x="1070" y="873"/>
                        <a:pt x="1074" y="874"/>
                        <a:pt x="1019" y="850"/>
                      </a:cubicBezTo>
                      <a:cubicBezTo>
                        <a:pt x="965" y="824"/>
                        <a:pt x="987" y="834"/>
                        <a:pt x="982" y="763"/>
                      </a:cubicBezTo>
                      <a:cubicBezTo>
                        <a:pt x="977" y="691"/>
                        <a:pt x="963" y="695"/>
                        <a:pt x="909" y="664"/>
                      </a:cubicBezTo>
                      <a:cubicBezTo>
                        <a:pt x="893" y="655"/>
                        <a:pt x="882" y="651"/>
                        <a:pt x="875" y="651"/>
                      </a:cubicBezTo>
                      <a:cubicBezTo>
                        <a:pt x="857" y="651"/>
                        <a:pt x="854" y="669"/>
                        <a:pt x="828" y="674"/>
                      </a:cubicBezTo>
                      <a:cubicBezTo>
                        <a:pt x="791" y="684"/>
                        <a:pt x="673" y="668"/>
                        <a:pt x="667" y="698"/>
                      </a:cubicBezTo>
                      <a:cubicBezTo>
                        <a:pt x="661" y="722"/>
                        <a:pt x="671" y="740"/>
                        <a:pt x="648" y="740"/>
                      </a:cubicBezTo>
                      <a:cubicBezTo>
                        <a:pt x="645" y="740"/>
                        <a:pt x="641" y="740"/>
                        <a:pt x="637" y="739"/>
                      </a:cubicBezTo>
                      <a:cubicBezTo>
                        <a:pt x="630" y="738"/>
                        <a:pt x="623" y="737"/>
                        <a:pt x="618" y="737"/>
                      </a:cubicBezTo>
                      <a:cubicBezTo>
                        <a:pt x="591" y="737"/>
                        <a:pt x="580" y="751"/>
                        <a:pt x="592" y="776"/>
                      </a:cubicBezTo>
                      <a:cubicBezTo>
                        <a:pt x="608" y="807"/>
                        <a:pt x="617" y="860"/>
                        <a:pt x="562" y="885"/>
                      </a:cubicBezTo>
                      <a:cubicBezTo>
                        <a:pt x="556" y="887"/>
                        <a:pt x="549" y="889"/>
                        <a:pt x="542" y="889"/>
                      </a:cubicBezTo>
                      <a:cubicBezTo>
                        <a:pt x="487" y="889"/>
                        <a:pt x="407" y="810"/>
                        <a:pt x="365" y="792"/>
                      </a:cubicBezTo>
                      <a:cubicBezTo>
                        <a:pt x="362" y="791"/>
                        <a:pt x="359" y="791"/>
                        <a:pt x="357" y="791"/>
                      </a:cubicBezTo>
                      <a:cubicBezTo>
                        <a:pt x="313" y="791"/>
                        <a:pt x="280" y="926"/>
                        <a:pt x="308" y="965"/>
                      </a:cubicBezTo>
                      <a:cubicBezTo>
                        <a:pt x="337" y="1006"/>
                        <a:pt x="316" y="1053"/>
                        <a:pt x="267" y="1069"/>
                      </a:cubicBezTo>
                      <a:cubicBezTo>
                        <a:pt x="218" y="1086"/>
                        <a:pt x="173" y="1142"/>
                        <a:pt x="142" y="1173"/>
                      </a:cubicBezTo>
                      <a:cubicBezTo>
                        <a:pt x="111" y="1206"/>
                        <a:pt x="254" y="1347"/>
                        <a:pt x="268" y="1372"/>
                      </a:cubicBezTo>
                      <a:cubicBezTo>
                        <a:pt x="283" y="1397"/>
                        <a:pt x="188" y="1382"/>
                        <a:pt x="178" y="1416"/>
                      </a:cubicBezTo>
                      <a:cubicBezTo>
                        <a:pt x="168" y="1449"/>
                        <a:pt x="197" y="1518"/>
                        <a:pt x="248" y="1541"/>
                      </a:cubicBezTo>
                      <a:cubicBezTo>
                        <a:pt x="276" y="1554"/>
                        <a:pt x="303" y="1563"/>
                        <a:pt x="323" y="1563"/>
                      </a:cubicBezTo>
                      <a:cubicBezTo>
                        <a:pt x="339" y="1563"/>
                        <a:pt x="350" y="1557"/>
                        <a:pt x="352" y="1541"/>
                      </a:cubicBezTo>
                      <a:cubicBezTo>
                        <a:pt x="358" y="1505"/>
                        <a:pt x="481" y="1535"/>
                        <a:pt x="484" y="1501"/>
                      </a:cubicBezTo>
                      <a:cubicBezTo>
                        <a:pt x="486" y="1469"/>
                        <a:pt x="278" y="1329"/>
                        <a:pt x="283" y="1308"/>
                      </a:cubicBezTo>
                      <a:cubicBezTo>
                        <a:pt x="284" y="1302"/>
                        <a:pt x="288" y="1300"/>
                        <a:pt x="293" y="1300"/>
                      </a:cubicBezTo>
                      <a:cubicBezTo>
                        <a:pt x="309" y="1300"/>
                        <a:pt x="341" y="1321"/>
                        <a:pt x="387" y="1355"/>
                      </a:cubicBezTo>
                      <a:cubicBezTo>
                        <a:pt x="409" y="1371"/>
                        <a:pt x="429" y="1376"/>
                        <a:pt x="448" y="1376"/>
                      </a:cubicBezTo>
                      <a:cubicBezTo>
                        <a:pt x="478" y="1376"/>
                        <a:pt x="505" y="1364"/>
                        <a:pt x="535" y="1364"/>
                      </a:cubicBezTo>
                      <a:cubicBezTo>
                        <a:pt x="544" y="1364"/>
                        <a:pt x="553" y="1365"/>
                        <a:pt x="562" y="1368"/>
                      </a:cubicBezTo>
                      <a:cubicBezTo>
                        <a:pt x="622" y="1385"/>
                        <a:pt x="535" y="1420"/>
                        <a:pt x="601" y="1434"/>
                      </a:cubicBezTo>
                      <a:cubicBezTo>
                        <a:pt x="608" y="1436"/>
                        <a:pt x="614" y="1437"/>
                        <a:pt x="619" y="1437"/>
                      </a:cubicBezTo>
                      <a:cubicBezTo>
                        <a:pt x="655" y="1437"/>
                        <a:pt x="616" y="1392"/>
                        <a:pt x="681" y="1371"/>
                      </a:cubicBezTo>
                      <a:cubicBezTo>
                        <a:pt x="687" y="1369"/>
                        <a:pt x="694" y="1368"/>
                        <a:pt x="702" y="1368"/>
                      </a:cubicBezTo>
                      <a:cubicBezTo>
                        <a:pt x="793" y="1368"/>
                        <a:pt x="990" y="1480"/>
                        <a:pt x="990" y="1492"/>
                      </a:cubicBezTo>
                      <a:cubicBezTo>
                        <a:pt x="991" y="1494"/>
                        <a:pt x="988" y="1496"/>
                        <a:pt x="982" y="1496"/>
                      </a:cubicBezTo>
                      <a:cubicBezTo>
                        <a:pt x="959" y="1496"/>
                        <a:pt x="894" y="1476"/>
                        <a:pt x="809" y="1440"/>
                      </a:cubicBezTo>
                      <a:cubicBezTo>
                        <a:pt x="785" y="1431"/>
                        <a:pt x="765" y="1427"/>
                        <a:pt x="751" y="1427"/>
                      </a:cubicBezTo>
                      <a:cubicBezTo>
                        <a:pt x="701" y="1427"/>
                        <a:pt x="702" y="1470"/>
                        <a:pt x="726" y="1478"/>
                      </a:cubicBezTo>
                      <a:cubicBezTo>
                        <a:pt x="757" y="1489"/>
                        <a:pt x="785" y="1566"/>
                        <a:pt x="791" y="1599"/>
                      </a:cubicBezTo>
                      <a:cubicBezTo>
                        <a:pt x="794" y="1613"/>
                        <a:pt x="782" y="1618"/>
                        <a:pt x="763" y="1618"/>
                      </a:cubicBezTo>
                      <a:cubicBezTo>
                        <a:pt x="733" y="1618"/>
                        <a:pt x="685" y="1603"/>
                        <a:pt x="659" y="1582"/>
                      </a:cubicBezTo>
                      <a:cubicBezTo>
                        <a:pt x="644" y="1570"/>
                        <a:pt x="625" y="1565"/>
                        <a:pt x="609" y="1565"/>
                      </a:cubicBezTo>
                      <a:cubicBezTo>
                        <a:pt x="581" y="1565"/>
                        <a:pt x="559" y="1579"/>
                        <a:pt x="570" y="1598"/>
                      </a:cubicBezTo>
                      <a:cubicBezTo>
                        <a:pt x="585" y="1628"/>
                        <a:pt x="715" y="1687"/>
                        <a:pt x="768" y="1687"/>
                      </a:cubicBezTo>
                      <a:cubicBezTo>
                        <a:pt x="772" y="1687"/>
                        <a:pt x="775" y="1686"/>
                        <a:pt x="778" y="1686"/>
                      </a:cubicBezTo>
                      <a:cubicBezTo>
                        <a:pt x="781" y="1685"/>
                        <a:pt x="783" y="1685"/>
                        <a:pt x="786" y="1685"/>
                      </a:cubicBezTo>
                      <a:cubicBezTo>
                        <a:pt x="828" y="1685"/>
                        <a:pt x="883" y="1759"/>
                        <a:pt x="926" y="1773"/>
                      </a:cubicBezTo>
                      <a:cubicBezTo>
                        <a:pt x="932" y="1775"/>
                        <a:pt x="937" y="1776"/>
                        <a:pt x="941" y="1776"/>
                      </a:cubicBezTo>
                      <a:cubicBezTo>
                        <a:pt x="965" y="1776"/>
                        <a:pt x="945" y="1742"/>
                        <a:pt x="915" y="1705"/>
                      </a:cubicBezTo>
                      <a:cubicBezTo>
                        <a:pt x="889" y="1673"/>
                        <a:pt x="893" y="1654"/>
                        <a:pt x="910" y="1654"/>
                      </a:cubicBezTo>
                      <a:cubicBezTo>
                        <a:pt x="916" y="1654"/>
                        <a:pt x="922" y="1656"/>
                        <a:pt x="930" y="1660"/>
                      </a:cubicBezTo>
                      <a:cubicBezTo>
                        <a:pt x="961" y="1679"/>
                        <a:pt x="1110" y="1727"/>
                        <a:pt x="1181" y="1765"/>
                      </a:cubicBezTo>
                      <a:cubicBezTo>
                        <a:pt x="1245" y="1798"/>
                        <a:pt x="1226" y="1876"/>
                        <a:pt x="1237" y="1876"/>
                      </a:cubicBezTo>
                      <a:cubicBezTo>
                        <a:pt x="1238" y="1876"/>
                        <a:pt x="1240" y="1875"/>
                        <a:pt x="1242" y="1873"/>
                      </a:cubicBezTo>
                      <a:cubicBezTo>
                        <a:pt x="1244" y="1871"/>
                        <a:pt x="1248" y="1870"/>
                        <a:pt x="1254" y="1870"/>
                      </a:cubicBezTo>
                      <a:cubicBezTo>
                        <a:pt x="1301" y="1870"/>
                        <a:pt x="1458" y="1935"/>
                        <a:pt x="1552" y="2001"/>
                      </a:cubicBezTo>
                      <a:cubicBezTo>
                        <a:pt x="1660" y="2075"/>
                        <a:pt x="1621" y="2118"/>
                        <a:pt x="1667" y="2208"/>
                      </a:cubicBezTo>
                      <a:cubicBezTo>
                        <a:pt x="1713" y="2298"/>
                        <a:pt x="2045" y="2361"/>
                        <a:pt x="2078" y="2449"/>
                      </a:cubicBezTo>
                      <a:cubicBezTo>
                        <a:pt x="2111" y="2536"/>
                        <a:pt x="2163" y="2790"/>
                        <a:pt x="2247" y="2814"/>
                      </a:cubicBezTo>
                      <a:cubicBezTo>
                        <a:pt x="2251" y="2815"/>
                        <a:pt x="2254" y="2815"/>
                        <a:pt x="2258" y="2815"/>
                      </a:cubicBezTo>
                      <a:cubicBezTo>
                        <a:pt x="2320" y="2815"/>
                        <a:pt x="2222" y="2600"/>
                        <a:pt x="2222" y="2547"/>
                      </a:cubicBezTo>
                      <a:cubicBezTo>
                        <a:pt x="2222" y="2529"/>
                        <a:pt x="2229" y="2523"/>
                        <a:pt x="2240" y="2523"/>
                      </a:cubicBezTo>
                      <a:cubicBezTo>
                        <a:pt x="2256" y="2523"/>
                        <a:pt x="2282" y="2537"/>
                        <a:pt x="2304" y="2537"/>
                      </a:cubicBezTo>
                      <a:cubicBezTo>
                        <a:pt x="2309" y="2537"/>
                        <a:pt x="2315" y="2536"/>
                        <a:pt x="2319" y="2534"/>
                      </a:cubicBezTo>
                      <a:cubicBezTo>
                        <a:pt x="2346" y="2519"/>
                        <a:pt x="2371" y="2496"/>
                        <a:pt x="2401" y="2496"/>
                      </a:cubicBezTo>
                      <a:cubicBezTo>
                        <a:pt x="2411" y="2496"/>
                        <a:pt x="2421" y="2498"/>
                        <a:pt x="2431" y="2504"/>
                      </a:cubicBezTo>
                      <a:cubicBezTo>
                        <a:pt x="2474" y="2526"/>
                        <a:pt x="2529" y="2578"/>
                        <a:pt x="2581" y="2585"/>
                      </a:cubicBezTo>
                      <a:cubicBezTo>
                        <a:pt x="2582" y="2585"/>
                        <a:pt x="2584" y="2585"/>
                        <a:pt x="2585" y="2585"/>
                      </a:cubicBezTo>
                      <a:cubicBezTo>
                        <a:pt x="2616" y="2585"/>
                        <a:pt x="2663" y="2547"/>
                        <a:pt x="2729" y="2547"/>
                      </a:cubicBezTo>
                      <a:cubicBezTo>
                        <a:pt x="2776" y="2547"/>
                        <a:pt x="2832" y="2566"/>
                        <a:pt x="2900" y="2628"/>
                      </a:cubicBezTo>
                      <a:cubicBezTo>
                        <a:pt x="3072" y="2784"/>
                        <a:pt x="3128" y="2987"/>
                        <a:pt x="3158" y="3088"/>
                      </a:cubicBezTo>
                      <a:cubicBezTo>
                        <a:pt x="3178" y="3155"/>
                        <a:pt x="3113" y="3196"/>
                        <a:pt x="3048" y="3196"/>
                      </a:cubicBezTo>
                      <a:cubicBezTo>
                        <a:pt x="3014" y="3196"/>
                        <a:pt x="2980" y="3185"/>
                        <a:pt x="2957" y="3160"/>
                      </a:cubicBezTo>
                      <a:cubicBezTo>
                        <a:pt x="2902" y="3099"/>
                        <a:pt x="2757" y="3006"/>
                        <a:pt x="2684" y="3006"/>
                      </a:cubicBezTo>
                      <a:cubicBezTo>
                        <a:pt x="2674" y="3006"/>
                        <a:pt x="2665" y="3008"/>
                        <a:pt x="2658" y="3013"/>
                      </a:cubicBezTo>
                      <a:cubicBezTo>
                        <a:pt x="2604" y="3044"/>
                        <a:pt x="2914" y="3294"/>
                        <a:pt x="2900" y="3328"/>
                      </a:cubicBezTo>
                      <a:cubicBezTo>
                        <a:pt x="2897" y="3336"/>
                        <a:pt x="2888" y="3339"/>
                        <a:pt x="2874" y="3339"/>
                      </a:cubicBezTo>
                      <a:cubicBezTo>
                        <a:pt x="2843" y="3339"/>
                        <a:pt x="2790" y="3325"/>
                        <a:pt x="2741" y="3325"/>
                      </a:cubicBezTo>
                      <a:cubicBezTo>
                        <a:pt x="2720" y="3325"/>
                        <a:pt x="2699" y="3327"/>
                        <a:pt x="2683" y="3336"/>
                      </a:cubicBezTo>
                      <a:cubicBezTo>
                        <a:pt x="2611" y="3371"/>
                        <a:pt x="2781" y="3532"/>
                        <a:pt x="2817" y="3623"/>
                      </a:cubicBezTo>
                      <a:cubicBezTo>
                        <a:pt x="2853" y="3714"/>
                        <a:pt x="2729" y="3747"/>
                        <a:pt x="2775" y="3801"/>
                      </a:cubicBezTo>
                      <a:cubicBezTo>
                        <a:pt x="2782" y="3810"/>
                        <a:pt x="2790" y="3813"/>
                        <a:pt x="2799" y="3813"/>
                      </a:cubicBezTo>
                      <a:cubicBezTo>
                        <a:pt x="2843" y="3813"/>
                        <a:pt x="2899" y="3712"/>
                        <a:pt x="2936" y="3693"/>
                      </a:cubicBezTo>
                      <a:cubicBezTo>
                        <a:pt x="2981" y="3667"/>
                        <a:pt x="2943" y="3557"/>
                        <a:pt x="2948" y="3500"/>
                      </a:cubicBezTo>
                      <a:cubicBezTo>
                        <a:pt x="2953" y="3441"/>
                        <a:pt x="3124" y="3443"/>
                        <a:pt x="3137" y="3386"/>
                      </a:cubicBezTo>
                      <a:cubicBezTo>
                        <a:pt x="3149" y="3334"/>
                        <a:pt x="3211" y="3332"/>
                        <a:pt x="3307" y="3332"/>
                      </a:cubicBezTo>
                      <a:cubicBezTo>
                        <a:pt x="3317" y="3332"/>
                        <a:pt x="3328" y="3332"/>
                        <a:pt x="3339" y="3332"/>
                      </a:cubicBezTo>
                      <a:cubicBezTo>
                        <a:pt x="3453" y="3332"/>
                        <a:pt x="3373" y="3282"/>
                        <a:pt x="3510" y="3212"/>
                      </a:cubicBezTo>
                      <a:cubicBezTo>
                        <a:pt x="3648" y="3141"/>
                        <a:pt x="3563" y="3101"/>
                        <a:pt x="3538" y="2997"/>
                      </a:cubicBezTo>
                      <a:cubicBezTo>
                        <a:pt x="3510" y="2895"/>
                        <a:pt x="3643" y="2690"/>
                        <a:pt x="3633" y="2595"/>
                      </a:cubicBezTo>
                      <a:cubicBezTo>
                        <a:pt x="3624" y="2512"/>
                        <a:pt x="3626" y="2427"/>
                        <a:pt x="3655" y="2427"/>
                      </a:cubicBezTo>
                      <a:cubicBezTo>
                        <a:pt x="3659" y="2427"/>
                        <a:pt x="3664" y="2429"/>
                        <a:pt x="3669" y="2433"/>
                      </a:cubicBezTo>
                      <a:cubicBezTo>
                        <a:pt x="3710" y="2464"/>
                        <a:pt x="3673" y="2556"/>
                        <a:pt x="3674" y="2623"/>
                      </a:cubicBezTo>
                      <a:cubicBezTo>
                        <a:pt x="3675" y="2689"/>
                        <a:pt x="3663" y="2900"/>
                        <a:pt x="3701" y="2909"/>
                      </a:cubicBezTo>
                      <a:cubicBezTo>
                        <a:pt x="3705" y="2910"/>
                        <a:pt x="3709" y="2911"/>
                        <a:pt x="3711" y="2911"/>
                      </a:cubicBezTo>
                      <a:cubicBezTo>
                        <a:pt x="3734" y="2911"/>
                        <a:pt x="3715" y="2877"/>
                        <a:pt x="3746" y="2857"/>
                      </a:cubicBezTo>
                      <a:cubicBezTo>
                        <a:pt x="3782" y="2834"/>
                        <a:pt x="3716" y="2750"/>
                        <a:pt x="3777" y="2720"/>
                      </a:cubicBezTo>
                      <a:cubicBezTo>
                        <a:pt x="3837" y="2691"/>
                        <a:pt x="3806" y="2663"/>
                        <a:pt x="3767" y="2623"/>
                      </a:cubicBezTo>
                      <a:cubicBezTo>
                        <a:pt x="3729" y="2585"/>
                        <a:pt x="3792" y="2572"/>
                        <a:pt x="3780" y="2508"/>
                      </a:cubicBezTo>
                      <a:cubicBezTo>
                        <a:pt x="3767" y="2443"/>
                        <a:pt x="3749" y="2351"/>
                        <a:pt x="3851" y="2288"/>
                      </a:cubicBezTo>
                      <a:cubicBezTo>
                        <a:pt x="3951" y="2223"/>
                        <a:pt x="3868" y="2031"/>
                        <a:pt x="3859" y="1932"/>
                      </a:cubicBezTo>
                      <a:cubicBezTo>
                        <a:pt x="3851" y="1832"/>
                        <a:pt x="3652" y="1583"/>
                        <a:pt x="3602" y="1464"/>
                      </a:cubicBezTo>
                      <a:cubicBezTo>
                        <a:pt x="3707" y="1439"/>
                        <a:pt x="3724" y="1352"/>
                        <a:pt x="3699" y="1303"/>
                      </a:cubicBezTo>
                      <a:cubicBezTo>
                        <a:pt x="3673" y="1253"/>
                        <a:pt x="3728" y="1149"/>
                        <a:pt x="3744" y="1104"/>
                      </a:cubicBezTo>
                      <a:cubicBezTo>
                        <a:pt x="3747" y="1094"/>
                        <a:pt x="3753" y="1091"/>
                        <a:pt x="3759" y="1091"/>
                      </a:cubicBezTo>
                      <a:cubicBezTo>
                        <a:pt x="3776" y="1091"/>
                        <a:pt x="3802" y="1117"/>
                        <a:pt x="3823" y="1117"/>
                      </a:cubicBezTo>
                      <a:cubicBezTo>
                        <a:pt x="3830" y="1117"/>
                        <a:pt x="3837" y="1114"/>
                        <a:pt x="3842" y="1106"/>
                      </a:cubicBezTo>
                      <a:cubicBezTo>
                        <a:pt x="3871" y="1068"/>
                        <a:pt x="3933" y="818"/>
                        <a:pt x="4030" y="818"/>
                      </a:cubicBezTo>
                      <a:cubicBezTo>
                        <a:pt x="4031" y="818"/>
                        <a:pt x="4031" y="818"/>
                        <a:pt x="4032" y="818"/>
                      </a:cubicBezTo>
                      <a:cubicBezTo>
                        <a:pt x="4035" y="818"/>
                        <a:pt x="4039" y="818"/>
                        <a:pt x="4042" y="818"/>
                      </a:cubicBezTo>
                      <a:cubicBezTo>
                        <a:pt x="4140" y="818"/>
                        <a:pt x="4282" y="762"/>
                        <a:pt x="4300" y="762"/>
                      </a:cubicBezTo>
                      <a:cubicBezTo>
                        <a:pt x="4318" y="762"/>
                        <a:pt x="4337" y="828"/>
                        <a:pt x="4370" y="828"/>
                      </a:cubicBezTo>
                      <a:cubicBezTo>
                        <a:pt x="4372" y="828"/>
                        <a:pt x="4374" y="828"/>
                        <a:pt x="4377" y="827"/>
                      </a:cubicBezTo>
                      <a:cubicBezTo>
                        <a:pt x="4380" y="826"/>
                        <a:pt x="4384" y="826"/>
                        <a:pt x="4389" y="826"/>
                      </a:cubicBezTo>
                      <a:cubicBezTo>
                        <a:pt x="4435" y="826"/>
                        <a:pt x="4547" y="860"/>
                        <a:pt x="4584" y="860"/>
                      </a:cubicBezTo>
                      <a:cubicBezTo>
                        <a:pt x="4590" y="860"/>
                        <a:pt x="4593" y="860"/>
                        <a:pt x="4595" y="858"/>
                      </a:cubicBezTo>
                      <a:cubicBezTo>
                        <a:pt x="4612" y="844"/>
                        <a:pt x="4521" y="773"/>
                        <a:pt x="4544" y="763"/>
                      </a:cubicBezTo>
                      <a:cubicBezTo>
                        <a:pt x="4544" y="762"/>
                        <a:pt x="4545" y="762"/>
                        <a:pt x="4546" y="762"/>
                      </a:cubicBezTo>
                      <a:cubicBezTo>
                        <a:pt x="4572" y="762"/>
                        <a:pt x="4686" y="900"/>
                        <a:pt x="4741" y="911"/>
                      </a:cubicBezTo>
                      <a:cubicBezTo>
                        <a:pt x="4794" y="923"/>
                        <a:pt x="5087" y="1105"/>
                        <a:pt x="5165" y="1105"/>
                      </a:cubicBezTo>
                      <a:cubicBezTo>
                        <a:pt x="5169" y="1105"/>
                        <a:pt x="5173" y="1104"/>
                        <a:pt x="5176" y="1103"/>
                      </a:cubicBezTo>
                      <a:cubicBezTo>
                        <a:pt x="5179" y="1101"/>
                        <a:pt x="5185" y="1101"/>
                        <a:pt x="5191" y="1101"/>
                      </a:cubicBezTo>
                      <a:cubicBezTo>
                        <a:pt x="5278" y="1101"/>
                        <a:pt x="5599" y="1227"/>
                        <a:pt x="5637" y="1227"/>
                      </a:cubicBezTo>
                      <a:cubicBezTo>
                        <a:pt x="5639" y="1227"/>
                        <a:pt x="5640" y="1227"/>
                        <a:pt x="5640" y="1226"/>
                      </a:cubicBezTo>
                      <a:cubicBezTo>
                        <a:pt x="5643" y="1208"/>
                        <a:pt x="5207" y="1064"/>
                        <a:pt x="5139" y="1050"/>
                      </a:cubicBezTo>
                      <a:cubicBezTo>
                        <a:pt x="5069" y="1036"/>
                        <a:pt x="4910" y="939"/>
                        <a:pt x="4902" y="905"/>
                      </a:cubicBezTo>
                      <a:cubicBezTo>
                        <a:pt x="4894" y="873"/>
                        <a:pt x="5096" y="898"/>
                        <a:pt x="5084" y="863"/>
                      </a:cubicBezTo>
                      <a:cubicBezTo>
                        <a:pt x="5073" y="828"/>
                        <a:pt x="5171" y="824"/>
                        <a:pt x="5218" y="783"/>
                      </a:cubicBezTo>
                      <a:cubicBezTo>
                        <a:pt x="5265" y="744"/>
                        <a:pt x="5145" y="648"/>
                        <a:pt x="5091" y="642"/>
                      </a:cubicBezTo>
                      <a:cubicBezTo>
                        <a:pt x="5037" y="636"/>
                        <a:pt x="4891" y="586"/>
                        <a:pt x="4885" y="552"/>
                      </a:cubicBezTo>
                      <a:cubicBezTo>
                        <a:pt x="4883" y="540"/>
                        <a:pt x="4888" y="535"/>
                        <a:pt x="4898" y="535"/>
                      </a:cubicBezTo>
                      <a:cubicBezTo>
                        <a:pt x="4914" y="535"/>
                        <a:pt x="4948" y="549"/>
                        <a:pt x="4997" y="571"/>
                      </a:cubicBezTo>
                      <a:cubicBezTo>
                        <a:pt x="5011" y="577"/>
                        <a:pt x="5026" y="579"/>
                        <a:pt x="5041" y="579"/>
                      </a:cubicBezTo>
                      <a:cubicBezTo>
                        <a:pt x="5111" y="579"/>
                        <a:pt x="5182" y="519"/>
                        <a:pt x="5164" y="488"/>
                      </a:cubicBezTo>
                      <a:cubicBezTo>
                        <a:pt x="5158" y="477"/>
                        <a:pt x="5134" y="473"/>
                        <a:pt x="5102" y="473"/>
                      </a:cubicBezTo>
                      <a:cubicBezTo>
                        <a:pt x="5048" y="473"/>
                        <a:pt x="4971" y="483"/>
                        <a:pt x="4921" y="483"/>
                      </a:cubicBezTo>
                      <a:cubicBezTo>
                        <a:pt x="4895" y="483"/>
                        <a:pt x="4876" y="480"/>
                        <a:pt x="4872" y="472"/>
                      </a:cubicBezTo>
                      <a:cubicBezTo>
                        <a:pt x="4854" y="438"/>
                        <a:pt x="5051" y="373"/>
                        <a:pt x="5031" y="327"/>
                      </a:cubicBezTo>
                      <a:cubicBezTo>
                        <a:pt x="5016" y="289"/>
                        <a:pt x="4902" y="308"/>
                        <a:pt x="4853" y="289"/>
                      </a:cubicBezTo>
                      <a:cubicBezTo>
                        <a:pt x="4808" y="269"/>
                        <a:pt x="4781" y="259"/>
                        <a:pt x="4719" y="218"/>
                      </a:cubicBezTo>
                      <a:cubicBezTo>
                        <a:pt x="4693" y="201"/>
                        <a:pt x="4665" y="197"/>
                        <a:pt x="4635" y="197"/>
                      </a:cubicBezTo>
                      <a:cubicBezTo>
                        <a:pt x="4606" y="197"/>
                        <a:pt x="4575" y="201"/>
                        <a:pt x="4542" y="201"/>
                      </a:cubicBezTo>
                      <a:cubicBezTo>
                        <a:pt x="4526" y="201"/>
                        <a:pt x="4511" y="200"/>
                        <a:pt x="4495" y="197"/>
                      </a:cubicBezTo>
                      <a:cubicBezTo>
                        <a:pt x="4488" y="196"/>
                        <a:pt x="4477" y="196"/>
                        <a:pt x="4463" y="196"/>
                      </a:cubicBezTo>
                      <a:cubicBezTo>
                        <a:pt x="4305" y="196"/>
                        <a:pt x="3736" y="257"/>
                        <a:pt x="3684" y="275"/>
                      </a:cubicBezTo>
                      <a:cubicBezTo>
                        <a:pt x="3647" y="289"/>
                        <a:pt x="3598" y="304"/>
                        <a:pt x="3563" y="304"/>
                      </a:cubicBezTo>
                      <a:cubicBezTo>
                        <a:pt x="3545" y="304"/>
                        <a:pt x="3531" y="300"/>
                        <a:pt x="3523" y="290"/>
                      </a:cubicBezTo>
                      <a:cubicBezTo>
                        <a:pt x="3506" y="268"/>
                        <a:pt x="3272" y="242"/>
                        <a:pt x="3156" y="242"/>
                      </a:cubicBezTo>
                      <a:cubicBezTo>
                        <a:pt x="3124" y="242"/>
                        <a:pt x="3101" y="244"/>
                        <a:pt x="3094" y="249"/>
                      </a:cubicBezTo>
                      <a:cubicBezTo>
                        <a:pt x="3069" y="264"/>
                        <a:pt x="3001" y="282"/>
                        <a:pt x="2948" y="282"/>
                      </a:cubicBezTo>
                      <a:cubicBezTo>
                        <a:pt x="2928" y="282"/>
                        <a:pt x="2910" y="279"/>
                        <a:pt x="2898" y="272"/>
                      </a:cubicBezTo>
                      <a:cubicBezTo>
                        <a:pt x="2890" y="268"/>
                        <a:pt x="2875" y="266"/>
                        <a:pt x="2855" y="266"/>
                      </a:cubicBezTo>
                      <a:cubicBezTo>
                        <a:pt x="2765" y="266"/>
                        <a:pt x="2577" y="306"/>
                        <a:pt x="2539" y="306"/>
                      </a:cubicBezTo>
                      <a:cubicBezTo>
                        <a:pt x="2493" y="306"/>
                        <a:pt x="2554" y="346"/>
                        <a:pt x="2542" y="371"/>
                      </a:cubicBezTo>
                      <a:cubicBezTo>
                        <a:pt x="2538" y="379"/>
                        <a:pt x="2508" y="382"/>
                        <a:pt x="2467" y="382"/>
                      </a:cubicBezTo>
                      <a:cubicBezTo>
                        <a:pt x="2383" y="382"/>
                        <a:pt x="2256" y="368"/>
                        <a:pt x="2239" y="354"/>
                      </a:cubicBezTo>
                      <a:cubicBezTo>
                        <a:pt x="2219" y="337"/>
                        <a:pt x="2189" y="306"/>
                        <a:pt x="2204" y="306"/>
                      </a:cubicBezTo>
                      <a:cubicBezTo>
                        <a:pt x="2207" y="306"/>
                        <a:pt x="2211" y="307"/>
                        <a:pt x="2217" y="309"/>
                      </a:cubicBezTo>
                      <a:cubicBezTo>
                        <a:pt x="2223" y="312"/>
                        <a:pt x="2237" y="313"/>
                        <a:pt x="2254" y="313"/>
                      </a:cubicBezTo>
                      <a:cubicBezTo>
                        <a:pt x="2342" y="313"/>
                        <a:pt x="2539" y="287"/>
                        <a:pt x="2551" y="272"/>
                      </a:cubicBezTo>
                      <a:cubicBezTo>
                        <a:pt x="2566" y="255"/>
                        <a:pt x="2498" y="210"/>
                        <a:pt x="2508" y="210"/>
                      </a:cubicBezTo>
                      <a:cubicBezTo>
                        <a:pt x="2509" y="210"/>
                        <a:pt x="2510" y="210"/>
                        <a:pt x="2511" y="211"/>
                      </a:cubicBezTo>
                      <a:cubicBezTo>
                        <a:pt x="2515" y="212"/>
                        <a:pt x="2520" y="212"/>
                        <a:pt x="2525" y="212"/>
                      </a:cubicBezTo>
                      <a:cubicBezTo>
                        <a:pt x="2549" y="212"/>
                        <a:pt x="2582" y="199"/>
                        <a:pt x="2607" y="166"/>
                      </a:cubicBezTo>
                      <a:cubicBezTo>
                        <a:pt x="2637" y="126"/>
                        <a:pt x="2592" y="118"/>
                        <a:pt x="2604" y="111"/>
                      </a:cubicBezTo>
                      <a:cubicBezTo>
                        <a:pt x="2606" y="110"/>
                        <a:pt x="2610" y="109"/>
                        <a:pt x="2615" y="109"/>
                      </a:cubicBezTo>
                      <a:cubicBezTo>
                        <a:pt x="2632" y="109"/>
                        <a:pt x="2662" y="118"/>
                        <a:pt x="2714" y="139"/>
                      </a:cubicBezTo>
                      <a:cubicBezTo>
                        <a:pt x="2747" y="152"/>
                        <a:pt x="2796" y="158"/>
                        <a:pt x="2840" y="158"/>
                      </a:cubicBezTo>
                      <a:cubicBezTo>
                        <a:pt x="2889" y="158"/>
                        <a:pt x="2931" y="150"/>
                        <a:pt x="2932" y="132"/>
                      </a:cubicBezTo>
                      <a:cubicBezTo>
                        <a:pt x="2935" y="100"/>
                        <a:pt x="2811" y="31"/>
                        <a:pt x="2798" y="11"/>
                      </a:cubicBezTo>
                      <a:cubicBezTo>
                        <a:pt x="2794" y="3"/>
                        <a:pt x="2760" y="1"/>
                        <a:pt x="27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484"/>
                <p:cNvSpPr/>
                <p:nvPr/>
              </p:nvSpPr>
              <p:spPr>
                <a:xfrm>
                  <a:off x="4454481" y="2188333"/>
                  <a:ext cx="71152" cy="31483"/>
                </a:xfrm>
                <a:custGeom>
                  <a:rect b="b" l="l" r="r" t="t"/>
                  <a:pathLst>
                    <a:path extrusionOk="0" h="1344" w="3041">
                      <a:moveTo>
                        <a:pt x="1161" y="1"/>
                      </a:moveTo>
                      <a:cubicBezTo>
                        <a:pt x="1030" y="1"/>
                        <a:pt x="903" y="3"/>
                        <a:pt x="817" y="9"/>
                      </a:cubicBezTo>
                      <a:cubicBezTo>
                        <a:pt x="569" y="24"/>
                        <a:pt x="419" y="43"/>
                        <a:pt x="426" y="58"/>
                      </a:cubicBezTo>
                      <a:cubicBezTo>
                        <a:pt x="434" y="73"/>
                        <a:pt x="449" y="111"/>
                        <a:pt x="415" y="117"/>
                      </a:cubicBezTo>
                      <a:cubicBezTo>
                        <a:pt x="409" y="119"/>
                        <a:pt x="386" y="119"/>
                        <a:pt x="355" y="119"/>
                      </a:cubicBezTo>
                      <a:cubicBezTo>
                        <a:pt x="323" y="119"/>
                        <a:pt x="282" y="119"/>
                        <a:pt x="240" y="119"/>
                      </a:cubicBezTo>
                      <a:cubicBezTo>
                        <a:pt x="125" y="119"/>
                        <a:pt x="0" y="122"/>
                        <a:pt x="10" y="143"/>
                      </a:cubicBezTo>
                      <a:cubicBezTo>
                        <a:pt x="29" y="179"/>
                        <a:pt x="383" y="201"/>
                        <a:pt x="392" y="222"/>
                      </a:cubicBezTo>
                      <a:cubicBezTo>
                        <a:pt x="400" y="240"/>
                        <a:pt x="394" y="253"/>
                        <a:pt x="454" y="261"/>
                      </a:cubicBezTo>
                      <a:cubicBezTo>
                        <a:pt x="516" y="271"/>
                        <a:pt x="537" y="302"/>
                        <a:pt x="535" y="320"/>
                      </a:cubicBezTo>
                      <a:cubicBezTo>
                        <a:pt x="534" y="327"/>
                        <a:pt x="523" y="328"/>
                        <a:pt x="510" y="328"/>
                      </a:cubicBezTo>
                      <a:cubicBezTo>
                        <a:pt x="503" y="328"/>
                        <a:pt x="494" y="328"/>
                        <a:pt x="487" y="328"/>
                      </a:cubicBezTo>
                      <a:cubicBezTo>
                        <a:pt x="473" y="328"/>
                        <a:pt x="461" y="329"/>
                        <a:pt x="455" y="335"/>
                      </a:cubicBezTo>
                      <a:cubicBezTo>
                        <a:pt x="443" y="350"/>
                        <a:pt x="451" y="423"/>
                        <a:pt x="484" y="437"/>
                      </a:cubicBezTo>
                      <a:cubicBezTo>
                        <a:pt x="487" y="438"/>
                        <a:pt x="489" y="439"/>
                        <a:pt x="491" y="439"/>
                      </a:cubicBezTo>
                      <a:cubicBezTo>
                        <a:pt x="513" y="439"/>
                        <a:pt x="518" y="390"/>
                        <a:pt x="532" y="390"/>
                      </a:cubicBezTo>
                      <a:cubicBezTo>
                        <a:pt x="535" y="390"/>
                        <a:pt x="539" y="392"/>
                        <a:pt x="543" y="397"/>
                      </a:cubicBezTo>
                      <a:cubicBezTo>
                        <a:pt x="568" y="428"/>
                        <a:pt x="547" y="486"/>
                        <a:pt x="533" y="497"/>
                      </a:cubicBezTo>
                      <a:cubicBezTo>
                        <a:pt x="520" y="507"/>
                        <a:pt x="540" y="535"/>
                        <a:pt x="567" y="535"/>
                      </a:cubicBezTo>
                      <a:cubicBezTo>
                        <a:pt x="567" y="535"/>
                        <a:pt x="568" y="535"/>
                        <a:pt x="569" y="535"/>
                      </a:cubicBezTo>
                      <a:cubicBezTo>
                        <a:pt x="572" y="535"/>
                        <a:pt x="574" y="534"/>
                        <a:pt x="576" y="534"/>
                      </a:cubicBezTo>
                      <a:cubicBezTo>
                        <a:pt x="600" y="534"/>
                        <a:pt x="610" y="545"/>
                        <a:pt x="636" y="567"/>
                      </a:cubicBezTo>
                      <a:cubicBezTo>
                        <a:pt x="642" y="573"/>
                        <a:pt x="648" y="574"/>
                        <a:pt x="654" y="574"/>
                      </a:cubicBezTo>
                      <a:cubicBezTo>
                        <a:pt x="670" y="574"/>
                        <a:pt x="686" y="560"/>
                        <a:pt x="702" y="560"/>
                      </a:cubicBezTo>
                      <a:cubicBezTo>
                        <a:pt x="708" y="560"/>
                        <a:pt x="714" y="562"/>
                        <a:pt x="720" y="567"/>
                      </a:cubicBezTo>
                      <a:cubicBezTo>
                        <a:pt x="748" y="594"/>
                        <a:pt x="713" y="586"/>
                        <a:pt x="731" y="615"/>
                      </a:cubicBezTo>
                      <a:cubicBezTo>
                        <a:pt x="749" y="644"/>
                        <a:pt x="798" y="637"/>
                        <a:pt x="797" y="647"/>
                      </a:cubicBezTo>
                      <a:cubicBezTo>
                        <a:pt x="795" y="658"/>
                        <a:pt x="769" y="675"/>
                        <a:pt x="788" y="716"/>
                      </a:cubicBezTo>
                      <a:cubicBezTo>
                        <a:pt x="802" y="750"/>
                        <a:pt x="825" y="753"/>
                        <a:pt x="860" y="753"/>
                      </a:cubicBezTo>
                      <a:cubicBezTo>
                        <a:pt x="867" y="753"/>
                        <a:pt x="874" y="753"/>
                        <a:pt x="882" y="753"/>
                      </a:cubicBezTo>
                      <a:cubicBezTo>
                        <a:pt x="920" y="753"/>
                        <a:pt x="933" y="717"/>
                        <a:pt x="955" y="717"/>
                      </a:cubicBezTo>
                      <a:cubicBezTo>
                        <a:pt x="961" y="717"/>
                        <a:pt x="968" y="719"/>
                        <a:pt x="976" y="726"/>
                      </a:cubicBezTo>
                      <a:cubicBezTo>
                        <a:pt x="1013" y="760"/>
                        <a:pt x="882" y="773"/>
                        <a:pt x="890" y="787"/>
                      </a:cubicBezTo>
                      <a:cubicBezTo>
                        <a:pt x="897" y="799"/>
                        <a:pt x="1335" y="895"/>
                        <a:pt x="1414" y="904"/>
                      </a:cubicBezTo>
                      <a:cubicBezTo>
                        <a:pt x="1494" y="912"/>
                        <a:pt x="1479" y="946"/>
                        <a:pt x="1583" y="1004"/>
                      </a:cubicBezTo>
                      <a:cubicBezTo>
                        <a:pt x="1616" y="1023"/>
                        <a:pt x="1646" y="1029"/>
                        <a:pt x="1674" y="1029"/>
                      </a:cubicBezTo>
                      <a:cubicBezTo>
                        <a:pt x="1709" y="1029"/>
                        <a:pt x="1741" y="1020"/>
                        <a:pt x="1772" y="1020"/>
                      </a:cubicBezTo>
                      <a:cubicBezTo>
                        <a:pt x="1792" y="1020"/>
                        <a:pt x="1812" y="1024"/>
                        <a:pt x="1831" y="1037"/>
                      </a:cubicBezTo>
                      <a:cubicBezTo>
                        <a:pt x="1902" y="1084"/>
                        <a:pt x="2141" y="1329"/>
                        <a:pt x="2208" y="1341"/>
                      </a:cubicBezTo>
                      <a:cubicBezTo>
                        <a:pt x="2218" y="1342"/>
                        <a:pt x="2226" y="1343"/>
                        <a:pt x="2234" y="1343"/>
                      </a:cubicBezTo>
                      <a:cubicBezTo>
                        <a:pt x="2272" y="1343"/>
                        <a:pt x="2293" y="1325"/>
                        <a:pt x="2352" y="1316"/>
                      </a:cubicBezTo>
                      <a:cubicBezTo>
                        <a:pt x="2424" y="1307"/>
                        <a:pt x="2436" y="1242"/>
                        <a:pt x="2444" y="1191"/>
                      </a:cubicBezTo>
                      <a:cubicBezTo>
                        <a:pt x="2451" y="1140"/>
                        <a:pt x="2454" y="1063"/>
                        <a:pt x="2491" y="1034"/>
                      </a:cubicBezTo>
                      <a:cubicBezTo>
                        <a:pt x="2528" y="1007"/>
                        <a:pt x="2434" y="881"/>
                        <a:pt x="2419" y="864"/>
                      </a:cubicBezTo>
                      <a:cubicBezTo>
                        <a:pt x="2405" y="845"/>
                        <a:pt x="2260" y="832"/>
                        <a:pt x="2249" y="796"/>
                      </a:cubicBezTo>
                      <a:cubicBezTo>
                        <a:pt x="2247" y="789"/>
                        <a:pt x="2250" y="786"/>
                        <a:pt x="2257" y="786"/>
                      </a:cubicBezTo>
                      <a:cubicBezTo>
                        <a:pt x="2283" y="786"/>
                        <a:pt x="2359" y="826"/>
                        <a:pt x="2391" y="826"/>
                      </a:cubicBezTo>
                      <a:cubicBezTo>
                        <a:pt x="2393" y="826"/>
                        <a:pt x="2395" y="825"/>
                        <a:pt x="2397" y="825"/>
                      </a:cubicBezTo>
                      <a:cubicBezTo>
                        <a:pt x="2428" y="818"/>
                        <a:pt x="2436" y="778"/>
                        <a:pt x="2388" y="731"/>
                      </a:cubicBezTo>
                      <a:cubicBezTo>
                        <a:pt x="2374" y="718"/>
                        <a:pt x="2363" y="714"/>
                        <a:pt x="2353" y="714"/>
                      </a:cubicBezTo>
                      <a:cubicBezTo>
                        <a:pt x="2330" y="714"/>
                        <a:pt x="2312" y="735"/>
                        <a:pt x="2294" y="735"/>
                      </a:cubicBezTo>
                      <a:cubicBezTo>
                        <a:pt x="2289" y="735"/>
                        <a:pt x="2285" y="734"/>
                        <a:pt x="2280" y="731"/>
                      </a:cubicBezTo>
                      <a:cubicBezTo>
                        <a:pt x="2246" y="709"/>
                        <a:pt x="2282" y="673"/>
                        <a:pt x="2312" y="669"/>
                      </a:cubicBezTo>
                      <a:cubicBezTo>
                        <a:pt x="2313" y="669"/>
                        <a:pt x="2315" y="669"/>
                        <a:pt x="2317" y="669"/>
                      </a:cubicBezTo>
                      <a:cubicBezTo>
                        <a:pt x="2341" y="669"/>
                        <a:pt x="2368" y="692"/>
                        <a:pt x="2388" y="692"/>
                      </a:cubicBezTo>
                      <a:cubicBezTo>
                        <a:pt x="2392" y="692"/>
                        <a:pt x="2395" y="691"/>
                        <a:pt x="2398" y="690"/>
                      </a:cubicBezTo>
                      <a:cubicBezTo>
                        <a:pt x="2419" y="678"/>
                        <a:pt x="2413" y="620"/>
                        <a:pt x="2403" y="527"/>
                      </a:cubicBezTo>
                      <a:cubicBezTo>
                        <a:pt x="2393" y="449"/>
                        <a:pt x="2446" y="419"/>
                        <a:pt x="2532" y="419"/>
                      </a:cubicBezTo>
                      <a:cubicBezTo>
                        <a:pt x="2548" y="419"/>
                        <a:pt x="2565" y="420"/>
                        <a:pt x="2582" y="422"/>
                      </a:cubicBezTo>
                      <a:cubicBezTo>
                        <a:pt x="2646" y="429"/>
                        <a:pt x="2742" y="433"/>
                        <a:pt x="2820" y="433"/>
                      </a:cubicBezTo>
                      <a:cubicBezTo>
                        <a:pt x="2881" y="433"/>
                        <a:pt x="2932" y="430"/>
                        <a:pt x="2945" y="424"/>
                      </a:cubicBezTo>
                      <a:cubicBezTo>
                        <a:pt x="2976" y="410"/>
                        <a:pt x="2917" y="368"/>
                        <a:pt x="2915" y="342"/>
                      </a:cubicBezTo>
                      <a:cubicBezTo>
                        <a:pt x="2912" y="315"/>
                        <a:pt x="3041" y="333"/>
                        <a:pt x="3024" y="300"/>
                      </a:cubicBezTo>
                      <a:cubicBezTo>
                        <a:pt x="3013" y="277"/>
                        <a:pt x="2989" y="275"/>
                        <a:pt x="2947" y="275"/>
                      </a:cubicBezTo>
                      <a:cubicBezTo>
                        <a:pt x="2940" y="275"/>
                        <a:pt x="2932" y="275"/>
                        <a:pt x="2924" y="275"/>
                      </a:cubicBezTo>
                      <a:cubicBezTo>
                        <a:pt x="2909" y="275"/>
                        <a:pt x="2893" y="275"/>
                        <a:pt x="2875" y="274"/>
                      </a:cubicBezTo>
                      <a:cubicBezTo>
                        <a:pt x="2784" y="270"/>
                        <a:pt x="2602" y="240"/>
                        <a:pt x="2594" y="219"/>
                      </a:cubicBezTo>
                      <a:cubicBezTo>
                        <a:pt x="2587" y="197"/>
                        <a:pt x="2695" y="188"/>
                        <a:pt x="2686" y="173"/>
                      </a:cubicBezTo>
                      <a:cubicBezTo>
                        <a:pt x="2677" y="157"/>
                        <a:pt x="2531" y="151"/>
                        <a:pt x="2485" y="151"/>
                      </a:cubicBezTo>
                      <a:cubicBezTo>
                        <a:pt x="2440" y="151"/>
                        <a:pt x="2356" y="104"/>
                        <a:pt x="2340" y="85"/>
                      </a:cubicBezTo>
                      <a:cubicBezTo>
                        <a:pt x="2338" y="82"/>
                        <a:pt x="2320" y="81"/>
                        <a:pt x="2292" y="81"/>
                      </a:cubicBezTo>
                      <a:cubicBezTo>
                        <a:pt x="2183" y="81"/>
                        <a:pt x="1923" y="102"/>
                        <a:pt x="1871" y="102"/>
                      </a:cubicBezTo>
                      <a:cubicBezTo>
                        <a:pt x="1865" y="102"/>
                        <a:pt x="1862" y="101"/>
                        <a:pt x="1861" y="101"/>
                      </a:cubicBezTo>
                      <a:cubicBezTo>
                        <a:pt x="1853" y="96"/>
                        <a:pt x="1843" y="65"/>
                        <a:pt x="1836" y="54"/>
                      </a:cubicBezTo>
                      <a:cubicBezTo>
                        <a:pt x="1835" y="53"/>
                        <a:pt x="1833" y="52"/>
                        <a:pt x="1830" y="52"/>
                      </a:cubicBezTo>
                      <a:cubicBezTo>
                        <a:pt x="1806" y="52"/>
                        <a:pt x="1715" y="80"/>
                        <a:pt x="1669" y="80"/>
                      </a:cubicBezTo>
                      <a:cubicBezTo>
                        <a:pt x="1659" y="80"/>
                        <a:pt x="1650" y="78"/>
                        <a:pt x="1646" y="74"/>
                      </a:cubicBezTo>
                      <a:cubicBezTo>
                        <a:pt x="1624" y="51"/>
                        <a:pt x="1687" y="43"/>
                        <a:pt x="1677" y="23"/>
                      </a:cubicBezTo>
                      <a:cubicBezTo>
                        <a:pt x="1670" y="9"/>
                        <a:pt x="1409" y="1"/>
                        <a:pt x="1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484"/>
                <p:cNvSpPr/>
                <p:nvPr/>
              </p:nvSpPr>
              <p:spPr>
                <a:xfrm>
                  <a:off x="4510120" y="2189364"/>
                  <a:ext cx="52738" cy="11010"/>
                </a:xfrm>
                <a:custGeom>
                  <a:rect b="b" l="l" r="r" t="t"/>
                  <a:pathLst>
                    <a:path extrusionOk="0" h="470" w="2254">
                      <a:moveTo>
                        <a:pt x="263" y="0"/>
                      </a:moveTo>
                      <a:cubicBezTo>
                        <a:pt x="113" y="0"/>
                        <a:pt x="1" y="6"/>
                        <a:pt x="0" y="22"/>
                      </a:cubicBezTo>
                      <a:cubicBezTo>
                        <a:pt x="0" y="41"/>
                        <a:pt x="220" y="60"/>
                        <a:pt x="239" y="78"/>
                      </a:cubicBezTo>
                      <a:cubicBezTo>
                        <a:pt x="258" y="98"/>
                        <a:pt x="496" y="167"/>
                        <a:pt x="527" y="167"/>
                      </a:cubicBezTo>
                      <a:cubicBezTo>
                        <a:pt x="551" y="167"/>
                        <a:pt x="564" y="138"/>
                        <a:pt x="603" y="138"/>
                      </a:cubicBezTo>
                      <a:cubicBezTo>
                        <a:pt x="617" y="138"/>
                        <a:pt x="635" y="142"/>
                        <a:pt x="658" y="153"/>
                      </a:cubicBezTo>
                      <a:cubicBezTo>
                        <a:pt x="744" y="194"/>
                        <a:pt x="743" y="253"/>
                        <a:pt x="785" y="262"/>
                      </a:cubicBezTo>
                      <a:cubicBezTo>
                        <a:pt x="827" y="271"/>
                        <a:pt x="929" y="281"/>
                        <a:pt x="942" y="303"/>
                      </a:cubicBezTo>
                      <a:cubicBezTo>
                        <a:pt x="953" y="324"/>
                        <a:pt x="926" y="320"/>
                        <a:pt x="952" y="350"/>
                      </a:cubicBezTo>
                      <a:cubicBezTo>
                        <a:pt x="978" y="380"/>
                        <a:pt x="1503" y="346"/>
                        <a:pt x="1529" y="394"/>
                      </a:cubicBezTo>
                      <a:cubicBezTo>
                        <a:pt x="1538" y="409"/>
                        <a:pt x="1494" y="413"/>
                        <a:pt x="1429" y="413"/>
                      </a:cubicBezTo>
                      <a:cubicBezTo>
                        <a:pt x="1340" y="413"/>
                        <a:pt x="1213" y="405"/>
                        <a:pt x="1133" y="405"/>
                      </a:cubicBezTo>
                      <a:cubicBezTo>
                        <a:pt x="1084" y="405"/>
                        <a:pt x="1053" y="408"/>
                        <a:pt x="1060" y="418"/>
                      </a:cubicBezTo>
                      <a:cubicBezTo>
                        <a:pt x="1079" y="448"/>
                        <a:pt x="1441" y="465"/>
                        <a:pt x="1604" y="465"/>
                      </a:cubicBezTo>
                      <a:cubicBezTo>
                        <a:pt x="1645" y="465"/>
                        <a:pt x="1674" y="464"/>
                        <a:pt x="1680" y="462"/>
                      </a:cubicBezTo>
                      <a:cubicBezTo>
                        <a:pt x="1713" y="452"/>
                        <a:pt x="1662" y="381"/>
                        <a:pt x="1676" y="376"/>
                      </a:cubicBezTo>
                      <a:cubicBezTo>
                        <a:pt x="1677" y="375"/>
                        <a:pt x="1679" y="375"/>
                        <a:pt x="1681" y="375"/>
                      </a:cubicBezTo>
                      <a:cubicBezTo>
                        <a:pt x="1704" y="375"/>
                        <a:pt x="1772" y="398"/>
                        <a:pt x="1757" y="413"/>
                      </a:cubicBezTo>
                      <a:cubicBezTo>
                        <a:pt x="1739" y="428"/>
                        <a:pt x="1728" y="453"/>
                        <a:pt x="1755" y="466"/>
                      </a:cubicBezTo>
                      <a:cubicBezTo>
                        <a:pt x="1761" y="469"/>
                        <a:pt x="1769" y="470"/>
                        <a:pt x="1778" y="470"/>
                      </a:cubicBezTo>
                      <a:cubicBezTo>
                        <a:pt x="1810" y="470"/>
                        <a:pt x="1857" y="455"/>
                        <a:pt x="1888" y="446"/>
                      </a:cubicBezTo>
                      <a:cubicBezTo>
                        <a:pt x="1898" y="442"/>
                        <a:pt x="1915" y="441"/>
                        <a:pt x="1936" y="441"/>
                      </a:cubicBezTo>
                      <a:cubicBezTo>
                        <a:pt x="1972" y="441"/>
                        <a:pt x="2018" y="444"/>
                        <a:pt x="2052" y="444"/>
                      </a:cubicBezTo>
                      <a:cubicBezTo>
                        <a:pt x="2078" y="444"/>
                        <a:pt x="2096" y="443"/>
                        <a:pt x="2099" y="436"/>
                      </a:cubicBezTo>
                      <a:cubicBezTo>
                        <a:pt x="2103" y="422"/>
                        <a:pt x="2151" y="405"/>
                        <a:pt x="2190" y="405"/>
                      </a:cubicBezTo>
                      <a:cubicBezTo>
                        <a:pt x="2204" y="405"/>
                        <a:pt x="2217" y="407"/>
                        <a:pt x="2226" y="413"/>
                      </a:cubicBezTo>
                      <a:cubicBezTo>
                        <a:pt x="2232" y="417"/>
                        <a:pt x="2237" y="419"/>
                        <a:pt x="2241" y="419"/>
                      </a:cubicBezTo>
                      <a:cubicBezTo>
                        <a:pt x="2254" y="419"/>
                        <a:pt x="2244" y="391"/>
                        <a:pt x="2236" y="376"/>
                      </a:cubicBezTo>
                      <a:cubicBezTo>
                        <a:pt x="2230" y="364"/>
                        <a:pt x="2212" y="361"/>
                        <a:pt x="2189" y="361"/>
                      </a:cubicBezTo>
                      <a:cubicBezTo>
                        <a:pt x="2173" y="361"/>
                        <a:pt x="2155" y="363"/>
                        <a:pt x="2138" y="364"/>
                      </a:cubicBezTo>
                      <a:cubicBezTo>
                        <a:pt x="2137" y="364"/>
                        <a:pt x="2137" y="364"/>
                        <a:pt x="2136" y="364"/>
                      </a:cubicBezTo>
                      <a:cubicBezTo>
                        <a:pt x="2100" y="364"/>
                        <a:pt x="2091" y="336"/>
                        <a:pt x="2066" y="336"/>
                      </a:cubicBezTo>
                      <a:cubicBezTo>
                        <a:pt x="2060" y="336"/>
                        <a:pt x="2054" y="337"/>
                        <a:pt x="2047" y="340"/>
                      </a:cubicBezTo>
                      <a:cubicBezTo>
                        <a:pt x="2015" y="354"/>
                        <a:pt x="2001" y="375"/>
                        <a:pt x="1972" y="375"/>
                      </a:cubicBezTo>
                      <a:cubicBezTo>
                        <a:pt x="1965" y="375"/>
                        <a:pt x="1956" y="373"/>
                        <a:pt x="1946" y="370"/>
                      </a:cubicBezTo>
                      <a:cubicBezTo>
                        <a:pt x="1933" y="365"/>
                        <a:pt x="1921" y="364"/>
                        <a:pt x="1912" y="364"/>
                      </a:cubicBezTo>
                      <a:cubicBezTo>
                        <a:pt x="1888" y="364"/>
                        <a:pt x="1878" y="376"/>
                        <a:pt x="1888" y="389"/>
                      </a:cubicBezTo>
                      <a:cubicBezTo>
                        <a:pt x="1896" y="400"/>
                        <a:pt x="1877" y="406"/>
                        <a:pt x="1856" y="406"/>
                      </a:cubicBezTo>
                      <a:cubicBezTo>
                        <a:pt x="1842" y="406"/>
                        <a:pt x="1828" y="403"/>
                        <a:pt x="1822" y="396"/>
                      </a:cubicBezTo>
                      <a:cubicBezTo>
                        <a:pt x="1806" y="379"/>
                        <a:pt x="1858" y="364"/>
                        <a:pt x="1842" y="336"/>
                      </a:cubicBezTo>
                      <a:cubicBezTo>
                        <a:pt x="1836" y="326"/>
                        <a:pt x="1799" y="322"/>
                        <a:pt x="1755" y="322"/>
                      </a:cubicBezTo>
                      <a:cubicBezTo>
                        <a:pt x="1683" y="322"/>
                        <a:pt x="1591" y="332"/>
                        <a:pt x="1577" y="338"/>
                      </a:cubicBezTo>
                      <a:cubicBezTo>
                        <a:pt x="1572" y="340"/>
                        <a:pt x="1559" y="341"/>
                        <a:pt x="1540" y="341"/>
                      </a:cubicBezTo>
                      <a:cubicBezTo>
                        <a:pt x="1462" y="341"/>
                        <a:pt x="1290" y="325"/>
                        <a:pt x="1277" y="300"/>
                      </a:cubicBezTo>
                      <a:cubicBezTo>
                        <a:pt x="1262" y="273"/>
                        <a:pt x="1297" y="251"/>
                        <a:pt x="1354" y="251"/>
                      </a:cubicBezTo>
                      <a:cubicBezTo>
                        <a:pt x="1359" y="251"/>
                        <a:pt x="1363" y="251"/>
                        <a:pt x="1368" y="252"/>
                      </a:cubicBezTo>
                      <a:cubicBezTo>
                        <a:pt x="1398" y="254"/>
                        <a:pt x="1466" y="256"/>
                        <a:pt x="1531" y="256"/>
                      </a:cubicBezTo>
                      <a:cubicBezTo>
                        <a:pt x="1605" y="256"/>
                        <a:pt x="1674" y="253"/>
                        <a:pt x="1672" y="244"/>
                      </a:cubicBezTo>
                      <a:cubicBezTo>
                        <a:pt x="1668" y="228"/>
                        <a:pt x="1763" y="195"/>
                        <a:pt x="1743" y="158"/>
                      </a:cubicBezTo>
                      <a:cubicBezTo>
                        <a:pt x="1722" y="120"/>
                        <a:pt x="1669" y="102"/>
                        <a:pt x="1622" y="98"/>
                      </a:cubicBezTo>
                      <a:cubicBezTo>
                        <a:pt x="1599" y="96"/>
                        <a:pt x="1576" y="92"/>
                        <a:pt x="1553" y="92"/>
                      </a:cubicBezTo>
                      <a:cubicBezTo>
                        <a:pt x="1528" y="92"/>
                        <a:pt x="1502" y="96"/>
                        <a:pt x="1473" y="110"/>
                      </a:cubicBezTo>
                      <a:cubicBezTo>
                        <a:pt x="1433" y="131"/>
                        <a:pt x="1344" y="168"/>
                        <a:pt x="1287" y="168"/>
                      </a:cubicBezTo>
                      <a:cubicBezTo>
                        <a:pt x="1268" y="168"/>
                        <a:pt x="1253" y="164"/>
                        <a:pt x="1243" y="154"/>
                      </a:cubicBezTo>
                      <a:cubicBezTo>
                        <a:pt x="1206" y="114"/>
                        <a:pt x="1450" y="88"/>
                        <a:pt x="1435" y="63"/>
                      </a:cubicBezTo>
                      <a:cubicBezTo>
                        <a:pt x="1420" y="38"/>
                        <a:pt x="1104" y="25"/>
                        <a:pt x="1022" y="21"/>
                      </a:cubicBezTo>
                      <a:cubicBezTo>
                        <a:pt x="967" y="20"/>
                        <a:pt x="547" y="0"/>
                        <a:pt x="2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484"/>
                <p:cNvSpPr/>
                <p:nvPr/>
              </p:nvSpPr>
              <p:spPr>
                <a:xfrm>
                  <a:off x="4574276" y="2196555"/>
                  <a:ext cx="8985" cy="2436"/>
                </a:xfrm>
                <a:custGeom>
                  <a:rect b="b" l="l" r="r" t="t"/>
                  <a:pathLst>
                    <a:path extrusionOk="0" h="104" w="384">
                      <a:moveTo>
                        <a:pt x="63" y="0"/>
                      </a:moveTo>
                      <a:cubicBezTo>
                        <a:pt x="25" y="0"/>
                        <a:pt x="1" y="4"/>
                        <a:pt x="3" y="11"/>
                      </a:cubicBezTo>
                      <a:cubicBezTo>
                        <a:pt x="10" y="35"/>
                        <a:pt x="180" y="104"/>
                        <a:pt x="217" y="104"/>
                      </a:cubicBezTo>
                      <a:cubicBezTo>
                        <a:pt x="219" y="104"/>
                        <a:pt x="221" y="103"/>
                        <a:pt x="222" y="103"/>
                      </a:cubicBezTo>
                      <a:cubicBezTo>
                        <a:pt x="241" y="91"/>
                        <a:pt x="146" y="62"/>
                        <a:pt x="161" y="51"/>
                      </a:cubicBezTo>
                      <a:cubicBezTo>
                        <a:pt x="162" y="51"/>
                        <a:pt x="163" y="50"/>
                        <a:pt x="166" y="50"/>
                      </a:cubicBezTo>
                      <a:cubicBezTo>
                        <a:pt x="196" y="50"/>
                        <a:pt x="332" y="93"/>
                        <a:pt x="371" y="93"/>
                      </a:cubicBezTo>
                      <a:cubicBezTo>
                        <a:pt x="380" y="93"/>
                        <a:pt x="384" y="90"/>
                        <a:pt x="379" y="84"/>
                      </a:cubicBezTo>
                      <a:cubicBezTo>
                        <a:pt x="332" y="25"/>
                        <a:pt x="156" y="0"/>
                        <a:pt x="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484"/>
                <p:cNvSpPr/>
                <p:nvPr/>
              </p:nvSpPr>
              <p:spPr>
                <a:xfrm>
                  <a:off x="4563630" y="2197258"/>
                  <a:ext cx="14179" cy="3842"/>
                </a:xfrm>
                <a:custGeom>
                  <a:rect b="b" l="l" r="r" t="t"/>
                  <a:pathLst>
                    <a:path extrusionOk="0" h="164" w="606">
                      <a:moveTo>
                        <a:pt x="142" y="0"/>
                      </a:moveTo>
                      <a:cubicBezTo>
                        <a:pt x="132" y="0"/>
                        <a:pt x="122" y="8"/>
                        <a:pt x="121" y="28"/>
                      </a:cubicBezTo>
                      <a:cubicBezTo>
                        <a:pt x="119" y="72"/>
                        <a:pt x="0" y="28"/>
                        <a:pt x="24" y="74"/>
                      </a:cubicBezTo>
                      <a:cubicBezTo>
                        <a:pt x="33" y="92"/>
                        <a:pt x="66" y="95"/>
                        <a:pt x="107" y="95"/>
                      </a:cubicBezTo>
                      <a:cubicBezTo>
                        <a:pt x="136" y="95"/>
                        <a:pt x="169" y="93"/>
                        <a:pt x="199" y="93"/>
                      </a:cubicBezTo>
                      <a:cubicBezTo>
                        <a:pt x="235" y="93"/>
                        <a:pt x="266" y="96"/>
                        <a:pt x="281" y="109"/>
                      </a:cubicBezTo>
                      <a:cubicBezTo>
                        <a:pt x="314" y="135"/>
                        <a:pt x="393" y="163"/>
                        <a:pt x="437" y="163"/>
                      </a:cubicBezTo>
                      <a:cubicBezTo>
                        <a:pt x="454" y="163"/>
                        <a:pt x="466" y="159"/>
                        <a:pt x="467" y="149"/>
                      </a:cubicBezTo>
                      <a:cubicBezTo>
                        <a:pt x="471" y="113"/>
                        <a:pt x="429" y="118"/>
                        <a:pt x="431" y="99"/>
                      </a:cubicBezTo>
                      <a:cubicBezTo>
                        <a:pt x="432" y="96"/>
                        <a:pt x="440" y="94"/>
                        <a:pt x="453" y="94"/>
                      </a:cubicBezTo>
                      <a:cubicBezTo>
                        <a:pt x="483" y="94"/>
                        <a:pt x="540" y="102"/>
                        <a:pt x="575" y="102"/>
                      </a:cubicBezTo>
                      <a:cubicBezTo>
                        <a:pt x="593" y="102"/>
                        <a:pt x="606" y="100"/>
                        <a:pt x="604" y="93"/>
                      </a:cubicBezTo>
                      <a:cubicBezTo>
                        <a:pt x="598" y="70"/>
                        <a:pt x="507" y="38"/>
                        <a:pt x="442" y="22"/>
                      </a:cubicBezTo>
                      <a:cubicBezTo>
                        <a:pt x="438" y="21"/>
                        <a:pt x="435" y="21"/>
                        <a:pt x="431" y="21"/>
                      </a:cubicBezTo>
                      <a:cubicBezTo>
                        <a:pt x="403" y="21"/>
                        <a:pt x="391" y="51"/>
                        <a:pt x="329" y="51"/>
                      </a:cubicBezTo>
                      <a:cubicBezTo>
                        <a:pt x="308" y="51"/>
                        <a:pt x="287" y="52"/>
                        <a:pt x="266" y="52"/>
                      </a:cubicBezTo>
                      <a:cubicBezTo>
                        <a:pt x="216" y="52"/>
                        <a:pt x="172" y="49"/>
                        <a:pt x="170" y="28"/>
                      </a:cubicBezTo>
                      <a:cubicBezTo>
                        <a:pt x="168" y="11"/>
                        <a:pt x="155" y="0"/>
                        <a:pt x="1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484"/>
                <p:cNvSpPr/>
                <p:nvPr/>
              </p:nvSpPr>
              <p:spPr>
                <a:xfrm>
                  <a:off x="4555090" y="2193932"/>
                  <a:ext cx="7089" cy="2085"/>
                </a:xfrm>
                <a:custGeom>
                  <a:rect b="b" l="l" r="r" t="t"/>
                  <a:pathLst>
                    <a:path extrusionOk="0" h="89" w="303">
                      <a:moveTo>
                        <a:pt x="249" y="1"/>
                      </a:moveTo>
                      <a:cubicBezTo>
                        <a:pt x="213" y="1"/>
                        <a:pt x="163" y="15"/>
                        <a:pt x="140" y="15"/>
                      </a:cubicBezTo>
                      <a:cubicBezTo>
                        <a:pt x="138" y="15"/>
                        <a:pt x="135" y="15"/>
                        <a:pt x="134" y="15"/>
                      </a:cubicBezTo>
                      <a:cubicBezTo>
                        <a:pt x="131" y="14"/>
                        <a:pt x="128" y="14"/>
                        <a:pt x="125" y="14"/>
                      </a:cubicBezTo>
                      <a:cubicBezTo>
                        <a:pt x="90" y="14"/>
                        <a:pt x="1" y="39"/>
                        <a:pt x="7" y="62"/>
                      </a:cubicBezTo>
                      <a:cubicBezTo>
                        <a:pt x="12" y="77"/>
                        <a:pt x="27" y="89"/>
                        <a:pt x="43" y="89"/>
                      </a:cubicBezTo>
                      <a:cubicBezTo>
                        <a:pt x="54" y="89"/>
                        <a:pt x="65" y="83"/>
                        <a:pt x="73" y="70"/>
                      </a:cubicBezTo>
                      <a:cubicBezTo>
                        <a:pt x="80" y="59"/>
                        <a:pt x="93" y="55"/>
                        <a:pt x="111" y="55"/>
                      </a:cubicBezTo>
                      <a:cubicBezTo>
                        <a:pt x="145" y="55"/>
                        <a:pt x="193" y="70"/>
                        <a:pt x="227" y="70"/>
                      </a:cubicBezTo>
                      <a:cubicBezTo>
                        <a:pt x="228" y="70"/>
                        <a:pt x="230" y="70"/>
                        <a:pt x="231" y="70"/>
                      </a:cubicBezTo>
                      <a:cubicBezTo>
                        <a:pt x="279" y="68"/>
                        <a:pt x="303" y="44"/>
                        <a:pt x="286" y="15"/>
                      </a:cubicBezTo>
                      <a:cubicBezTo>
                        <a:pt x="281" y="4"/>
                        <a:pt x="267" y="1"/>
                        <a:pt x="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484"/>
                <p:cNvSpPr/>
                <p:nvPr/>
              </p:nvSpPr>
              <p:spPr>
                <a:xfrm>
                  <a:off x="4567046" y="2195735"/>
                  <a:ext cx="4399" cy="1124"/>
                </a:xfrm>
                <a:custGeom>
                  <a:rect b="b" l="l" r="r" t="t"/>
                  <a:pathLst>
                    <a:path extrusionOk="0" h="48" w="188">
                      <a:moveTo>
                        <a:pt x="118" y="1"/>
                      </a:moveTo>
                      <a:cubicBezTo>
                        <a:pt x="91" y="1"/>
                        <a:pt x="61" y="2"/>
                        <a:pt x="42" y="3"/>
                      </a:cubicBezTo>
                      <a:cubicBezTo>
                        <a:pt x="1" y="4"/>
                        <a:pt x="66" y="34"/>
                        <a:pt x="91" y="44"/>
                      </a:cubicBezTo>
                      <a:cubicBezTo>
                        <a:pt x="97" y="47"/>
                        <a:pt x="106" y="48"/>
                        <a:pt x="115" y="48"/>
                      </a:cubicBezTo>
                      <a:cubicBezTo>
                        <a:pt x="146" y="48"/>
                        <a:pt x="187" y="35"/>
                        <a:pt x="183" y="12"/>
                      </a:cubicBezTo>
                      <a:cubicBezTo>
                        <a:pt x="181" y="3"/>
                        <a:pt x="152" y="1"/>
                        <a:pt x="1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484"/>
                <p:cNvSpPr/>
                <p:nvPr/>
              </p:nvSpPr>
              <p:spPr>
                <a:xfrm>
                  <a:off x="4555979" y="2201287"/>
                  <a:ext cx="7089" cy="3116"/>
                </a:xfrm>
                <a:custGeom>
                  <a:rect b="b" l="l" r="r" t="t"/>
                  <a:pathLst>
                    <a:path extrusionOk="0" h="133" w="303">
                      <a:moveTo>
                        <a:pt x="72" y="0"/>
                      </a:moveTo>
                      <a:cubicBezTo>
                        <a:pt x="32" y="0"/>
                        <a:pt x="1" y="3"/>
                        <a:pt x="4" y="9"/>
                      </a:cubicBezTo>
                      <a:cubicBezTo>
                        <a:pt x="14" y="25"/>
                        <a:pt x="47" y="35"/>
                        <a:pt x="50" y="50"/>
                      </a:cubicBezTo>
                      <a:cubicBezTo>
                        <a:pt x="51" y="66"/>
                        <a:pt x="5" y="75"/>
                        <a:pt x="30" y="107"/>
                      </a:cubicBezTo>
                      <a:cubicBezTo>
                        <a:pt x="45" y="126"/>
                        <a:pt x="78" y="132"/>
                        <a:pt x="120" y="132"/>
                      </a:cubicBezTo>
                      <a:cubicBezTo>
                        <a:pt x="148" y="132"/>
                        <a:pt x="180" y="129"/>
                        <a:pt x="212" y="125"/>
                      </a:cubicBezTo>
                      <a:cubicBezTo>
                        <a:pt x="292" y="115"/>
                        <a:pt x="303" y="87"/>
                        <a:pt x="296" y="64"/>
                      </a:cubicBezTo>
                      <a:cubicBezTo>
                        <a:pt x="293" y="55"/>
                        <a:pt x="280" y="53"/>
                        <a:pt x="265" y="53"/>
                      </a:cubicBezTo>
                      <a:cubicBezTo>
                        <a:pt x="248" y="53"/>
                        <a:pt x="229" y="56"/>
                        <a:pt x="217" y="56"/>
                      </a:cubicBezTo>
                      <a:cubicBezTo>
                        <a:pt x="212" y="56"/>
                        <a:pt x="209" y="55"/>
                        <a:pt x="208" y="53"/>
                      </a:cubicBezTo>
                      <a:cubicBezTo>
                        <a:pt x="204" y="44"/>
                        <a:pt x="215" y="31"/>
                        <a:pt x="209" y="16"/>
                      </a:cubicBezTo>
                      <a:cubicBezTo>
                        <a:pt x="206" y="6"/>
                        <a:pt x="131"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484"/>
                <p:cNvSpPr/>
                <p:nvPr/>
              </p:nvSpPr>
              <p:spPr>
                <a:xfrm>
                  <a:off x="4561080" y="2234504"/>
                  <a:ext cx="8517" cy="3373"/>
                </a:xfrm>
                <a:custGeom>
                  <a:rect b="b" l="l" r="r" t="t"/>
                  <a:pathLst>
                    <a:path extrusionOk="0" h="144" w="364">
                      <a:moveTo>
                        <a:pt x="71" y="1"/>
                      </a:moveTo>
                      <a:cubicBezTo>
                        <a:pt x="50" y="1"/>
                        <a:pt x="55" y="34"/>
                        <a:pt x="61" y="53"/>
                      </a:cubicBezTo>
                      <a:cubicBezTo>
                        <a:pt x="67" y="74"/>
                        <a:pt x="1" y="74"/>
                        <a:pt x="23" y="118"/>
                      </a:cubicBezTo>
                      <a:cubicBezTo>
                        <a:pt x="33" y="137"/>
                        <a:pt x="59" y="144"/>
                        <a:pt x="85" y="144"/>
                      </a:cubicBezTo>
                      <a:cubicBezTo>
                        <a:pt x="121" y="144"/>
                        <a:pt x="159" y="131"/>
                        <a:pt x="165" y="118"/>
                      </a:cubicBezTo>
                      <a:cubicBezTo>
                        <a:pt x="170" y="106"/>
                        <a:pt x="176" y="97"/>
                        <a:pt x="187" y="97"/>
                      </a:cubicBezTo>
                      <a:cubicBezTo>
                        <a:pt x="196" y="97"/>
                        <a:pt x="208" y="103"/>
                        <a:pt x="226" y="118"/>
                      </a:cubicBezTo>
                      <a:cubicBezTo>
                        <a:pt x="247" y="135"/>
                        <a:pt x="281" y="141"/>
                        <a:pt x="310" y="141"/>
                      </a:cubicBezTo>
                      <a:cubicBezTo>
                        <a:pt x="338" y="141"/>
                        <a:pt x="361" y="135"/>
                        <a:pt x="362" y="126"/>
                      </a:cubicBezTo>
                      <a:cubicBezTo>
                        <a:pt x="364" y="88"/>
                        <a:pt x="269" y="62"/>
                        <a:pt x="222" y="62"/>
                      </a:cubicBezTo>
                      <a:cubicBezTo>
                        <a:pt x="177" y="59"/>
                        <a:pt x="132" y="27"/>
                        <a:pt x="90" y="7"/>
                      </a:cubicBezTo>
                      <a:cubicBezTo>
                        <a:pt x="82" y="3"/>
                        <a:pt x="76" y="1"/>
                        <a:pt x="71"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484"/>
                <p:cNvSpPr/>
                <p:nvPr/>
              </p:nvSpPr>
              <p:spPr>
                <a:xfrm>
                  <a:off x="4558857" y="2238181"/>
                  <a:ext cx="4165" cy="4240"/>
                </a:xfrm>
                <a:custGeom>
                  <a:rect b="b" l="l" r="r" t="t"/>
                  <a:pathLst>
                    <a:path extrusionOk="0" h="181" w="178">
                      <a:moveTo>
                        <a:pt x="104" y="0"/>
                      </a:moveTo>
                      <a:cubicBezTo>
                        <a:pt x="70" y="0"/>
                        <a:pt x="31" y="38"/>
                        <a:pt x="19" y="54"/>
                      </a:cubicBezTo>
                      <a:cubicBezTo>
                        <a:pt x="0" y="75"/>
                        <a:pt x="25" y="102"/>
                        <a:pt x="55" y="115"/>
                      </a:cubicBezTo>
                      <a:cubicBezTo>
                        <a:pt x="84" y="128"/>
                        <a:pt x="56" y="181"/>
                        <a:pt x="117" y="181"/>
                      </a:cubicBezTo>
                      <a:cubicBezTo>
                        <a:pt x="178" y="181"/>
                        <a:pt x="139" y="95"/>
                        <a:pt x="125" y="64"/>
                      </a:cubicBezTo>
                      <a:cubicBezTo>
                        <a:pt x="111" y="33"/>
                        <a:pt x="163" y="44"/>
                        <a:pt x="137" y="15"/>
                      </a:cubicBezTo>
                      <a:cubicBezTo>
                        <a:pt x="127" y="4"/>
                        <a:pt x="116" y="0"/>
                        <a:pt x="10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484"/>
                <p:cNvSpPr/>
                <p:nvPr/>
              </p:nvSpPr>
              <p:spPr>
                <a:xfrm>
                  <a:off x="4558927" y="2242796"/>
                  <a:ext cx="4586" cy="1944"/>
                </a:xfrm>
                <a:custGeom>
                  <a:rect b="b" l="l" r="r" t="t"/>
                  <a:pathLst>
                    <a:path extrusionOk="0" h="83" w="196">
                      <a:moveTo>
                        <a:pt x="25" y="0"/>
                      </a:moveTo>
                      <a:cubicBezTo>
                        <a:pt x="10" y="0"/>
                        <a:pt x="1" y="3"/>
                        <a:pt x="1" y="10"/>
                      </a:cubicBezTo>
                      <a:cubicBezTo>
                        <a:pt x="2" y="38"/>
                        <a:pt x="89" y="38"/>
                        <a:pt x="143" y="68"/>
                      </a:cubicBezTo>
                      <a:cubicBezTo>
                        <a:pt x="162" y="79"/>
                        <a:pt x="174" y="83"/>
                        <a:pt x="181" y="83"/>
                      </a:cubicBezTo>
                      <a:cubicBezTo>
                        <a:pt x="195" y="83"/>
                        <a:pt x="195" y="68"/>
                        <a:pt x="195" y="47"/>
                      </a:cubicBezTo>
                      <a:cubicBezTo>
                        <a:pt x="196" y="35"/>
                        <a:pt x="76" y="0"/>
                        <a:pt x="2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484"/>
                <p:cNvSpPr/>
                <p:nvPr/>
              </p:nvSpPr>
              <p:spPr>
                <a:xfrm>
                  <a:off x="4554856" y="2241086"/>
                  <a:ext cx="2971" cy="1359"/>
                </a:xfrm>
                <a:custGeom>
                  <a:rect b="b" l="l" r="r" t="t"/>
                  <a:pathLst>
                    <a:path extrusionOk="0" h="58" w="127">
                      <a:moveTo>
                        <a:pt x="49" y="0"/>
                      </a:moveTo>
                      <a:cubicBezTo>
                        <a:pt x="23" y="0"/>
                        <a:pt x="0" y="9"/>
                        <a:pt x="4" y="23"/>
                      </a:cubicBezTo>
                      <a:cubicBezTo>
                        <a:pt x="10" y="55"/>
                        <a:pt x="37" y="35"/>
                        <a:pt x="78" y="50"/>
                      </a:cubicBezTo>
                      <a:cubicBezTo>
                        <a:pt x="93" y="55"/>
                        <a:pt x="104" y="58"/>
                        <a:pt x="112" y="58"/>
                      </a:cubicBezTo>
                      <a:cubicBezTo>
                        <a:pt x="124" y="58"/>
                        <a:pt x="127" y="51"/>
                        <a:pt x="124" y="38"/>
                      </a:cubicBezTo>
                      <a:cubicBezTo>
                        <a:pt x="118" y="12"/>
                        <a:pt x="81" y="0"/>
                        <a:pt x="49"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484"/>
                <p:cNvSpPr/>
                <p:nvPr/>
              </p:nvSpPr>
              <p:spPr>
                <a:xfrm>
                  <a:off x="4330802" y="2302928"/>
                  <a:ext cx="6107" cy="5247"/>
                </a:xfrm>
                <a:custGeom>
                  <a:rect b="b" l="l" r="r" t="t"/>
                  <a:pathLst>
                    <a:path extrusionOk="0" h="224" w="261">
                      <a:moveTo>
                        <a:pt x="72" y="0"/>
                      </a:moveTo>
                      <a:cubicBezTo>
                        <a:pt x="41" y="0"/>
                        <a:pt x="0" y="81"/>
                        <a:pt x="7" y="101"/>
                      </a:cubicBezTo>
                      <a:cubicBezTo>
                        <a:pt x="14" y="125"/>
                        <a:pt x="37" y="152"/>
                        <a:pt x="122" y="198"/>
                      </a:cubicBezTo>
                      <a:cubicBezTo>
                        <a:pt x="158" y="217"/>
                        <a:pt x="188" y="224"/>
                        <a:pt x="211" y="224"/>
                      </a:cubicBezTo>
                      <a:cubicBezTo>
                        <a:pt x="244" y="224"/>
                        <a:pt x="261" y="210"/>
                        <a:pt x="255" y="198"/>
                      </a:cubicBezTo>
                      <a:cubicBezTo>
                        <a:pt x="244" y="179"/>
                        <a:pt x="70" y="125"/>
                        <a:pt x="51" y="89"/>
                      </a:cubicBezTo>
                      <a:cubicBezTo>
                        <a:pt x="32" y="54"/>
                        <a:pt x="97" y="20"/>
                        <a:pt x="87" y="7"/>
                      </a:cubicBezTo>
                      <a:cubicBezTo>
                        <a:pt x="82" y="2"/>
                        <a:pt x="77"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484"/>
                <p:cNvSpPr/>
                <p:nvPr/>
              </p:nvSpPr>
              <p:spPr>
                <a:xfrm>
                  <a:off x="4592128" y="2171701"/>
                  <a:ext cx="54329" cy="35184"/>
                </a:xfrm>
                <a:custGeom>
                  <a:rect b="b" l="l" r="r" t="t"/>
                  <a:pathLst>
                    <a:path extrusionOk="0" h="1502" w="2322">
                      <a:moveTo>
                        <a:pt x="1494" y="14"/>
                      </a:moveTo>
                      <a:lnTo>
                        <a:pt x="2304" y="1488"/>
                      </a:lnTo>
                      <a:lnTo>
                        <a:pt x="829" y="1488"/>
                      </a:lnTo>
                      <a:lnTo>
                        <a:pt x="19" y="14"/>
                      </a:lnTo>
                      <a:close/>
                      <a:moveTo>
                        <a:pt x="6" y="1"/>
                      </a:moveTo>
                      <a:cubicBezTo>
                        <a:pt x="2" y="1"/>
                        <a:pt x="1" y="4"/>
                        <a:pt x="3" y="7"/>
                      </a:cubicBezTo>
                      <a:lnTo>
                        <a:pt x="819" y="1494"/>
                      </a:lnTo>
                      <a:cubicBezTo>
                        <a:pt x="822" y="1498"/>
                        <a:pt x="826" y="1501"/>
                        <a:pt x="829" y="1501"/>
                      </a:cubicBezTo>
                      <a:lnTo>
                        <a:pt x="2316" y="1501"/>
                      </a:lnTo>
                      <a:cubicBezTo>
                        <a:pt x="2321" y="1501"/>
                        <a:pt x="2322" y="1498"/>
                        <a:pt x="2319" y="1494"/>
                      </a:cubicBezTo>
                      <a:lnTo>
                        <a:pt x="1503" y="7"/>
                      </a:lnTo>
                      <a:cubicBezTo>
                        <a:pt x="1500" y="4"/>
                        <a:pt x="1496"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484"/>
                <p:cNvSpPr/>
                <p:nvPr/>
              </p:nvSpPr>
              <p:spPr>
                <a:xfrm>
                  <a:off x="4557360" y="2171701"/>
                  <a:ext cx="54352" cy="35184"/>
                </a:xfrm>
                <a:custGeom>
                  <a:rect b="b" l="l" r="r" t="t"/>
                  <a:pathLst>
                    <a:path extrusionOk="0" h="1502" w="2323">
                      <a:moveTo>
                        <a:pt x="1493" y="14"/>
                      </a:moveTo>
                      <a:lnTo>
                        <a:pt x="2303" y="1488"/>
                      </a:lnTo>
                      <a:lnTo>
                        <a:pt x="828" y="1488"/>
                      </a:lnTo>
                      <a:lnTo>
                        <a:pt x="18" y="14"/>
                      </a:lnTo>
                      <a:close/>
                      <a:moveTo>
                        <a:pt x="6" y="1"/>
                      </a:moveTo>
                      <a:cubicBezTo>
                        <a:pt x="2" y="1"/>
                        <a:pt x="1" y="4"/>
                        <a:pt x="3" y="7"/>
                      </a:cubicBezTo>
                      <a:lnTo>
                        <a:pt x="820" y="1494"/>
                      </a:lnTo>
                      <a:cubicBezTo>
                        <a:pt x="821" y="1498"/>
                        <a:pt x="826" y="1501"/>
                        <a:pt x="829" y="1501"/>
                      </a:cubicBezTo>
                      <a:lnTo>
                        <a:pt x="2316" y="1501"/>
                      </a:lnTo>
                      <a:cubicBezTo>
                        <a:pt x="2320" y="1501"/>
                        <a:pt x="2323" y="1498"/>
                        <a:pt x="2319" y="1494"/>
                      </a:cubicBezTo>
                      <a:lnTo>
                        <a:pt x="1503" y="7"/>
                      </a:lnTo>
                      <a:cubicBezTo>
                        <a:pt x="1500" y="4"/>
                        <a:pt x="1496"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484"/>
                <p:cNvSpPr/>
                <p:nvPr/>
              </p:nvSpPr>
              <p:spPr>
                <a:xfrm>
                  <a:off x="4522568" y="2171701"/>
                  <a:ext cx="54352" cy="35184"/>
                </a:xfrm>
                <a:custGeom>
                  <a:rect b="b" l="l" r="r" t="t"/>
                  <a:pathLst>
                    <a:path extrusionOk="0" h="1502" w="2323">
                      <a:moveTo>
                        <a:pt x="1493" y="14"/>
                      </a:moveTo>
                      <a:lnTo>
                        <a:pt x="2303" y="1488"/>
                      </a:lnTo>
                      <a:lnTo>
                        <a:pt x="828" y="1488"/>
                      </a:lnTo>
                      <a:lnTo>
                        <a:pt x="18" y="14"/>
                      </a:lnTo>
                      <a:close/>
                      <a:moveTo>
                        <a:pt x="6" y="1"/>
                      </a:moveTo>
                      <a:cubicBezTo>
                        <a:pt x="2" y="1"/>
                        <a:pt x="1" y="4"/>
                        <a:pt x="3" y="7"/>
                      </a:cubicBezTo>
                      <a:lnTo>
                        <a:pt x="820" y="1494"/>
                      </a:lnTo>
                      <a:cubicBezTo>
                        <a:pt x="822" y="1498"/>
                        <a:pt x="826" y="1501"/>
                        <a:pt x="829" y="1501"/>
                      </a:cubicBezTo>
                      <a:lnTo>
                        <a:pt x="2316" y="1501"/>
                      </a:lnTo>
                      <a:cubicBezTo>
                        <a:pt x="2320" y="1501"/>
                        <a:pt x="2322" y="1498"/>
                        <a:pt x="2319" y="1494"/>
                      </a:cubicBezTo>
                      <a:lnTo>
                        <a:pt x="1503" y="7"/>
                      </a:lnTo>
                      <a:cubicBezTo>
                        <a:pt x="1500" y="4"/>
                        <a:pt x="1496"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484"/>
                <p:cNvSpPr/>
                <p:nvPr/>
              </p:nvSpPr>
              <p:spPr>
                <a:xfrm>
                  <a:off x="4487775" y="2171701"/>
                  <a:ext cx="54352" cy="35184"/>
                </a:xfrm>
                <a:custGeom>
                  <a:rect b="b" l="l" r="r" t="t"/>
                  <a:pathLst>
                    <a:path extrusionOk="0" h="1502" w="2323">
                      <a:moveTo>
                        <a:pt x="1494" y="14"/>
                      </a:moveTo>
                      <a:lnTo>
                        <a:pt x="2304" y="1488"/>
                      </a:lnTo>
                      <a:lnTo>
                        <a:pt x="830" y="1488"/>
                      </a:lnTo>
                      <a:lnTo>
                        <a:pt x="20" y="14"/>
                      </a:lnTo>
                      <a:close/>
                      <a:moveTo>
                        <a:pt x="6" y="1"/>
                      </a:moveTo>
                      <a:cubicBezTo>
                        <a:pt x="2" y="1"/>
                        <a:pt x="1" y="4"/>
                        <a:pt x="3" y="7"/>
                      </a:cubicBezTo>
                      <a:lnTo>
                        <a:pt x="820" y="1494"/>
                      </a:lnTo>
                      <a:cubicBezTo>
                        <a:pt x="822" y="1498"/>
                        <a:pt x="826" y="1501"/>
                        <a:pt x="829" y="1501"/>
                      </a:cubicBezTo>
                      <a:lnTo>
                        <a:pt x="2316" y="1501"/>
                      </a:lnTo>
                      <a:cubicBezTo>
                        <a:pt x="2320" y="1501"/>
                        <a:pt x="2322" y="1498"/>
                        <a:pt x="2319" y="1494"/>
                      </a:cubicBezTo>
                      <a:lnTo>
                        <a:pt x="1503" y="7"/>
                      </a:lnTo>
                      <a:cubicBezTo>
                        <a:pt x="1500" y="4"/>
                        <a:pt x="1496"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484"/>
                <p:cNvSpPr/>
                <p:nvPr/>
              </p:nvSpPr>
              <p:spPr>
                <a:xfrm>
                  <a:off x="4453007" y="2171701"/>
                  <a:ext cx="54352" cy="35184"/>
                </a:xfrm>
                <a:custGeom>
                  <a:rect b="b" l="l" r="r" t="t"/>
                  <a:pathLst>
                    <a:path extrusionOk="0" h="1502" w="2323">
                      <a:moveTo>
                        <a:pt x="1493" y="14"/>
                      </a:moveTo>
                      <a:lnTo>
                        <a:pt x="2303" y="1488"/>
                      </a:lnTo>
                      <a:lnTo>
                        <a:pt x="829" y="1488"/>
                      </a:lnTo>
                      <a:lnTo>
                        <a:pt x="19" y="14"/>
                      </a:lnTo>
                      <a:close/>
                      <a:moveTo>
                        <a:pt x="6" y="1"/>
                      </a:moveTo>
                      <a:cubicBezTo>
                        <a:pt x="4" y="1"/>
                        <a:pt x="1" y="4"/>
                        <a:pt x="4" y="7"/>
                      </a:cubicBezTo>
                      <a:lnTo>
                        <a:pt x="820" y="1494"/>
                      </a:lnTo>
                      <a:cubicBezTo>
                        <a:pt x="821" y="1498"/>
                        <a:pt x="826" y="1501"/>
                        <a:pt x="830" y="1501"/>
                      </a:cubicBezTo>
                      <a:lnTo>
                        <a:pt x="2317" y="1501"/>
                      </a:lnTo>
                      <a:cubicBezTo>
                        <a:pt x="2321" y="1501"/>
                        <a:pt x="2322" y="1498"/>
                        <a:pt x="2319" y="1494"/>
                      </a:cubicBezTo>
                      <a:lnTo>
                        <a:pt x="1503"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484"/>
                <p:cNvSpPr/>
                <p:nvPr/>
              </p:nvSpPr>
              <p:spPr>
                <a:xfrm>
                  <a:off x="4418215" y="2171701"/>
                  <a:ext cx="54352" cy="35184"/>
                </a:xfrm>
                <a:custGeom>
                  <a:rect b="b" l="l" r="r" t="t"/>
                  <a:pathLst>
                    <a:path extrusionOk="0" h="1502" w="2323">
                      <a:moveTo>
                        <a:pt x="1493" y="14"/>
                      </a:moveTo>
                      <a:lnTo>
                        <a:pt x="2303" y="1488"/>
                      </a:lnTo>
                      <a:lnTo>
                        <a:pt x="829" y="1488"/>
                      </a:lnTo>
                      <a:lnTo>
                        <a:pt x="19" y="14"/>
                      </a:lnTo>
                      <a:close/>
                      <a:moveTo>
                        <a:pt x="6" y="1"/>
                      </a:moveTo>
                      <a:cubicBezTo>
                        <a:pt x="1" y="1"/>
                        <a:pt x="0" y="4"/>
                        <a:pt x="4" y="7"/>
                      </a:cubicBezTo>
                      <a:lnTo>
                        <a:pt x="820" y="1494"/>
                      </a:lnTo>
                      <a:cubicBezTo>
                        <a:pt x="822" y="1498"/>
                        <a:pt x="826" y="1501"/>
                        <a:pt x="830" y="1501"/>
                      </a:cubicBezTo>
                      <a:lnTo>
                        <a:pt x="2317" y="1501"/>
                      </a:lnTo>
                      <a:cubicBezTo>
                        <a:pt x="2321" y="1501"/>
                        <a:pt x="2322" y="1498"/>
                        <a:pt x="2319" y="1494"/>
                      </a:cubicBezTo>
                      <a:lnTo>
                        <a:pt x="1503"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484"/>
                <p:cNvSpPr/>
                <p:nvPr/>
              </p:nvSpPr>
              <p:spPr>
                <a:xfrm>
                  <a:off x="4383446" y="2171701"/>
                  <a:ext cx="54352" cy="35184"/>
                </a:xfrm>
                <a:custGeom>
                  <a:rect b="b" l="l" r="r" t="t"/>
                  <a:pathLst>
                    <a:path extrusionOk="0" h="1502" w="2323">
                      <a:moveTo>
                        <a:pt x="1493" y="14"/>
                      </a:moveTo>
                      <a:lnTo>
                        <a:pt x="2303" y="1488"/>
                      </a:lnTo>
                      <a:lnTo>
                        <a:pt x="829" y="1488"/>
                      </a:lnTo>
                      <a:lnTo>
                        <a:pt x="19" y="14"/>
                      </a:lnTo>
                      <a:close/>
                      <a:moveTo>
                        <a:pt x="6" y="1"/>
                      </a:moveTo>
                      <a:cubicBezTo>
                        <a:pt x="4" y="1"/>
                        <a:pt x="0" y="4"/>
                        <a:pt x="4" y="7"/>
                      </a:cubicBezTo>
                      <a:lnTo>
                        <a:pt x="820" y="1494"/>
                      </a:lnTo>
                      <a:cubicBezTo>
                        <a:pt x="821" y="1498"/>
                        <a:pt x="826" y="1501"/>
                        <a:pt x="830" y="1501"/>
                      </a:cubicBezTo>
                      <a:lnTo>
                        <a:pt x="2317" y="1501"/>
                      </a:lnTo>
                      <a:cubicBezTo>
                        <a:pt x="2321" y="1501"/>
                        <a:pt x="2322" y="1498"/>
                        <a:pt x="2320" y="1494"/>
                      </a:cubicBezTo>
                      <a:lnTo>
                        <a:pt x="1503"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484"/>
                <p:cNvSpPr/>
                <p:nvPr/>
              </p:nvSpPr>
              <p:spPr>
                <a:xfrm>
                  <a:off x="4348654" y="2171701"/>
                  <a:ext cx="54352" cy="35184"/>
                </a:xfrm>
                <a:custGeom>
                  <a:rect b="b" l="l" r="r" t="t"/>
                  <a:pathLst>
                    <a:path extrusionOk="0" h="1502" w="2323">
                      <a:moveTo>
                        <a:pt x="1493" y="14"/>
                      </a:moveTo>
                      <a:lnTo>
                        <a:pt x="2303" y="1488"/>
                      </a:lnTo>
                      <a:lnTo>
                        <a:pt x="829" y="1488"/>
                      </a:lnTo>
                      <a:lnTo>
                        <a:pt x="19" y="14"/>
                      </a:lnTo>
                      <a:close/>
                      <a:moveTo>
                        <a:pt x="6" y="1"/>
                      </a:moveTo>
                      <a:cubicBezTo>
                        <a:pt x="2" y="1"/>
                        <a:pt x="0" y="4"/>
                        <a:pt x="3" y="7"/>
                      </a:cubicBezTo>
                      <a:lnTo>
                        <a:pt x="820" y="1494"/>
                      </a:lnTo>
                      <a:cubicBezTo>
                        <a:pt x="821" y="1498"/>
                        <a:pt x="826" y="1501"/>
                        <a:pt x="830" y="1501"/>
                      </a:cubicBezTo>
                      <a:lnTo>
                        <a:pt x="2317" y="1501"/>
                      </a:lnTo>
                      <a:cubicBezTo>
                        <a:pt x="2321" y="1501"/>
                        <a:pt x="2322" y="1498"/>
                        <a:pt x="2320" y="1494"/>
                      </a:cubicBezTo>
                      <a:lnTo>
                        <a:pt x="1503"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484"/>
                <p:cNvSpPr/>
                <p:nvPr/>
              </p:nvSpPr>
              <p:spPr>
                <a:xfrm>
                  <a:off x="4313862" y="2171701"/>
                  <a:ext cx="54352" cy="35184"/>
                </a:xfrm>
                <a:custGeom>
                  <a:rect b="b" l="l" r="r" t="t"/>
                  <a:pathLst>
                    <a:path extrusionOk="0" h="1502" w="2323">
                      <a:moveTo>
                        <a:pt x="1493" y="14"/>
                      </a:moveTo>
                      <a:lnTo>
                        <a:pt x="2303" y="1488"/>
                      </a:lnTo>
                      <a:lnTo>
                        <a:pt x="829" y="1488"/>
                      </a:lnTo>
                      <a:lnTo>
                        <a:pt x="19" y="14"/>
                      </a:lnTo>
                      <a:close/>
                      <a:moveTo>
                        <a:pt x="5" y="1"/>
                      </a:moveTo>
                      <a:cubicBezTo>
                        <a:pt x="1" y="1"/>
                        <a:pt x="0" y="4"/>
                        <a:pt x="3" y="7"/>
                      </a:cubicBezTo>
                      <a:lnTo>
                        <a:pt x="820" y="1494"/>
                      </a:lnTo>
                      <a:cubicBezTo>
                        <a:pt x="823" y="1498"/>
                        <a:pt x="826" y="1501"/>
                        <a:pt x="830" y="1501"/>
                      </a:cubicBezTo>
                      <a:lnTo>
                        <a:pt x="2317" y="1501"/>
                      </a:lnTo>
                      <a:cubicBezTo>
                        <a:pt x="2320" y="1501"/>
                        <a:pt x="2322" y="1498"/>
                        <a:pt x="2320" y="1494"/>
                      </a:cubicBezTo>
                      <a:lnTo>
                        <a:pt x="1503"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484"/>
                <p:cNvSpPr/>
                <p:nvPr/>
              </p:nvSpPr>
              <p:spPr>
                <a:xfrm>
                  <a:off x="4279093" y="2171701"/>
                  <a:ext cx="54352" cy="35184"/>
                </a:xfrm>
                <a:custGeom>
                  <a:rect b="b" l="l" r="r" t="t"/>
                  <a:pathLst>
                    <a:path extrusionOk="0" h="1502" w="2323">
                      <a:moveTo>
                        <a:pt x="1494" y="14"/>
                      </a:moveTo>
                      <a:lnTo>
                        <a:pt x="2304" y="1488"/>
                      </a:lnTo>
                      <a:lnTo>
                        <a:pt x="829" y="1488"/>
                      </a:lnTo>
                      <a:lnTo>
                        <a:pt x="19" y="14"/>
                      </a:lnTo>
                      <a:close/>
                      <a:moveTo>
                        <a:pt x="6" y="1"/>
                      </a:moveTo>
                      <a:cubicBezTo>
                        <a:pt x="2" y="1"/>
                        <a:pt x="0" y="4"/>
                        <a:pt x="3" y="7"/>
                      </a:cubicBezTo>
                      <a:lnTo>
                        <a:pt x="820" y="1494"/>
                      </a:lnTo>
                      <a:cubicBezTo>
                        <a:pt x="822" y="1498"/>
                        <a:pt x="827" y="1501"/>
                        <a:pt x="830" y="1501"/>
                      </a:cubicBezTo>
                      <a:lnTo>
                        <a:pt x="2317" y="1501"/>
                      </a:lnTo>
                      <a:cubicBezTo>
                        <a:pt x="2321" y="1501"/>
                        <a:pt x="2322" y="1498"/>
                        <a:pt x="2320" y="1494"/>
                      </a:cubicBezTo>
                      <a:lnTo>
                        <a:pt x="1504" y="7"/>
                      </a:lnTo>
                      <a:cubicBezTo>
                        <a:pt x="1501" y="4"/>
                        <a:pt x="1497"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484"/>
                <p:cNvSpPr/>
                <p:nvPr/>
              </p:nvSpPr>
              <p:spPr>
                <a:xfrm>
                  <a:off x="4244301" y="2171701"/>
                  <a:ext cx="54352" cy="35184"/>
                </a:xfrm>
                <a:custGeom>
                  <a:rect b="b" l="l" r="r" t="t"/>
                  <a:pathLst>
                    <a:path extrusionOk="0" h="1502" w="2323">
                      <a:moveTo>
                        <a:pt x="1493" y="14"/>
                      </a:moveTo>
                      <a:lnTo>
                        <a:pt x="2304" y="1488"/>
                      </a:lnTo>
                      <a:lnTo>
                        <a:pt x="829" y="1488"/>
                      </a:lnTo>
                      <a:lnTo>
                        <a:pt x="19" y="14"/>
                      </a:lnTo>
                      <a:close/>
                      <a:moveTo>
                        <a:pt x="6" y="1"/>
                      </a:moveTo>
                      <a:cubicBezTo>
                        <a:pt x="2" y="1"/>
                        <a:pt x="0" y="4"/>
                        <a:pt x="3" y="7"/>
                      </a:cubicBezTo>
                      <a:lnTo>
                        <a:pt x="820" y="1494"/>
                      </a:lnTo>
                      <a:cubicBezTo>
                        <a:pt x="822" y="1498"/>
                        <a:pt x="827" y="1501"/>
                        <a:pt x="830" y="1501"/>
                      </a:cubicBezTo>
                      <a:lnTo>
                        <a:pt x="2317" y="1501"/>
                      </a:lnTo>
                      <a:cubicBezTo>
                        <a:pt x="2321" y="1501"/>
                        <a:pt x="2322" y="1498"/>
                        <a:pt x="2320" y="1494"/>
                      </a:cubicBezTo>
                      <a:lnTo>
                        <a:pt x="1504" y="7"/>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484"/>
                <p:cNvSpPr/>
                <p:nvPr/>
              </p:nvSpPr>
              <p:spPr>
                <a:xfrm>
                  <a:off x="4209509" y="2171701"/>
                  <a:ext cx="54352" cy="35184"/>
                </a:xfrm>
                <a:custGeom>
                  <a:rect b="b" l="l" r="r" t="t"/>
                  <a:pathLst>
                    <a:path extrusionOk="0" h="1502" w="2323">
                      <a:moveTo>
                        <a:pt x="1493" y="14"/>
                      </a:moveTo>
                      <a:lnTo>
                        <a:pt x="2304" y="1488"/>
                      </a:lnTo>
                      <a:lnTo>
                        <a:pt x="829" y="1488"/>
                      </a:lnTo>
                      <a:lnTo>
                        <a:pt x="19" y="14"/>
                      </a:lnTo>
                      <a:close/>
                      <a:moveTo>
                        <a:pt x="6" y="1"/>
                      </a:moveTo>
                      <a:cubicBezTo>
                        <a:pt x="2" y="1"/>
                        <a:pt x="0" y="4"/>
                        <a:pt x="3" y="7"/>
                      </a:cubicBezTo>
                      <a:lnTo>
                        <a:pt x="820" y="1494"/>
                      </a:lnTo>
                      <a:cubicBezTo>
                        <a:pt x="823" y="1498"/>
                        <a:pt x="827" y="1501"/>
                        <a:pt x="830" y="1501"/>
                      </a:cubicBezTo>
                      <a:lnTo>
                        <a:pt x="2317" y="1501"/>
                      </a:lnTo>
                      <a:cubicBezTo>
                        <a:pt x="2321" y="1501"/>
                        <a:pt x="2322" y="1498"/>
                        <a:pt x="2320" y="1494"/>
                      </a:cubicBezTo>
                      <a:lnTo>
                        <a:pt x="1504" y="7"/>
                      </a:lnTo>
                      <a:cubicBezTo>
                        <a:pt x="1501" y="4"/>
                        <a:pt x="1496"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484"/>
                <p:cNvSpPr/>
                <p:nvPr/>
              </p:nvSpPr>
              <p:spPr>
                <a:xfrm>
                  <a:off x="4611127" y="2206323"/>
                  <a:ext cx="54352" cy="35161"/>
                </a:xfrm>
                <a:custGeom>
                  <a:rect b="b" l="l" r="r" t="t"/>
                  <a:pathLst>
                    <a:path extrusionOk="0" h="1501" w="2323">
                      <a:moveTo>
                        <a:pt x="1493" y="14"/>
                      </a:moveTo>
                      <a:lnTo>
                        <a:pt x="2303" y="1488"/>
                      </a:lnTo>
                      <a:lnTo>
                        <a:pt x="830" y="1488"/>
                      </a:lnTo>
                      <a:lnTo>
                        <a:pt x="19" y="14"/>
                      </a:lnTo>
                      <a:close/>
                      <a:moveTo>
                        <a:pt x="6" y="0"/>
                      </a:moveTo>
                      <a:cubicBezTo>
                        <a:pt x="2" y="0"/>
                        <a:pt x="1" y="4"/>
                        <a:pt x="4" y="8"/>
                      </a:cubicBezTo>
                      <a:lnTo>
                        <a:pt x="820" y="1495"/>
                      </a:lnTo>
                      <a:cubicBezTo>
                        <a:pt x="821" y="1498"/>
                        <a:pt x="827" y="1501"/>
                        <a:pt x="831" y="1501"/>
                      </a:cubicBezTo>
                      <a:lnTo>
                        <a:pt x="2318" y="1501"/>
                      </a:lnTo>
                      <a:cubicBezTo>
                        <a:pt x="2322" y="1501"/>
                        <a:pt x="2323" y="1498"/>
                        <a:pt x="2320" y="1495"/>
                      </a:cubicBezTo>
                      <a:lnTo>
                        <a:pt x="1503" y="8"/>
                      </a:lnTo>
                      <a:cubicBezTo>
                        <a:pt x="1501" y="4"/>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484"/>
                <p:cNvSpPr/>
                <p:nvPr/>
              </p:nvSpPr>
              <p:spPr>
                <a:xfrm>
                  <a:off x="4576335" y="2206323"/>
                  <a:ext cx="54352" cy="35161"/>
                </a:xfrm>
                <a:custGeom>
                  <a:rect b="b" l="l" r="r" t="t"/>
                  <a:pathLst>
                    <a:path extrusionOk="0" h="1501" w="2323">
                      <a:moveTo>
                        <a:pt x="1494" y="14"/>
                      </a:moveTo>
                      <a:lnTo>
                        <a:pt x="2304" y="1488"/>
                      </a:lnTo>
                      <a:lnTo>
                        <a:pt x="831" y="1488"/>
                      </a:lnTo>
                      <a:lnTo>
                        <a:pt x="20" y="14"/>
                      </a:lnTo>
                      <a:close/>
                      <a:moveTo>
                        <a:pt x="6" y="0"/>
                      </a:moveTo>
                      <a:cubicBezTo>
                        <a:pt x="2" y="0"/>
                        <a:pt x="1" y="4"/>
                        <a:pt x="4" y="8"/>
                      </a:cubicBezTo>
                      <a:lnTo>
                        <a:pt x="820" y="1495"/>
                      </a:lnTo>
                      <a:cubicBezTo>
                        <a:pt x="822" y="1498"/>
                        <a:pt x="826" y="1501"/>
                        <a:pt x="831" y="1501"/>
                      </a:cubicBezTo>
                      <a:lnTo>
                        <a:pt x="2318" y="1501"/>
                      </a:lnTo>
                      <a:cubicBezTo>
                        <a:pt x="2322" y="1501"/>
                        <a:pt x="2323" y="1498"/>
                        <a:pt x="2320" y="1495"/>
                      </a:cubicBezTo>
                      <a:lnTo>
                        <a:pt x="1503" y="8"/>
                      </a:lnTo>
                      <a:cubicBezTo>
                        <a:pt x="1501" y="4"/>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484"/>
                <p:cNvSpPr/>
                <p:nvPr/>
              </p:nvSpPr>
              <p:spPr>
                <a:xfrm>
                  <a:off x="4541566" y="2206323"/>
                  <a:ext cx="54352" cy="35161"/>
                </a:xfrm>
                <a:custGeom>
                  <a:rect b="b" l="l" r="r" t="t"/>
                  <a:pathLst>
                    <a:path extrusionOk="0" h="1501" w="2323">
                      <a:moveTo>
                        <a:pt x="1493" y="14"/>
                      </a:moveTo>
                      <a:lnTo>
                        <a:pt x="2303" y="1488"/>
                      </a:lnTo>
                      <a:lnTo>
                        <a:pt x="829" y="1488"/>
                      </a:lnTo>
                      <a:lnTo>
                        <a:pt x="19" y="14"/>
                      </a:lnTo>
                      <a:close/>
                      <a:moveTo>
                        <a:pt x="6" y="0"/>
                      </a:moveTo>
                      <a:cubicBezTo>
                        <a:pt x="4" y="0"/>
                        <a:pt x="1" y="4"/>
                        <a:pt x="4" y="8"/>
                      </a:cubicBezTo>
                      <a:lnTo>
                        <a:pt x="820" y="1495"/>
                      </a:lnTo>
                      <a:cubicBezTo>
                        <a:pt x="821" y="1498"/>
                        <a:pt x="826" y="1501"/>
                        <a:pt x="831" y="1501"/>
                      </a:cubicBezTo>
                      <a:lnTo>
                        <a:pt x="2318" y="1501"/>
                      </a:lnTo>
                      <a:cubicBezTo>
                        <a:pt x="2322" y="1501"/>
                        <a:pt x="2323" y="1498"/>
                        <a:pt x="2321" y="1495"/>
                      </a:cubicBezTo>
                      <a:lnTo>
                        <a:pt x="1503" y="8"/>
                      </a:lnTo>
                      <a:cubicBezTo>
                        <a:pt x="1501" y="4"/>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484"/>
                <p:cNvSpPr/>
                <p:nvPr/>
              </p:nvSpPr>
              <p:spPr>
                <a:xfrm>
                  <a:off x="4506774" y="2206323"/>
                  <a:ext cx="54352" cy="35161"/>
                </a:xfrm>
                <a:custGeom>
                  <a:rect b="b" l="l" r="r" t="t"/>
                  <a:pathLst>
                    <a:path extrusionOk="0" h="1501" w="2323">
                      <a:moveTo>
                        <a:pt x="1493" y="14"/>
                      </a:moveTo>
                      <a:lnTo>
                        <a:pt x="2303" y="1488"/>
                      </a:lnTo>
                      <a:lnTo>
                        <a:pt x="829" y="1488"/>
                      </a:lnTo>
                      <a:lnTo>
                        <a:pt x="19" y="14"/>
                      </a:lnTo>
                      <a:close/>
                      <a:moveTo>
                        <a:pt x="6" y="0"/>
                      </a:moveTo>
                      <a:cubicBezTo>
                        <a:pt x="3" y="0"/>
                        <a:pt x="1" y="4"/>
                        <a:pt x="4" y="8"/>
                      </a:cubicBezTo>
                      <a:lnTo>
                        <a:pt x="820" y="1495"/>
                      </a:lnTo>
                      <a:cubicBezTo>
                        <a:pt x="821" y="1498"/>
                        <a:pt x="826" y="1501"/>
                        <a:pt x="830" y="1501"/>
                      </a:cubicBezTo>
                      <a:lnTo>
                        <a:pt x="2318" y="1501"/>
                      </a:lnTo>
                      <a:cubicBezTo>
                        <a:pt x="2322" y="1501"/>
                        <a:pt x="2323" y="1498"/>
                        <a:pt x="2321" y="1495"/>
                      </a:cubicBezTo>
                      <a:lnTo>
                        <a:pt x="1503" y="8"/>
                      </a:lnTo>
                      <a:cubicBezTo>
                        <a:pt x="1501" y="4"/>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484"/>
                <p:cNvSpPr/>
                <p:nvPr/>
              </p:nvSpPr>
              <p:spPr>
                <a:xfrm>
                  <a:off x="4471982" y="2206323"/>
                  <a:ext cx="54352" cy="35161"/>
                </a:xfrm>
                <a:custGeom>
                  <a:rect b="b" l="l" r="r" t="t"/>
                  <a:pathLst>
                    <a:path extrusionOk="0" h="1501" w="2323">
                      <a:moveTo>
                        <a:pt x="1495" y="14"/>
                      </a:moveTo>
                      <a:lnTo>
                        <a:pt x="2305" y="1488"/>
                      </a:lnTo>
                      <a:lnTo>
                        <a:pt x="830" y="1488"/>
                      </a:lnTo>
                      <a:lnTo>
                        <a:pt x="20" y="14"/>
                      </a:lnTo>
                      <a:close/>
                      <a:moveTo>
                        <a:pt x="6" y="0"/>
                      </a:moveTo>
                      <a:cubicBezTo>
                        <a:pt x="3" y="0"/>
                        <a:pt x="1" y="4"/>
                        <a:pt x="4" y="8"/>
                      </a:cubicBezTo>
                      <a:lnTo>
                        <a:pt x="820" y="1495"/>
                      </a:lnTo>
                      <a:cubicBezTo>
                        <a:pt x="823" y="1498"/>
                        <a:pt x="826" y="1501"/>
                        <a:pt x="830" y="1501"/>
                      </a:cubicBezTo>
                      <a:lnTo>
                        <a:pt x="2317" y="1501"/>
                      </a:lnTo>
                      <a:cubicBezTo>
                        <a:pt x="2322" y="1501"/>
                        <a:pt x="2323" y="1498"/>
                        <a:pt x="2321" y="1495"/>
                      </a:cubicBezTo>
                      <a:lnTo>
                        <a:pt x="1503" y="8"/>
                      </a:lnTo>
                      <a:cubicBezTo>
                        <a:pt x="1501" y="4"/>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484"/>
                <p:cNvSpPr/>
                <p:nvPr/>
              </p:nvSpPr>
              <p:spPr>
                <a:xfrm>
                  <a:off x="4437213" y="2206323"/>
                  <a:ext cx="54352" cy="35161"/>
                </a:xfrm>
                <a:custGeom>
                  <a:rect b="b" l="l" r="r" t="t"/>
                  <a:pathLst>
                    <a:path extrusionOk="0" h="1501" w="2323">
                      <a:moveTo>
                        <a:pt x="1494" y="14"/>
                      </a:moveTo>
                      <a:lnTo>
                        <a:pt x="2304" y="1488"/>
                      </a:lnTo>
                      <a:lnTo>
                        <a:pt x="829" y="1488"/>
                      </a:lnTo>
                      <a:lnTo>
                        <a:pt x="19" y="14"/>
                      </a:lnTo>
                      <a:close/>
                      <a:moveTo>
                        <a:pt x="7" y="0"/>
                      </a:moveTo>
                      <a:cubicBezTo>
                        <a:pt x="3" y="0"/>
                        <a:pt x="1" y="4"/>
                        <a:pt x="4" y="8"/>
                      </a:cubicBezTo>
                      <a:lnTo>
                        <a:pt x="820" y="1495"/>
                      </a:lnTo>
                      <a:cubicBezTo>
                        <a:pt x="822" y="1498"/>
                        <a:pt x="827" y="1501"/>
                        <a:pt x="830" y="1501"/>
                      </a:cubicBezTo>
                      <a:lnTo>
                        <a:pt x="2317" y="1501"/>
                      </a:lnTo>
                      <a:cubicBezTo>
                        <a:pt x="2322" y="1501"/>
                        <a:pt x="2323" y="1498"/>
                        <a:pt x="2321" y="1495"/>
                      </a:cubicBezTo>
                      <a:lnTo>
                        <a:pt x="1503" y="8"/>
                      </a:lnTo>
                      <a:cubicBezTo>
                        <a:pt x="1501" y="4"/>
                        <a:pt x="1497" y="0"/>
                        <a:pt x="149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484"/>
                <p:cNvSpPr/>
                <p:nvPr/>
              </p:nvSpPr>
              <p:spPr>
                <a:xfrm>
                  <a:off x="4402421" y="2206323"/>
                  <a:ext cx="54352" cy="35161"/>
                </a:xfrm>
                <a:custGeom>
                  <a:rect b="b" l="l" r="r" t="t"/>
                  <a:pathLst>
                    <a:path extrusionOk="0" h="1501" w="2323">
                      <a:moveTo>
                        <a:pt x="1494" y="14"/>
                      </a:moveTo>
                      <a:lnTo>
                        <a:pt x="2304" y="1488"/>
                      </a:lnTo>
                      <a:lnTo>
                        <a:pt x="829" y="1488"/>
                      </a:lnTo>
                      <a:lnTo>
                        <a:pt x="19" y="14"/>
                      </a:lnTo>
                      <a:close/>
                      <a:moveTo>
                        <a:pt x="7" y="0"/>
                      </a:moveTo>
                      <a:cubicBezTo>
                        <a:pt x="3" y="0"/>
                        <a:pt x="1" y="4"/>
                        <a:pt x="4" y="8"/>
                      </a:cubicBezTo>
                      <a:lnTo>
                        <a:pt x="820" y="1495"/>
                      </a:lnTo>
                      <a:cubicBezTo>
                        <a:pt x="823" y="1498"/>
                        <a:pt x="827" y="1501"/>
                        <a:pt x="830" y="1501"/>
                      </a:cubicBezTo>
                      <a:lnTo>
                        <a:pt x="2317" y="1501"/>
                      </a:lnTo>
                      <a:cubicBezTo>
                        <a:pt x="2321" y="1501"/>
                        <a:pt x="2323" y="1498"/>
                        <a:pt x="2320" y="1495"/>
                      </a:cubicBezTo>
                      <a:lnTo>
                        <a:pt x="1503" y="8"/>
                      </a:lnTo>
                      <a:cubicBezTo>
                        <a:pt x="1501" y="4"/>
                        <a:pt x="1497"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484"/>
                <p:cNvSpPr/>
                <p:nvPr/>
              </p:nvSpPr>
              <p:spPr>
                <a:xfrm>
                  <a:off x="4367629" y="2206323"/>
                  <a:ext cx="54352" cy="35161"/>
                </a:xfrm>
                <a:custGeom>
                  <a:rect b="b" l="l" r="r" t="t"/>
                  <a:pathLst>
                    <a:path extrusionOk="0" h="1501" w="2323">
                      <a:moveTo>
                        <a:pt x="1495" y="14"/>
                      </a:moveTo>
                      <a:lnTo>
                        <a:pt x="2305" y="1488"/>
                      </a:lnTo>
                      <a:lnTo>
                        <a:pt x="830" y="1488"/>
                      </a:lnTo>
                      <a:lnTo>
                        <a:pt x="20" y="14"/>
                      </a:lnTo>
                      <a:close/>
                      <a:moveTo>
                        <a:pt x="7" y="0"/>
                      </a:moveTo>
                      <a:cubicBezTo>
                        <a:pt x="3" y="0"/>
                        <a:pt x="1" y="4"/>
                        <a:pt x="4" y="8"/>
                      </a:cubicBezTo>
                      <a:lnTo>
                        <a:pt x="820" y="1495"/>
                      </a:lnTo>
                      <a:cubicBezTo>
                        <a:pt x="823" y="1498"/>
                        <a:pt x="827" y="1501"/>
                        <a:pt x="830" y="1501"/>
                      </a:cubicBezTo>
                      <a:lnTo>
                        <a:pt x="2317" y="1501"/>
                      </a:lnTo>
                      <a:cubicBezTo>
                        <a:pt x="2321" y="1501"/>
                        <a:pt x="2322" y="1498"/>
                        <a:pt x="2320" y="1495"/>
                      </a:cubicBezTo>
                      <a:lnTo>
                        <a:pt x="1503" y="8"/>
                      </a:lnTo>
                      <a:cubicBezTo>
                        <a:pt x="1501" y="4"/>
                        <a:pt x="1497" y="0"/>
                        <a:pt x="149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484"/>
                <p:cNvSpPr/>
                <p:nvPr/>
              </p:nvSpPr>
              <p:spPr>
                <a:xfrm>
                  <a:off x="4332884" y="2206323"/>
                  <a:ext cx="54352" cy="35161"/>
                </a:xfrm>
                <a:custGeom>
                  <a:rect b="b" l="l" r="r" t="t"/>
                  <a:pathLst>
                    <a:path extrusionOk="0" h="1501" w="2323">
                      <a:moveTo>
                        <a:pt x="1493" y="14"/>
                      </a:moveTo>
                      <a:lnTo>
                        <a:pt x="2303" y="1488"/>
                      </a:lnTo>
                      <a:lnTo>
                        <a:pt x="828" y="1488"/>
                      </a:lnTo>
                      <a:lnTo>
                        <a:pt x="18" y="14"/>
                      </a:lnTo>
                      <a:close/>
                      <a:moveTo>
                        <a:pt x="6" y="0"/>
                      </a:moveTo>
                      <a:cubicBezTo>
                        <a:pt x="2" y="0"/>
                        <a:pt x="1" y="4"/>
                        <a:pt x="3" y="8"/>
                      </a:cubicBezTo>
                      <a:lnTo>
                        <a:pt x="820" y="1495"/>
                      </a:lnTo>
                      <a:cubicBezTo>
                        <a:pt x="821" y="1498"/>
                        <a:pt x="826" y="1501"/>
                        <a:pt x="830" y="1501"/>
                      </a:cubicBezTo>
                      <a:lnTo>
                        <a:pt x="2317" y="1501"/>
                      </a:lnTo>
                      <a:cubicBezTo>
                        <a:pt x="2319" y="1501"/>
                        <a:pt x="2322" y="1498"/>
                        <a:pt x="2319" y="1495"/>
                      </a:cubicBezTo>
                      <a:lnTo>
                        <a:pt x="1503" y="8"/>
                      </a:lnTo>
                      <a:cubicBezTo>
                        <a:pt x="1500" y="4"/>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484"/>
                <p:cNvSpPr/>
                <p:nvPr/>
              </p:nvSpPr>
              <p:spPr>
                <a:xfrm>
                  <a:off x="4298092" y="2206323"/>
                  <a:ext cx="54352" cy="35161"/>
                </a:xfrm>
                <a:custGeom>
                  <a:rect b="b" l="l" r="r" t="t"/>
                  <a:pathLst>
                    <a:path extrusionOk="0" h="1501" w="2323">
                      <a:moveTo>
                        <a:pt x="1493" y="14"/>
                      </a:moveTo>
                      <a:lnTo>
                        <a:pt x="2303" y="1488"/>
                      </a:lnTo>
                      <a:lnTo>
                        <a:pt x="828" y="1488"/>
                      </a:lnTo>
                      <a:lnTo>
                        <a:pt x="18" y="14"/>
                      </a:lnTo>
                      <a:close/>
                      <a:moveTo>
                        <a:pt x="6" y="0"/>
                      </a:moveTo>
                      <a:cubicBezTo>
                        <a:pt x="2" y="0"/>
                        <a:pt x="1" y="4"/>
                        <a:pt x="3" y="8"/>
                      </a:cubicBezTo>
                      <a:lnTo>
                        <a:pt x="820" y="1495"/>
                      </a:lnTo>
                      <a:cubicBezTo>
                        <a:pt x="822" y="1498"/>
                        <a:pt x="826" y="1501"/>
                        <a:pt x="829" y="1501"/>
                      </a:cubicBezTo>
                      <a:lnTo>
                        <a:pt x="2317" y="1501"/>
                      </a:lnTo>
                      <a:cubicBezTo>
                        <a:pt x="2320" y="1501"/>
                        <a:pt x="2322" y="1498"/>
                        <a:pt x="2319" y="1495"/>
                      </a:cubicBezTo>
                      <a:lnTo>
                        <a:pt x="1503" y="8"/>
                      </a:lnTo>
                      <a:cubicBezTo>
                        <a:pt x="1500" y="4"/>
                        <a:pt x="1496"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484"/>
                <p:cNvSpPr/>
                <p:nvPr/>
              </p:nvSpPr>
              <p:spPr>
                <a:xfrm>
                  <a:off x="4263300" y="2206323"/>
                  <a:ext cx="54352" cy="35161"/>
                </a:xfrm>
                <a:custGeom>
                  <a:rect b="b" l="l" r="r" t="t"/>
                  <a:pathLst>
                    <a:path extrusionOk="0" h="1501" w="2323">
                      <a:moveTo>
                        <a:pt x="1494" y="14"/>
                      </a:moveTo>
                      <a:lnTo>
                        <a:pt x="2304" y="1488"/>
                      </a:lnTo>
                      <a:lnTo>
                        <a:pt x="830" y="1488"/>
                      </a:lnTo>
                      <a:lnTo>
                        <a:pt x="20" y="14"/>
                      </a:lnTo>
                      <a:close/>
                      <a:moveTo>
                        <a:pt x="6" y="0"/>
                      </a:moveTo>
                      <a:cubicBezTo>
                        <a:pt x="2" y="0"/>
                        <a:pt x="0" y="4"/>
                        <a:pt x="3" y="8"/>
                      </a:cubicBezTo>
                      <a:lnTo>
                        <a:pt x="820" y="1495"/>
                      </a:lnTo>
                      <a:cubicBezTo>
                        <a:pt x="822" y="1498"/>
                        <a:pt x="826" y="1501"/>
                        <a:pt x="829" y="1501"/>
                      </a:cubicBezTo>
                      <a:lnTo>
                        <a:pt x="2316" y="1501"/>
                      </a:lnTo>
                      <a:cubicBezTo>
                        <a:pt x="2320" y="1501"/>
                        <a:pt x="2322" y="1498"/>
                        <a:pt x="2319" y="1495"/>
                      </a:cubicBezTo>
                      <a:lnTo>
                        <a:pt x="1503" y="8"/>
                      </a:lnTo>
                      <a:cubicBezTo>
                        <a:pt x="1500" y="4"/>
                        <a:pt x="1496"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484"/>
                <p:cNvSpPr/>
                <p:nvPr/>
              </p:nvSpPr>
              <p:spPr>
                <a:xfrm>
                  <a:off x="4228531" y="2206323"/>
                  <a:ext cx="54352" cy="35161"/>
                </a:xfrm>
                <a:custGeom>
                  <a:rect b="b" l="l" r="r" t="t"/>
                  <a:pathLst>
                    <a:path extrusionOk="0" h="1501" w="2323">
                      <a:moveTo>
                        <a:pt x="1493" y="14"/>
                      </a:moveTo>
                      <a:lnTo>
                        <a:pt x="2303" y="1488"/>
                      </a:lnTo>
                      <a:lnTo>
                        <a:pt x="829" y="1488"/>
                      </a:lnTo>
                      <a:lnTo>
                        <a:pt x="19" y="14"/>
                      </a:lnTo>
                      <a:close/>
                      <a:moveTo>
                        <a:pt x="6" y="0"/>
                      </a:moveTo>
                      <a:cubicBezTo>
                        <a:pt x="1" y="0"/>
                        <a:pt x="0" y="4"/>
                        <a:pt x="2" y="8"/>
                      </a:cubicBezTo>
                      <a:lnTo>
                        <a:pt x="820" y="1495"/>
                      </a:lnTo>
                      <a:cubicBezTo>
                        <a:pt x="821" y="1498"/>
                        <a:pt x="826" y="1501"/>
                        <a:pt x="830" y="1501"/>
                      </a:cubicBezTo>
                      <a:lnTo>
                        <a:pt x="2317" y="1501"/>
                      </a:lnTo>
                      <a:cubicBezTo>
                        <a:pt x="2321" y="1501"/>
                        <a:pt x="2322" y="1498"/>
                        <a:pt x="2319" y="1495"/>
                      </a:cubicBezTo>
                      <a:lnTo>
                        <a:pt x="1503" y="8"/>
                      </a:lnTo>
                      <a:cubicBezTo>
                        <a:pt x="1501" y="4"/>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484"/>
                <p:cNvSpPr/>
                <p:nvPr/>
              </p:nvSpPr>
              <p:spPr>
                <a:xfrm>
                  <a:off x="4630126" y="2240969"/>
                  <a:ext cx="54329" cy="35138"/>
                </a:xfrm>
                <a:custGeom>
                  <a:rect b="b" l="l" r="r" t="t"/>
                  <a:pathLst>
                    <a:path extrusionOk="0" h="1500" w="2322">
                      <a:moveTo>
                        <a:pt x="1494" y="13"/>
                      </a:moveTo>
                      <a:lnTo>
                        <a:pt x="2305" y="1487"/>
                      </a:lnTo>
                      <a:lnTo>
                        <a:pt x="830" y="1487"/>
                      </a:lnTo>
                      <a:lnTo>
                        <a:pt x="20" y="13"/>
                      </a:lnTo>
                      <a:close/>
                      <a:moveTo>
                        <a:pt x="5" y="0"/>
                      </a:moveTo>
                      <a:cubicBezTo>
                        <a:pt x="1" y="0"/>
                        <a:pt x="0" y="2"/>
                        <a:pt x="3" y="7"/>
                      </a:cubicBezTo>
                      <a:lnTo>
                        <a:pt x="820" y="1494"/>
                      </a:lnTo>
                      <a:cubicBezTo>
                        <a:pt x="823" y="1498"/>
                        <a:pt x="826" y="1500"/>
                        <a:pt x="830" y="1500"/>
                      </a:cubicBezTo>
                      <a:lnTo>
                        <a:pt x="2317" y="1500"/>
                      </a:lnTo>
                      <a:cubicBezTo>
                        <a:pt x="2321" y="1500"/>
                        <a:pt x="2322" y="1498"/>
                        <a:pt x="2320" y="1494"/>
                      </a:cubicBezTo>
                      <a:lnTo>
                        <a:pt x="1503" y="7"/>
                      </a:lnTo>
                      <a:cubicBezTo>
                        <a:pt x="1501" y="2"/>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484"/>
                <p:cNvSpPr/>
                <p:nvPr/>
              </p:nvSpPr>
              <p:spPr>
                <a:xfrm>
                  <a:off x="4595357" y="2240969"/>
                  <a:ext cx="54329" cy="35138"/>
                </a:xfrm>
                <a:custGeom>
                  <a:rect b="b" l="l" r="r" t="t"/>
                  <a:pathLst>
                    <a:path extrusionOk="0" h="1500" w="2322">
                      <a:moveTo>
                        <a:pt x="1493" y="13"/>
                      </a:moveTo>
                      <a:lnTo>
                        <a:pt x="2304" y="1487"/>
                      </a:lnTo>
                      <a:lnTo>
                        <a:pt x="829" y="1487"/>
                      </a:lnTo>
                      <a:lnTo>
                        <a:pt x="19" y="13"/>
                      </a:lnTo>
                      <a:close/>
                      <a:moveTo>
                        <a:pt x="6" y="0"/>
                      </a:moveTo>
                      <a:cubicBezTo>
                        <a:pt x="2" y="0"/>
                        <a:pt x="0" y="2"/>
                        <a:pt x="3" y="7"/>
                      </a:cubicBezTo>
                      <a:lnTo>
                        <a:pt x="820" y="1494"/>
                      </a:lnTo>
                      <a:cubicBezTo>
                        <a:pt x="822" y="1498"/>
                        <a:pt x="827" y="1500"/>
                        <a:pt x="830" y="1500"/>
                      </a:cubicBezTo>
                      <a:lnTo>
                        <a:pt x="2317" y="1500"/>
                      </a:lnTo>
                      <a:cubicBezTo>
                        <a:pt x="2321" y="1500"/>
                        <a:pt x="2322" y="1498"/>
                        <a:pt x="2320" y="1494"/>
                      </a:cubicBezTo>
                      <a:lnTo>
                        <a:pt x="1504" y="7"/>
                      </a:lnTo>
                      <a:cubicBezTo>
                        <a:pt x="1501" y="2"/>
                        <a:pt x="1496"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484"/>
                <p:cNvSpPr/>
                <p:nvPr/>
              </p:nvSpPr>
              <p:spPr>
                <a:xfrm>
                  <a:off x="4560565" y="2240969"/>
                  <a:ext cx="54329" cy="35138"/>
                </a:xfrm>
                <a:custGeom>
                  <a:rect b="b" l="l" r="r" t="t"/>
                  <a:pathLst>
                    <a:path extrusionOk="0" h="1500" w="2322">
                      <a:moveTo>
                        <a:pt x="1493" y="13"/>
                      </a:moveTo>
                      <a:lnTo>
                        <a:pt x="2303" y="1487"/>
                      </a:lnTo>
                      <a:lnTo>
                        <a:pt x="829" y="1487"/>
                      </a:lnTo>
                      <a:lnTo>
                        <a:pt x="19" y="13"/>
                      </a:lnTo>
                      <a:close/>
                      <a:moveTo>
                        <a:pt x="6" y="0"/>
                      </a:moveTo>
                      <a:cubicBezTo>
                        <a:pt x="2" y="0"/>
                        <a:pt x="0" y="2"/>
                        <a:pt x="3" y="7"/>
                      </a:cubicBezTo>
                      <a:lnTo>
                        <a:pt x="819" y="1494"/>
                      </a:lnTo>
                      <a:cubicBezTo>
                        <a:pt x="823" y="1498"/>
                        <a:pt x="827" y="1500"/>
                        <a:pt x="830" y="1500"/>
                      </a:cubicBezTo>
                      <a:lnTo>
                        <a:pt x="2317" y="1500"/>
                      </a:lnTo>
                      <a:cubicBezTo>
                        <a:pt x="2321" y="1500"/>
                        <a:pt x="2322" y="1498"/>
                        <a:pt x="2320" y="1494"/>
                      </a:cubicBezTo>
                      <a:lnTo>
                        <a:pt x="1504" y="7"/>
                      </a:lnTo>
                      <a:cubicBezTo>
                        <a:pt x="1500" y="2"/>
                        <a:pt x="1496"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484"/>
                <p:cNvSpPr/>
                <p:nvPr/>
              </p:nvSpPr>
              <p:spPr>
                <a:xfrm>
                  <a:off x="4525773" y="2240969"/>
                  <a:ext cx="54329" cy="35138"/>
                </a:xfrm>
                <a:custGeom>
                  <a:rect b="b" l="l" r="r" t="t"/>
                  <a:pathLst>
                    <a:path extrusionOk="0" h="1500" w="2322">
                      <a:moveTo>
                        <a:pt x="1494" y="13"/>
                      </a:moveTo>
                      <a:lnTo>
                        <a:pt x="2304" y="1487"/>
                      </a:lnTo>
                      <a:lnTo>
                        <a:pt x="830" y="1487"/>
                      </a:lnTo>
                      <a:lnTo>
                        <a:pt x="19" y="13"/>
                      </a:lnTo>
                      <a:close/>
                      <a:moveTo>
                        <a:pt x="6" y="0"/>
                      </a:moveTo>
                      <a:cubicBezTo>
                        <a:pt x="2" y="0"/>
                        <a:pt x="0" y="2"/>
                        <a:pt x="3" y="7"/>
                      </a:cubicBezTo>
                      <a:lnTo>
                        <a:pt x="819" y="1494"/>
                      </a:lnTo>
                      <a:cubicBezTo>
                        <a:pt x="823" y="1498"/>
                        <a:pt x="827" y="1500"/>
                        <a:pt x="830" y="1500"/>
                      </a:cubicBezTo>
                      <a:lnTo>
                        <a:pt x="2317" y="1500"/>
                      </a:lnTo>
                      <a:cubicBezTo>
                        <a:pt x="2321" y="1500"/>
                        <a:pt x="2322" y="1498"/>
                        <a:pt x="2320" y="1494"/>
                      </a:cubicBezTo>
                      <a:lnTo>
                        <a:pt x="1503" y="7"/>
                      </a:lnTo>
                      <a:cubicBezTo>
                        <a:pt x="1500" y="2"/>
                        <a:pt x="1496"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484"/>
                <p:cNvSpPr/>
                <p:nvPr/>
              </p:nvSpPr>
              <p:spPr>
                <a:xfrm>
                  <a:off x="4491028" y="2240969"/>
                  <a:ext cx="54329" cy="35138"/>
                </a:xfrm>
                <a:custGeom>
                  <a:rect b="b" l="l" r="r" t="t"/>
                  <a:pathLst>
                    <a:path extrusionOk="0" h="1500" w="2322">
                      <a:moveTo>
                        <a:pt x="1492" y="13"/>
                      </a:moveTo>
                      <a:lnTo>
                        <a:pt x="2302" y="1487"/>
                      </a:lnTo>
                      <a:lnTo>
                        <a:pt x="828" y="1487"/>
                      </a:lnTo>
                      <a:lnTo>
                        <a:pt x="17" y="13"/>
                      </a:lnTo>
                      <a:close/>
                      <a:moveTo>
                        <a:pt x="5" y="0"/>
                      </a:moveTo>
                      <a:cubicBezTo>
                        <a:pt x="1" y="0"/>
                        <a:pt x="0" y="2"/>
                        <a:pt x="2" y="7"/>
                      </a:cubicBezTo>
                      <a:lnTo>
                        <a:pt x="819" y="1494"/>
                      </a:lnTo>
                      <a:cubicBezTo>
                        <a:pt x="820" y="1498"/>
                        <a:pt x="826" y="1500"/>
                        <a:pt x="830" y="1500"/>
                      </a:cubicBezTo>
                      <a:lnTo>
                        <a:pt x="2317" y="1500"/>
                      </a:lnTo>
                      <a:cubicBezTo>
                        <a:pt x="2320" y="1500"/>
                        <a:pt x="2322" y="1498"/>
                        <a:pt x="2319" y="1494"/>
                      </a:cubicBezTo>
                      <a:lnTo>
                        <a:pt x="1502" y="7"/>
                      </a:lnTo>
                      <a:cubicBezTo>
                        <a:pt x="1499" y="2"/>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484"/>
                <p:cNvSpPr/>
                <p:nvPr/>
              </p:nvSpPr>
              <p:spPr>
                <a:xfrm>
                  <a:off x="4456212" y="2240969"/>
                  <a:ext cx="54352" cy="35138"/>
                </a:xfrm>
                <a:custGeom>
                  <a:rect b="b" l="l" r="r" t="t"/>
                  <a:pathLst>
                    <a:path extrusionOk="0" h="1500" w="2323">
                      <a:moveTo>
                        <a:pt x="1493" y="13"/>
                      </a:moveTo>
                      <a:lnTo>
                        <a:pt x="2303" y="1487"/>
                      </a:lnTo>
                      <a:lnTo>
                        <a:pt x="829" y="1487"/>
                      </a:lnTo>
                      <a:lnTo>
                        <a:pt x="18" y="13"/>
                      </a:lnTo>
                      <a:close/>
                      <a:moveTo>
                        <a:pt x="6" y="0"/>
                      </a:moveTo>
                      <a:cubicBezTo>
                        <a:pt x="2" y="0"/>
                        <a:pt x="1" y="2"/>
                        <a:pt x="3" y="7"/>
                      </a:cubicBezTo>
                      <a:lnTo>
                        <a:pt x="820" y="1494"/>
                      </a:lnTo>
                      <a:cubicBezTo>
                        <a:pt x="822" y="1498"/>
                        <a:pt x="827" y="1500"/>
                        <a:pt x="831" y="1500"/>
                      </a:cubicBezTo>
                      <a:lnTo>
                        <a:pt x="2318" y="1500"/>
                      </a:lnTo>
                      <a:cubicBezTo>
                        <a:pt x="2321" y="1500"/>
                        <a:pt x="2323" y="1498"/>
                        <a:pt x="2320" y="1494"/>
                      </a:cubicBezTo>
                      <a:lnTo>
                        <a:pt x="1503" y="7"/>
                      </a:lnTo>
                      <a:cubicBezTo>
                        <a:pt x="1500"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484"/>
                <p:cNvSpPr/>
                <p:nvPr/>
              </p:nvSpPr>
              <p:spPr>
                <a:xfrm>
                  <a:off x="4421420" y="2240969"/>
                  <a:ext cx="54352" cy="35138"/>
                </a:xfrm>
                <a:custGeom>
                  <a:rect b="b" l="l" r="r" t="t"/>
                  <a:pathLst>
                    <a:path extrusionOk="0" h="1500" w="2323">
                      <a:moveTo>
                        <a:pt x="1494" y="13"/>
                      </a:moveTo>
                      <a:lnTo>
                        <a:pt x="2304" y="1487"/>
                      </a:lnTo>
                      <a:lnTo>
                        <a:pt x="831" y="1487"/>
                      </a:lnTo>
                      <a:lnTo>
                        <a:pt x="20" y="13"/>
                      </a:lnTo>
                      <a:close/>
                      <a:moveTo>
                        <a:pt x="6" y="0"/>
                      </a:moveTo>
                      <a:cubicBezTo>
                        <a:pt x="2" y="0"/>
                        <a:pt x="1" y="2"/>
                        <a:pt x="3" y="7"/>
                      </a:cubicBezTo>
                      <a:lnTo>
                        <a:pt x="820" y="1494"/>
                      </a:lnTo>
                      <a:cubicBezTo>
                        <a:pt x="822" y="1498"/>
                        <a:pt x="826" y="1500"/>
                        <a:pt x="831" y="1500"/>
                      </a:cubicBezTo>
                      <a:lnTo>
                        <a:pt x="2318" y="1500"/>
                      </a:lnTo>
                      <a:cubicBezTo>
                        <a:pt x="2320" y="1500"/>
                        <a:pt x="2323" y="1498"/>
                        <a:pt x="2320" y="1494"/>
                      </a:cubicBezTo>
                      <a:lnTo>
                        <a:pt x="1503" y="7"/>
                      </a:lnTo>
                      <a:cubicBezTo>
                        <a:pt x="1500"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484"/>
                <p:cNvSpPr/>
                <p:nvPr/>
              </p:nvSpPr>
              <p:spPr>
                <a:xfrm>
                  <a:off x="4386651" y="2240969"/>
                  <a:ext cx="54352" cy="35138"/>
                </a:xfrm>
                <a:custGeom>
                  <a:rect b="b" l="l" r="r" t="t"/>
                  <a:pathLst>
                    <a:path extrusionOk="0" h="1500" w="2323">
                      <a:moveTo>
                        <a:pt x="1493" y="13"/>
                      </a:moveTo>
                      <a:lnTo>
                        <a:pt x="2303" y="1487"/>
                      </a:lnTo>
                      <a:lnTo>
                        <a:pt x="830" y="1487"/>
                      </a:lnTo>
                      <a:lnTo>
                        <a:pt x="19" y="13"/>
                      </a:lnTo>
                      <a:close/>
                      <a:moveTo>
                        <a:pt x="6" y="0"/>
                      </a:moveTo>
                      <a:cubicBezTo>
                        <a:pt x="2" y="0"/>
                        <a:pt x="1" y="2"/>
                        <a:pt x="4" y="7"/>
                      </a:cubicBezTo>
                      <a:lnTo>
                        <a:pt x="820" y="1494"/>
                      </a:lnTo>
                      <a:cubicBezTo>
                        <a:pt x="821" y="1498"/>
                        <a:pt x="826" y="1500"/>
                        <a:pt x="831" y="1500"/>
                      </a:cubicBezTo>
                      <a:lnTo>
                        <a:pt x="2318" y="1500"/>
                      </a:lnTo>
                      <a:cubicBezTo>
                        <a:pt x="2322" y="1500"/>
                        <a:pt x="2323" y="1498"/>
                        <a:pt x="2320" y="1494"/>
                      </a:cubicBezTo>
                      <a:lnTo>
                        <a:pt x="1503" y="7"/>
                      </a:lnTo>
                      <a:cubicBezTo>
                        <a:pt x="1501"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484"/>
                <p:cNvSpPr/>
                <p:nvPr/>
              </p:nvSpPr>
              <p:spPr>
                <a:xfrm>
                  <a:off x="4351859" y="2240969"/>
                  <a:ext cx="54352" cy="35138"/>
                </a:xfrm>
                <a:custGeom>
                  <a:rect b="b" l="l" r="r" t="t"/>
                  <a:pathLst>
                    <a:path extrusionOk="0" h="1500" w="2323">
                      <a:moveTo>
                        <a:pt x="1493" y="13"/>
                      </a:moveTo>
                      <a:lnTo>
                        <a:pt x="2303" y="1487"/>
                      </a:lnTo>
                      <a:lnTo>
                        <a:pt x="829" y="1487"/>
                      </a:lnTo>
                      <a:lnTo>
                        <a:pt x="19" y="13"/>
                      </a:lnTo>
                      <a:close/>
                      <a:moveTo>
                        <a:pt x="6" y="0"/>
                      </a:moveTo>
                      <a:cubicBezTo>
                        <a:pt x="2" y="0"/>
                        <a:pt x="1" y="2"/>
                        <a:pt x="4" y="7"/>
                      </a:cubicBezTo>
                      <a:lnTo>
                        <a:pt x="820" y="1494"/>
                      </a:lnTo>
                      <a:cubicBezTo>
                        <a:pt x="822" y="1498"/>
                        <a:pt x="826" y="1500"/>
                        <a:pt x="830" y="1500"/>
                      </a:cubicBezTo>
                      <a:lnTo>
                        <a:pt x="2318" y="1500"/>
                      </a:lnTo>
                      <a:cubicBezTo>
                        <a:pt x="2322" y="1500"/>
                        <a:pt x="2323" y="1498"/>
                        <a:pt x="2320" y="1494"/>
                      </a:cubicBezTo>
                      <a:lnTo>
                        <a:pt x="1503" y="7"/>
                      </a:lnTo>
                      <a:cubicBezTo>
                        <a:pt x="1501" y="2"/>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484"/>
                <p:cNvSpPr/>
                <p:nvPr/>
              </p:nvSpPr>
              <p:spPr>
                <a:xfrm>
                  <a:off x="4317067" y="2240969"/>
                  <a:ext cx="54352" cy="35138"/>
                </a:xfrm>
                <a:custGeom>
                  <a:rect b="b" l="l" r="r" t="t"/>
                  <a:pathLst>
                    <a:path extrusionOk="0" h="1500" w="2323">
                      <a:moveTo>
                        <a:pt x="1494" y="13"/>
                      </a:moveTo>
                      <a:lnTo>
                        <a:pt x="2304" y="1487"/>
                      </a:lnTo>
                      <a:lnTo>
                        <a:pt x="830" y="1487"/>
                      </a:lnTo>
                      <a:lnTo>
                        <a:pt x="20" y="13"/>
                      </a:lnTo>
                      <a:close/>
                      <a:moveTo>
                        <a:pt x="6" y="0"/>
                      </a:moveTo>
                      <a:cubicBezTo>
                        <a:pt x="2" y="0"/>
                        <a:pt x="1" y="2"/>
                        <a:pt x="4" y="7"/>
                      </a:cubicBezTo>
                      <a:lnTo>
                        <a:pt x="820" y="1494"/>
                      </a:lnTo>
                      <a:cubicBezTo>
                        <a:pt x="822" y="1498"/>
                        <a:pt x="826" y="1500"/>
                        <a:pt x="830" y="1500"/>
                      </a:cubicBezTo>
                      <a:lnTo>
                        <a:pt x="2317" y="1500"/>
                      </a:lnTo>
                      <a:cubicBezTo>
                        <a:pt x="2322" y="1500"/>
                        <a:pt x="2323" y="1498"/>
                        <a:pt x="2320" y="1494"/>
                      </a:cubicBezTo>
                      <a:lnTo>
                        <a:pt x="1503" y="7"/>
                      </a:lnTo>
                      <a:cubicBezTo>
                        <a:pt x="1501"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484"/>
                <p:cNvSpPr/>
                <p:nvPr/>
              </p:nvSpPr>
              <p:spPr>
                <a:xfrm>
                  <a:off x="4282299" y="2240969"/>
                  <a:ext cx="54352" cy="35138"/>
                </a:xfrm>
                <a:custGeom>
                  <a:rect b="b" l="l" r="r" t="t"/>
                  <a:pathLst>
                    <a:path extrusionOk="0" h="1500" w="2323">
                      <a:moveTo>
                        <a:pt x="1493" y="13"/>
                      </a:moveTo>
                      <a:lnTo>
                        <a:pt x="2303" y="1487"/>
                      </a:lnTo>
                      <a:lnTo>
                        <a:pt x="829" y="1487"/>
                      </a:lnTo>
                      <a:lnTo>
                        <a:pt x="19" y="13"/>
                      </a:lnTo>
                      <a:close/>
                      <a:moveTo>
                        <a:pt x="6" y="0"/>
                      </a:moveTo>
                      <a:cubicBezTo>
                        <a:pt x="2" y="0"/>
                        <a:pt x="1" y="2"/>
                        <a:pt x="4" y="7"/>
                      </a:cubicBezTo>
                      <a:lnTo>
                        <a:pt x="820" y="1494"/>
                      </a:lnTo>
                      <a:cubicBezTo>
                        <a:pt x="821" y="1498"/>
                        <a:pt x="826" y="1500"/>
                        <a:pt x="830" y="1500"/>
                      </a:cubicBezTo>
                      <a:lnTo>
                        <a:pt x="2317" y="1500"/>
                      </a:lnTo>
                      <a:cubicBezTo>
                        <a:pt x="2322" y="1500"/>
                        <a:pt x="2323" y="1498"/>
                        <a:pt x="2319" y="1494"/>
                      </a:cubicBezTo>
                      <a:lnTo>
                        <a:pt x="1503" y="7"/>
                      </a:lnTo>
                      <a:cubicBezTo>
                        <a:pt x="1501" y="2"/>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484"/>
                <p:cNvSpPr/>
                <p:nvPr/>
              </p:nvSpPr>
              <p:spPr>
                <a:xfrm>
                  <a:off x="4247507" y="2240969"/>
                  <a:ext cx="54352" cy="35138"/>
                </a:xfrm>
                <a:custGeom>
                  <a:rect b="b" l="l" r="r" t="t"/>
                  <a:pathLst>
                    <a:path extrusionOk="0" h="1500" w="2323">
                      <a:moveTo>
                        <a:pt x="1493" y="13"/>
                      </a:moveTo>
                      <a:lnTo>
                        <a:pt x="2303" y="1487"/>
                      </a:lnTo>
                      <a:lnTo>
                        <a:pt x="829" y="1487"/>
                      </a:lnTo>
                      <a:lnTo>
                        <a:pt x="19" y="13"/>
                      </a:lnTo>
                      <a:close/>
                      <a:moveTo>
                        <a:pt x="6" y="0"/>
                      </a:moveTo>
                      <a:cubicBezTo>
                        <a:pt x="2" y="0"/>
                        <a:pt x="1" y="2"/>
                        <a:pt x="4" y="7"/>
                      </a:cubicBezTo>
                      <a:lnTo>
                        <a:pt x="820" y="1494"/>
                      </a:lnTo>
                      <a:cubicBezTo>
                        <a:pt x="823" y="1498"/>
                        <a:pt x="826" y="1500"/>
                        <a:pt x="830" y="1500"/>
                      </a:cubicBezTo>
                      <a:lnTo>
                        <a:pt x="2317" y="1500"/>
                      </a:lnTo>
                      <a:cubicBezTo>
                        <a:pt x="2321" y="1500"/>
                        <a:pt x="2323" y="1498"/>
                        <a:pt x="2319" y="1494"/>
                      </a:cubicBezTo>
                      <a:lnTo>
                        <a:pt x="1503" y="7"/>
                      </a:lnTo>
                      <a:cubicBezTo>
                        <a:pt x="1501"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484"/>
                <p:cNvSpPr/>
                <p:nvPr/>
              </p:nvSpPr>
              <p:spPr>
                <a:xfrm>
                  <a:off x="4649148" y="2275591"/>
                  <a:ext cx="54352" cy="35138"/>
                </a:xfrm>
                <a:custGeom>
                  <a:rect b="b" l="l" r="r" t="t"/>
                  <a:pathLst>
                    <a:path extrusionOk="0" h="1500" w="2323">
                      <a:moveTo>
                        <a:pt x="1493" y="12"/>
                      </a:moveTo>
                      <a:lnTo>
                        <a:pt x="2303" y="1487"/>
                      </a:lnTo>
                      <a:lnTo>
                        <a:pt x="828" y="1487"/>
                      </a:lnTo>
                      <a:lnTo>
                        <a:pt x="18" y="12"/>
                      </a:lnTo>
                      <a:close/>
                      <a:moveTo>
                        <a:pt x="6" y="0"/>
                      </a:moveTo>
                      <a:cubicBezTo>
                        <a:pt x="1" y="0"/>
                        <a:pt x="0" y="2"/>
                        <a:pt x="2" y="6"/>
                      </a:cubicBezTo>
                      <a:lnTo>
                        <a:pt x="820" y="1493"/>
                      </a:lnTo>
                      <a:cubicBezTo>
                        <a:pt x="821" y="1497"/>
                        <a:pt x="826" y="1500"/>
                        <a:pt x="829" y="1500"/>
                      </a:cubicBezTo>
                      <a:lnTo>
                        <a:pt x="2316" y="1500"/>
                      </a:lnTo>
                      <a:cubicBezTo>
                        <a:pt x="2320" y="1500"/>
                        <a:pt x="2322" y="1497"/>
                        <a:pt x="2319" y="1493"/>
                      </a:cubicBezTo>
                      <a:lnTo>
                        <a:pt x="1503" y="6"/>
                      </a:lnTo>
                      <a:cubicBezTo>
                        <a:pt x="1500" y="2"/>
                        <a:pt x="1496"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484"/>
                <p:cNvSpPr/>
                <p:nvPr/>
              </p:nvSpPr>
              <p:spPr>
                <a:xfrm>
                  <a:off x="4614356" y="2275591"/>
                  <a:ext cx="54352" cy="35138"/>
                </a:xfrm>
                <a:custGeom>
                  <a:rect b="b" l="l" r="r" t="t"/>
                  <a:pathLst>
                    <a:path extrusionOk="0" h="1500" w="2323">
                      <a:moveTo>
                        <a:pt x="1493" y="12"/>
                      </a:moveTo>
                      <a:lnTo>
                        <a:pt x="2303" y="1487"/>
                      </a:lnTo>
                      <a:lnTo>
                        <a:pt x="828" y="1487"/>
                      </a:lnTo>
                      <a:lnTo>
                        <a:pt x="18" y="12"/>
                      </a:lnTo>
                      <a:close/>
                      <a:moveTo>
                        <a:pt x="5" y="0"/>
                      </a:moveTo>
                      <a:cubicBezTo>
                        <a:pt x="1" y="0"/>
                        <a:pt x="0" y="2"/>
                        <a:pt x="2" y="6"/>
                      </a:cubicBezTo>
                      <a:lnTo>
                        <a:pt x="820" y="1493"/>
                      </a:lnTo>
                      <a:cubicBezTo>
                        <a:pt x="822" y="1497"/>
                        <a:pt x="826" y="1500"/>
                        <a:pt x="829" y="1500"/>
                      </a:cubicBezTo>
                      <a:lnTo>
                        <a:pt x="2316" y="1500"/>
                      </a:lnTo>
                      <a:cubicBezTo>
                        <a:pt x="2320" y="1500"/>
                        <a:pt x="2322" y="1497"/>
                        <a:pt x="2319" y="1493"/>
                      </a:cubicBezTo>
                      <a:lnTo>
                        <a:pt x="1503" y="6"/>
                      </a:lnTo>
                      <a:cubicBezTo>
                        <a:pt x="1500" y="2"/>
                        <a:pt x="1496"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484"/>
                <p:cNvSpPr/>
                <p:nvPr/>
              </p:nvSpPr>
              <p:spPr>
                <a:xfrm>
                  <a:off x="4579587" y="2275591"/>
                  <a:ext cx="54352" cy="35138"/>
                </a:xfrm>
                <a:custGeom>
                  <a:rect b="b" l="l" r="r" t="t"/>
                  <a:pathLst>
                    <a:path extrusionOk="0" h="1500" w="2323">
                      <a:moveTo>
                        <a:pt x="1493" y="12"/>
                      </a:moveTo>
                      <a:lnTo>
                        <a:pt x="2303" y="1487"/>
                      </a:lnTo>
                      <a:lnTo>
                        <a:pt x="829" y="1487"/>
                      </a:lnTo>
                      <a:lnTo>
                        <a:pt x="19" y="12"/>
                      </a:lnTo>
                      <a:close/>
                      <a:moveTo>
                        <a:pt x="5" y="0"/>
                      </a:moveTo>
                      <a:cubicBezTo>
                        <a:pt x="1" y="0"/>
                        <a:pt x="0" y="2"/>
                        <a:pt x="3" y="6"/>
                      </a:cubicBezTo>
                      <a:lnTo>
                        <a:pt x="820" y="1493"/>
                      </a:lnTo>
                      <a:cubicBezTo>
                        <a:pt x="821" y="1497"/>
                        <a:pt x="826" y="1500"/>
                        <a:pt x="830" y="1500"/>
                      </a:cubicBezTo>
                      <a:lnTo>
                        <a:pt x="2317" y="1500"/>
                      </a:lnTo>
                      <a:cubicBezTo>
                        <a:pt x="2321" y="1500"/>
                        <a:pt x="2322" y="1497"/>
                        <a:pt x="2319" y="1493"/>
                      </a:cubicBezTo>
                      <a:lnTo>
                        <a:pt x="1503" y="6"/>
                      </a:lnTo>
                      <a:cubicBezTo>
                        <a:pt x="1501"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484"/>
                <p:cNvSpPr/>
                <p:nvPr/>
              </p:nvSpPr>
              <p:spPr>
                <a:xfrm>
                  <a:off x="4544795" y="2275591"/>
                  <a:ext cx="54352" cy="35138"/>
                </a:xfrm>
                <a:custGeom>
                  <a:rect b="b" l="l" r="r" t="t"/>
                  <a:pathLst>
                    <a:path extrusionOk="0" h="1500" w="2323">
                      <a:moveTo>
                        <a:pt x="1492" y="12"/>
                      </a:moveTo>
                      <a:lnTo>
                        <a:pt x="2303" y="1487"/>
                      </a:lnTo>
                      <a:lnTo>
                        <a:pt x="829" y="1487"/>
                      </a:lnTo>
                      <a:lnTo>
                        <a:pt x="19" y="12"/>
                      </a:lnTo>
                      <a:close/>
                      <a:moveTo>
                        <a:pt x="5" y="0"/>
                      </a:moveTo>
                      <a:cubicBezTo>
                        <a:pt x="1" y="0"/>
                        <a:pt x="0" y="2"/>
                        <a:pt x="3" y="6"/>
                      </a:cubicBezTo>
                      <a:lnTo>
                        <a:pt x="820" y="1493"/>
                      </a:lnTo>
                      <a:cubicBezTo>
                        <a:pt x="821" y="1497"/>
                        <a:pt x="826" y="1500"/>
                        <a:pt x="830" y="1500"/>
                      </a:cubicBezTo>
                      <a:lnTo>
                        <a:pt x="2317" y="1500"/>
                      </a:lnTo>
                      <a:cubicBezTo>
                        <a:pt x="2321" y="1500"/>
                        <a:pt x="2322" y="1497"/>
                        <a:pt x="2319" y="1493"/>
                      </a:cubicBezTo>
                      <a:lnTo>
                        <a:pt x="1503" y="6"/>
                      </a:lnTo>
                      <a:cubicBezTo>
                        <a:pt x="1501" y="2"/>
                        <a:pt x="1497"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484"/>
                <p:cNvSpPr/>
                <p:nvPr/>
              </p:nvSpPr>
              <p:spPr>
                <a:xfrm>
                  <a:off x="4510003" y="2275591"/>
                  <a:ext cx="54352" cy="35138"/>
                </a:xfrm>
                <a:custGeom>
                  <a:rect b="b" l="l" r="r" t="t"/>
                  <a:pathLst>
                    <a:path extrusionOk="0" h="1500" w="2323">
                      <a:moveTo>
                        <a:pt x="1492" y="12"/>
                      </a:moveTo>
                      <a:lnTo>
                        <a:pt x="2303" y="1487"/>
                      </a:lnTo>
                      <a:lnTo>
                        <a:pt x="829" y="1487"/>
                      </a:lnTo>
                      <a:lnTo>
                        <a:pt x="19" y="12"/>
                      </a:lnTo>
                      <a:close/>
                      <a:moveTo>
                        <a:pt x="5" y="0"/>
                      </a:moveTo>
                      <a:cubicBezTo>
                        <a:pt x="1" y="0"/>
                        <a:pt x="0" y="2"/>
                        <a:pt x="3" y="6"/>
                      </a:cubicBezTo>
                      <a:lnTo>
                        <a:pt x="820" y="1493"/>
                      </a:lnTo>
                      <a:cubicBezTo>
                        <a:pt x="822" y="1497"/>
                        <a:pt x="826" y="1500"/>
                        <a:pt x="830" y="1500"/>
                      </a:cubicBezTo>
                      <a:lnTo>
                        <a:pt x="2317" y="1500"/>
                      </a:lnTo>
                      <a:cubicBezTo>
                        <a:pt x="2321" y="1500"/>
                        <a:pt x="2322" y="1497"/>
                        <a:pt x="2319" y="1493"/>
                      </a:cubicBezTo>
                      <a:lnTo>
                        <a:pt x="1503" y="6"/>
                      </a:lnTo>
                      <a:cubicBezTo>
                        <a:pt x="1501" y="2"/>
                        <a:pt x="1497"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484"/>
                <p:cNvSpPr/>
                <p:nvPr/>
              </p:nvSpPr>
              <p:spPr>
                <a:xfrm>
                  <a:off x="4475234" y="2275591"/>
                  <a:ext cx="54352" cy="35138"/>
                </a:xfrm>
                <a:custGeom>
                  <a:rect b="b" l="l" r="r" t="t"/>
                  <a:pathLst>
                    <a:path extrusionOk="0" h="1500" w="2323">
                      <a:moveTo>
                        <a:pt x="1492" y="12"/>
                      </a:moveTo>
                      <a:lnTo>
                        <a:pt x="2303" y="1487"/>
                      </a:lnTo>
                      <a:lnTo>
                        <a:pt x="829" y="1487"/>
                      </a:lnTo>
                      <a:lnTo>
                        <a:pt x="19" y="12"/>
                      </a:lnTo>
                      <a:close/>
                      <a:moveTo>
                        <a:pt x="5" y="0"/>
                      </a:moveTo>
                      <a:cubicBezTo>
                        <a:pt x="2" y="0"/>
                        <a:pt x="0" y="2"/>
                        <a:pt x="3" y="6"/>
                      </a:cubicBezTo>
                      <a:lnTo>
                        <a:pt x="820" y="1493"/>
                      </a:lnTo>
                      <a:cubicBezTo>
                        <a:pt x="821" y="1497"/>
                        <a:pt x="826" y="1500"/>
                        <a:pt x="830" y="1500"/>
                      </a:cubicBezTo>
                      <a:lnTo>
                        <a:pt x="2317" y="1500"/>
                      </a:lnTo>
                      <a:cubicBezTo>
                        <a:pt x="2321" y="1500"/>
                        <a:pt x="2322" y="1497"/>
                        <a:pt x="2320" y="1493"/>
                      </a:cubicBezTo>
                      <a:lnTo>
                        <a:pt x="1503" y="6"/>
                      </a:lnTo>
                      <a:cubicBezTo>
                        <a:pt x="1501" y="2"/>
                        <a:pt x="1496" y="0"/>
                        <a:pt x="149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484"/>
                <p:cNvSpPr/>
                <p:nvPr/>
              </p:nvSpPr>
              <p:spPr>
                <a:xfrm>
                  <a:off x="4440442" y="2275591"/>
                  <a:ext cx="54329" cy="35138"/>
                </a:xfrm>
                <a:custGeom>
                  <a:rect b="b" l="l" r="r" t="t"/>
                  <a:pathLst>
                    <a:path extrusionOk="0" h="1500" w="2322">
                      <a:moveTo>
                        <a:pt x="1492" y="12"/>
                      </a:moveTo>
                      <a:lnTo>
                        <a:pt x="2303" y="1487"/>
                      </a:lnTo>
                      <a:lnTo>
                        <a:pt x="829" y="1487"/>
                      </a:lnTo>
                      <a:lnTo>
                        <a:pt x="19" y="12"/>
                      </a:lnTo>
                      <a:close/>
                      <a:moveTo>
                        <a:pt x="5" y="0"/>
                      </a:moveTo>
                      <a:cubicBezTo>
                        <a:pt x="2" y="0"/>
                        <a:pt x="0" y="2"/>
                        <a:pt x="3" y="6"/>
                      </a:cubicBezTo>
                      <a:lnTo>
                        <a:pt x="820" y="1493"/>
                      </a:lnTo>
                      <a:cubicBezTo>
                        <a:pt x="821" y="1497"/>
                        <a:pt x="826" y="1500"/>
                        <a:pt x="830" y="1500"/>
                      </a:cubicBezTo>
                      <a:lnTo>
                        <a:pt x="2317" y="1500"/>
                      </a:lnTo>
                      <a:cubicBezTo>
                        <a:pt x="2320" y="1500"/>
                        <a:pt x="2322" y="1497"/>
                        <a:pt x="2320" y="1493"/>
                      </a:cubicBezTo>
                      <a:lnTo>
                        <a:pt x="1503" y="6"/>
                      </a:lnTo>
                      <a:cubicBezTo>
                        <a:pt x="1501" y="2"/>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484"/>
                <p:cNvSpPr/>
                <p:nvPr/>
              </p:nvSpPr>
              <p:spPr>
                <a:xfrm>
                  <a:off x="4405650" y="2275591"/>
                  <a:ext cx="54329" cy="35138"/>
                </a:xfrm>
                <a:custGeom>
                  <a:rect b="b" l="l" r="r" t="t"/>
                  <a:pathLst>
                    <a:path extrusionOk="0" h="1500" w="2322">
                      <a:moveTo>
                        <a:pt x="1492" y="12"/>
                      </a:moveTo>
                      <a:lnTo>
                        <a:pt x="2302" y="1487"/>
                      </a:lnTo>
                      <a:lnTo>
                        <a:pt x="829" y="1487"/>
                      </a:lnTo>
                      <a:lnTo>
                        <a:pt x="19" y="12"/>
                      </a:lnTo>
                      <a:close/>
                      <a:moveTo>
                        <a:pt x="5" y="0"/>
                      </a:moveTo>
                      <a:cubicBezTo>
                        <a:pt x="3" y="0"/>
                        <a:pt x="0" y="2"/>
                        <a:pt x="3" y="6"/>
                      </a:cubicBezTo>
                      <a:lnTo>
                        <a:pt x="819" y="1493"/>
                      </a:lnTo>
                      <a:cubicBezTo>
                        <a:pt x="823" y="1497"/>
                        <a:pt x="826" y="1500"/>
                        <a:pt x="830" y="1500"/>
                      </a:cubicBezTo>
                      <a:lnTo>
                        <a:pt x="2317" y="1500"/>
                      </a:lnTo>
                      <a:cubicBezTo>
                        <a:pt x="2321" y="1500"/>
                        <a:pt x="2322" y="1497"/>
                        <a:pt x="2320" y="1493"/>
                      </a:cubicBezTo>
                      <a:lnTo>
                        <a:pt x="1503" y="6"/>
                      </a:lnTo>
                      <a:cubicBezTo>
                        <a:pt x="1500" y="2"/>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484"/>
                <p:cNvSpPr/>
                <p:nvPr/>
              </p:nvSpPr>
              <p:spPr>
                <a:xfrm>
                  <a:off x="4370905" y="2275591"/>
                  <a:ext cx="54306" cy="35138"/>
                </a:xfrm>
                <a:custGeom>
                  <a:rect b="b" l="l" r="r" t="t"/>
                  <a:pathLst>
                    <a:path extrusionOk="0" h="1500" w="2321">
                      <a:moveTo>
                        <a:pt x="1492" y="12"/>
                      </a:moveTo>
                      <a:lnTo>
                        <a:pt x="2302" y="1487"/>
                      </a:lnTo>
                      <a:lnTo>
                        <a:pt x="828" y="1487"/>
                      </a:lnTo>
                      <a:lnTo>
                        <a:pt x="18" y="12"/>
                      </a:lnTo>
                      <a:close/>
                      <a:moveTo>
                        <a:pt x="5" y="0"/>
                      </a:moveTo>
                      <a:cubicBezTo>
                        <a:pt x="1" y="0"/>
                        <a:pt x="0" y="2"/>
                        <a:pt x="2" y="6"/>
                      </a:cubicBezTo>
                      <a:lnTo>
                        <a:pt x="818" y="1493"/>
                      </a:lnTo>
                      <a:cubicBezTo>
                        <a:pt x="821" y="1497"/>
                        <a:pt x="826" y="1500"/>
                        <a:pt x="829" y="1500"/>
                      </a:cubicBezTo>
                      <a:lnTo>
                        <a:pt x="2316" y="1500"/>
                      </a:lnTo>
                      <a:cubicBezTo>
                        <a:pt x="2320" y="1500"/>
                        <a:pt x="2321" y="1497"/>
                        <a:pt x="2319" y="1493"/>
                      </a:cubicBezTo>
                      <a:lnTo>
                        <a:pt x="1503" y="6"/>
                      </a:lnTo>
                      <a:cubicBezTo>
                        <a:pt x="1499" y="2"/>
                        <a:pt x="1495"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484"/>
                <p:cNvSpPr/>
                <p:nvPr/>
              </p:nvSpPr>
              <p:spPr>
                <a:xfrm>
                  <a:off x="4336066" y="2275591"/>
                  <a:ext cx="54352" cy="35138"/>
                </a:xfrm>
                <a:custGeom>
                  <a:rect b="b" l="l" r="r" t="t"/>
                  <a:pathLst>
                    <a:path extrusionOk="0" h="1500" w="2323">
                      <a:moveTo>
                        <a:pt x="1494" y="12"/>
                      </a:moveTo>
                      <a:lnTo>
                        <a:pt x="2304" y="1487"/>
                      </a:lnTo>
                      <a:lnTo>
                        <a:pt x="830" y="1487"/>
                      </a:lnTo>
                      <a:lnTo>
                        <a:pt x="19" y="12"/>
                      </a:lnTo>
                      <a:close/>
                      <a:moveTo>
                        <a:pt x="7" y="0"/>
                      </a:moveTo>
                      <a:cubicBezTo>
                        <a:pt x="3" y="0"/>
                        <a:pt x="1" y="2"/>
                        <a:pt x="4" y="6"/>
                      </a:cubicBezTo>
                      <a:lnTo>
                        <a:pt x="820" y="1493"/>
                      </a:lnTo>
                      <a:cubicBezTo>
                        <a:pt x="822" y="1497"/>
                        <a:pt x="828" y="1500"/>
                        <a:pt x="831" y="1500"/>
                      </a:cubicBezTo>
                      <a:lnTo>
                        <a:pt x="2318" y="1500"/>
                      </a:lnTo>
                      <a:cubicBezTo>
                        <a:pt x="2322" y="1500"/>
                        <a:pt x="2323" y="1497"/>
                        <a:pt x="2321" y="1493"/>
                      </a:cubicBezTo>
                      <a:lnTo>
                        <a:pt x="1504" y="6"/>
                      </a:lnTo>
                      <a:cubicBezTo>
                        <a:pt x="1501" y="2"/>
                        <a:pt x="1497"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484"/>
                <p:cNvSpPr/>
                <p:nvPr/>
              </p:nvSpPr>
              <p:spPr>
                <a:xfrm>
                  <a:off x="4301274" y="2275591"/>
                  <a:ext cx="54352" cy="35138"/>
                </a:xfrm>
                <a:custGeom>
                  <a:rect b="b" l="l" r="r" t="t"/>
                  <a:pathLst>
                    <a:path extrusionOk="0" h="1500" w="2323">
                      <a:moveTo>
                        <a:pt x="1495" y="12"/>
                      </a:moveTo>
                      <a:lnTo>
                        <a:pt x="2305" y="1487"/>
                      </a:lnTo>
                      <a:lnTo>
                        <a:pt x="831" y="1487"/>
                      </a:lnTo>
                      <a:lnTo>
                        <a:pt x="20" y="12"/>
                      </a:lnTo>
                      <a:close/>
                      <a:moveTo>
                        <a:pt x="7" y="0"/>
                      </a:moveTo>
                      <a:cubicBezTo>
                        <a:pt x="3" y="0"/>
                        <a:pt x="1" y="2"/>
                        <a:pt x="4" y="6"/>
                      </a:cubicBezTo>
                      <a:lnTo>
                        <a:pt x="820" y="1493"/>
                      </a:lnTo>
                      <a:cubicBezTo>
                        <a:pt x="823" y="1497"/>
                        <a:pt x="828" y="1500"/>
                        <a:pt x="831" y="1500"/>
                      </a:cubicBezTo>
                      <a:lnTo>
                        <a:pt x="2318" y="1500"/>
                      </a:lnTo>
                      <a:cubicBezTo>
                        <a:pt x="2322" y="1500"/>
                        <a:pt x="2323" y="1497"/>
                        <a:pt x="2321" y="1493"/>
                      </a:cubicBezTo>
                      <a:lnTo>
                        <a:pt x="1504" y="6"/>
                      </a:lnTo>
                      <a:cubicBezTo>
                        <a:pt x="1501" y="2"/>
                        <a:pt x="1497"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484"/>
                <p:cNvSpPr/>
                <p:nvPr/>
              </p:nvSpPr>
              <p:spPr>
                <a:xfrm>
                  <a:off x="4266529" y="2275591"/>
                  <a:ext cx="54352" cy="35138"/>
                </a:xfrm>
                <a:custGeom>
                  <a:rect b="b" l="l" r="r" t="t"/>
                  <a:pathLst>
                    <a:path extrusionOk="0" h="1500" w="2323">
                      <a:moveTo>
                        <a:pt x="1493" y="12"/>
                      </a:moveTo>
                      <a:lnTo>
                        <a:pt x="2303" y="1487"/>
                      </a:lnTo>
                      <a:lnTo>
                        <a:pt x="829" y="1487"/>
                      </a:lnTo>
                      <a:lnTo>
                        <a:pt x="18" y="12"/>
                      </a:lnTo>
                      <a:close/>
                      <a:moveTo>
                        <a:pt x="6" y="0"/>
                      </a:moveTo>
                      <a:cubicBezTo>
                        <a:pt x="2" y="0"/>
                        <a:pt x="1" y="2"/>
                        <a:pt x="3" y="6"/>
                      </a:cubicBezTo>
                      <a:lnTo>
                        <a:pt x="820" y="1493"/>
                      </a:lnTo>
                      <a:cubicBezTo>
                        <a:pt x="821" y="1497"/>
                        <a:pt x="826" y="1500"/>
                        <a:pt x="831" y="1500"/>
                      </a:cubicBezTo>
                      <a:lnTo>
                        <a:pt x="2318" y="1500"/>
                      </a:lnTo>
                      <a:cubicBezTo>
                        <a:pt x="2321" y="1500"/>
                        <a:pt x="2323" y="1497"/>
                        <a:pt x="2320" y="1493"/>
                      </a:cubicBezTo>
                      <a:lnTo>
                        <a:pt x="1503" y="6"/>
                      </a:lnTo>
                      <a:cubicBezTo>
                        <a:pt x="1500" y="2"/>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484"/>
                <p:cNvSpPr/>
                <p:nvPr/>
              </p:nvSpPr>
              <p:spPr>
                <a:xfrm>
                  <a:off x="4668123" y="2310213"/>
                  <a:ext cx="54352" cy="35161"/>
                </a:xfrm>
                <a:custGeom>
                  <a:rect b="b" l="l" r="r" t="t"/>
                  <a:pathLst>
                    <a:path extrusionOk="0" h="1501" w="2323">
                      <a:moveTo>
                        <a:pt x="1494" y="13"/>
                      </a:moveTo>
                      <a:lnTo>
                        <a:pt x="2304" y="1487"/>
                      </a:lnTo>
                      <a:lnTo>
                        <a:pt x="830" y="1487"/>
                      </a:lnTo>
                      <a:lnTo>
                        <a:pt x="20" y="13"/>
                      </a:lnTo>
                      <a:close/>
                      <a:moveTo>
                        <a:pt x="6" y="0"/>
                      </a:moveTo>
                      <a:cubicBezTo>
                        <a:pt x="2" y="0"/>
                        <a:pt x="1" y="3"/>
                        <a:pt x="4" y="6"/>
                      </a:cubicBezTo>
                      <a:lnTo>
                        <a:pt x="820" y="1493"/>
                      </a:lnTo>
                      <a:cubicBezTo>
                        <a:pt x="822" y="1496"/>
                        <a:pt x="826" y="1500"/>
                        <a:pt x="830" y="1500"/>
                      </a:cubicBezTo>
                      <a:lnTo>
                        <a:pt x="2317" y="1500"/>
                      </a:lnTo>
                      <a:cubicBezTo>
                        <a:pt x="2321" y="1500"/>
                        <a:pt x="2322" y="1497"/>
                        <a:pt x="2319" y="1493"/>
                      </a:cubicBezTo>
                      <a:lnTo>
                        <a:pt x="1503" y="6"/>
                      </a:lnTo>
                      <a:cubicBezTo>
                        <a:pt x="1501" y="3"/>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484"/>
                <p:cNvSpPr/>
                <p:nvPr/>
              </p:nvSpPr>
              <p:spPr>
                <a:xfrm>
                  <a:off x="4633355" y="2310213"/>
                  <a:ext cx="54352" cy="35161"/>
                </a:xfrm>
                <a:custGeom>
                  <a:rect b="b" l="l" r="r" t="t"/>
                  <a:pathLst>
                    <a:path extrusionOk="0" h="1501" w="2323">
                      <a:moveTo>
                        <a:pt x="1493" y="13"/>
                      </a:moveTo>
                      <a:lnTo>
                        <a:pt x="2303" y="1487"/>
                      </a:lnTo>
                      <a:lnTo>
                        <a:pt x="829" y="1487"/>
                      </a:lnTo>
                      <a:lnTo>
                        <a:pt x="19" y="13"/>
                      </a:lnTo>
                      <a:close/>
                      <a:moveTo>
                        <a:pt x="6" y="0"/>
                      </a:moveTo>
                      <a:cubicBezTo>
                        <a:pt x="3" y="0"/>
                        <a:pt x="1" y="3"/>
                        <a:pt x="4" y="6"/>
                      </a:cubicBezTo>
                      <a:lnTo>
                        <a:pt x="820" y="1493"/>
                      </a:lnTo>
                      <a:cubicBezTo>
                        <a:pt x="821" y="1496"/>
                        <a:pt x="826" y="1500"/>
                        <a:pt x="830" y="1500"/>
                      </a:cubicBezTo>
                      <a:lnTo>
                        <a:pt x="2317" y="1500"/>
                      </a:lnTo>
                      <a:cubicBezTo>
                        <a:pt x="2321" y="1500"/>
                        <a:pt x="2322" y="1497"/>
                        <a:pt x="2320" y="1493"/>
                      </a:cubicBezTo>
                      <a:lnTo>
                        <a:pt x="1503" y="6"/>
                      </a:lnTo>
                      <a:cubicBezTo>
                        <a:pt x="1501" y="3"/>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484"/>
                <p:cNvSpPr/>
                <p:nvPr/>
              </p:nvSpPr>
              <p:spPr>
                <a:xfrm>
                  <a:off x="4598563" y="2310213"/>
                  <a:ext cx="54352" cy="35161"/>
                </a:xfrm>
                <a:custGeom>
                  <a:rect b="b" l="l" r="r" t="t"/>
                  <a:pathLst>
                    <a:path extrusionOk="0" h="1501" w="2323">
                      <a:moveTo>
                        <a:pt x="1493" y="13"/>
                      </a:moveTo>
                      <a:lnTo>
                        <a:pt x="2303" y="1487"/>
                      </a:lnTo>
                      <a:lnTo>
                        <a:pt x="829" y="1487"/>
                      </a:lnTo>
                      <a:lnTo>
                        <a:pt x="19" y="13"/>
                      </a:lnTo>
                      <a:close/>
                      <a:moveTo>
                        <a:pt x="6" y="0"/>
                      </a:moveTo>
                      <a:cubicBezTo>
                        <a:pt x="3" y="0"/>
                        <a:pt x="1" y="3"/>
                        <a:pt x="4" y="6"/>
                      </a:cubicBezTo>
                      <a:lnTo>
                        <a:pt x="820" y="1493"/>
                      </a:lnTo>
                      <a:cubicBezTo>
                        <a:pt x="823" y="1496"/>
                        <a:pt x="826" y="1500"/>
                        <a:pt x="830" y="1500"/>
                      </a:cubicBezTo>
                      <a:lnTo>
                        <a:pt x="2317" y="1500"/>
                      </a:lnTo>
                      <a:cubicBezTo>
                        <a:pt x="2321" y="1500"/>
                        <a:pt x="2322" y="1497"/>
                        <a:pt x="2320" y="1493"/>
                      </a:cubicBezTo>
                      <a:lnTo>
                        <a:pt x="1503" y="6"/>
                      </a:lnTo>
                      <a:cubicBezTo>
                        <a:pt x="1501" y="3"/>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484"/>
                <p:cNvSpPr/>
                <p:nvPr/>
              </p:nvSpPr>
              <p:spPr>
                <a:xfrm>
                  <a:off x="4563771" y="2310213"/>
                  <a:ext cx="54352" cy="35161"/>
                </a:xfrm>
                <a:custGeom>
                  <a:rect b="b" l="l" r="r" t="t"/>
                  <a:pathLst>
                    <a:path extrusionOk="0" h="1501" w="2323">
                      <a:moveTo>
                        <a:pt x="1495" y="13"/>
                      </a:moveTo>
                      <a:lnTo>
                        <a:pt x="2305" y="1487"/>
                      </a:lnTo>
                      <a:lnTo>
                        <a:pt x="830" y="1487"/>
                      </a:lnTo>
                      <a:lnTo>
                        <a:pt x="20" y="13"/>
                      </a:lnTo>
                      <a:close/>
                      <a:moveTo>
                        <a:pt x="6" y="0"/>
                      </a:moveTo>
                      <a:cubicBezTo>
                        <a:pt x="3" y="0"/>
                        <a:pt x="0" y="3"/>
                        <a:pt x="4" y="6"/>
                      </a:cubicBezTo>
                      <a:lnTo>
                        <a:pt x="820" y="1493"/>
                      </a:lnTo>
                      <a:cubicBezTo>
                        <a:pt x="823" y="1496"/>
                        <a:pt x="826" y="1500"/>
                        <a:pt x="830" y="1500"/>
                      </a:cubicBezTo>
                      <a:lnTo>
                        <a:pt x="2317" y="1500"/>
                      </a:lnTo>
                      <a:cubicBezTo>
                        <a:pt x="2321" y="1500"/>
                        <a:pt x="2322" y="1497"/>
                        <a:pt x="2320" y="1493"/>
                      </a:cubicBezTo>
                      <a:lnTo>
                        <a:pt x="1503" y="6"/>
                      </a:lnTo>
                      <a:cubicBezTo>
                        <a:pt x="1501" y="3"/>
                        <a:pt x="1497" y="0"/>
                        <a:pt x="149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484"/>
                <p:cNvSpPr/>
                <p:nvPr/>
              </p:nvSpPr>
              <p:spPr>
                <a:xfrm>
                  <a:off x="4529002" y="2310213"/>
                  <a:ext cx="54352" cy="35161"/>
                </a:xfrm>
                <a:custGeom>
                  <a:rect b="b" l="l" r="r" t="t"/>
                  <a:pathLst>
                    <a:path extrusionOk="0" h="1501" w="2323">
                      <a:moveTo>
                        <a:pt x="1494" y="13"/>
                      </a:moveTo>
                      <a:lnTo>
                        <a:pt x="2304" y="1487"/>
                      </a:lnTo>
                      <a:lnTo>
                        <a:pt x="829" y="1487"/>
                      </a:lnTo>
                      <a:lnTo>
                        <a:pt x="19" y="13"/>
                      </a:lnTo>
                      <a:close/>
                      <a:moveTo>
                        <a:pt x="7" y="0"/>
                      </a:moveTo>
                      <a:cubicBezTo>
                        <a:pt x="3" y="0"/>
                        <a:pt x="0" y="3"/>
                        <a:pt x="4" y="6"/>
                      </a:cubicBezTo>
                      <a:lnTo>
                        <a:pt x="820" y="1493"/>
                      </a:lnTo>
                      <a:cubicBezTo>
                        <a:pt x="822" y="1496"/>
                        <a:pt x="827" y="1500"/>
                        <a:pt x="830" y="1500"/>
                      </a:cubicBezTo>
                      <a:lnTo>
                        <a:pt x="2317" y="1500"/>
                      </a:lnTo>
                      <a:cubicBezTo>
                        <a:pt x="2321" y="1500"/>
                        <a:pt x="2322" y="1497"/>
                        <a:pt x="2320" y="1493"/>
                      </a:cubicBezTo>
                      <a:lnTo>
                        <a:pt x="1503" y="6"/>
                      </a:lnTo>
                      <a:cubicBezTo>
                        <a:pt x="1501" y="3"/>
                        <a:pt x="1497"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484"/>
                <p:cNvSpPr/>
                <p:nvPr/>
              </p:nvSpPr>
              <p:spPr>
                <a:xfrm>
                  <a:off x="4494210" y="2310213"/>
                  <a:ext cx="54352" cy="35161"/>
                </a:xfrm>
                <a:custGeom>
                  <a:rect b="b" l="l" r="r" t="t"/>
                  <a:pathLst>
                    <a:path extrusionOk="0" h="1501" w="2323">
                      <a:moveTo>
                        <a:pt x="1494" y="13"/>
                      </a:moveTo>
                      <a:lnTo>
                        <a:pt x="2304" y="1487"/>
                      </a:lnTo>
                      <a:lnTo>
                        <a:pt x="829" y="1487"/>
                      </a:lnTo>
                      <a:lnTo>
                        <a:pt x="19" y="13"/>
                      </a:lnTo>
                      <a:close/>
                      <a:moveTo>
                        <a:pt x="7" y="0"/>
                      </a:moveTo>
                      <a:cubicBezTo>
                        <a:pt x="3" y="0"/>
                        <a:pt x="0" y="3"/>
                        <a:pt x="3" y="6"/>
                      </a:cubicBezTo>
                      <a:lnTo>
                        <a:pt x="820" y="1493"/>
                      </a:lnTo>
                      <a:cubicBezTo>
                        <a:pt x="823" y="1496"/>
                        <a:pt x="827" y="1500"/>
                        <a:pt x="830" y="1500"/>
                      </a:cubicBezTo>
                      <a:lnTo>
                        <a:pt x="2317" y="1500"/>
                      </a:lnTo>
                      <a:cubicBezTo>
                        <a:pt x="2321" y="1500"/>
                        <a:pt x="2322" y="1497"/>
                        <a:pt x="2320" y="1493"/>
                      </a:cubicBezTo>
                      <a:lnTo>
                        <a:pt x="1503" y="6"/>
                      </a:lnTo>
                      <a:cubicBezTo>
                        <a:pt x="1501" y="3"/>
                        <a:pt x="1497"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484"/>
                <p:cNvSpPr/>
                <p:nvPr/>
              </p:nvSpPr>
              <p:spPr>
                <a:xfrm>
                  <a:off x="4459418" y="2310213"/>
                  <a:ext cx="54352" cy="35161"/>
                </a:xfrm>
                <a:custGeom>
                  <a:rect b="b" l="l" r="r" t="t"/>
                  <a:pathLst>
                    <a:path extrusionOk="0" h="1501" w="2323">
                      <a:moveTo>
                        <a:pt x="1495" y="13"/>
                      </a:moveTo>
                      <a:lnTo>
                        <a:pt x="2305" y="1487"/>
                      </a:lnTo>
                      <a:lnTo>
                        <a:pt x="830" y="1487"/>
                      </a:lnTo>
                      <a:lnTo>
                        <a:pt x="20" y="13"/>
                      </a:lnTo>
                      <a:close/>
                      <a:moveTo>
                        <a:pt x="6" y="0"/>
                      </a:moveTo>
                      <a:cubicBezTo>
                        <a:pt x="2" y="0"/>
                        <a:pt x="0" y="3"/>
                        <a:pt x="3" y="6"/>
                      </a:cubicBezTo>
                      <a:lnTo>
                        <a:pt x="820" y="1493"/>
                      </a:lnTo>
                      <a:cubicBezTo>
                        <a:pt x="823" y="1496"/>
                        <a:pt x="827" y="1500"/>
                        <a:pt x="830" y="1500"/>
                      </a:cubicBezTo>
                      <a:lnTo>
                        <a:pt x="2317" y="1500"/>
                      </a:lnTo>
                      <a:cubicBezTo>
                        <a:pt x="2321" y="1500"/>
                        <a:pt x="2322" y="1497"/>
                        <a:pt x="2320" y="1493"/>
                      </a:cubicBezTo>
                      <a:lnTo>
                        <a:pt x="1503" y="6"/>
                      </a:lnTo>
                      <a:cubicBezTo>
                        <a:pt x="1501" y="3"/>
                        <a:pt x="1497" y="0"/>
                        <a:pt x="149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484"/>
                <p:cNvSpPr/>
                <p:nvPr/>
              </p:nvSpPr>
              <p:spPr>
                <a:xfrm>
                  <a:off x="4424672" y="2310213"/>
                  <a:ext cx="54352" cy="35161"/>
                </a:xfrm>
                <a:custGeom>
                  <a:rect b="b" l="l" r="r" t="t"/>
                  <a:pathLst>
                    <a:path extrusionOk="0" h="1501" w="2323">
                      <a:moveTo>
                        <a:pt x="1493" y="13"/>
                      </a:moveTo>
                      <a:lnTo>
                        <a:pt x="2303" y="1487"/>
                      </a:lnTo>
                      <a:lnTo>
                        <a:pt x="828" y="1487"/>
                      </a:lnTo>
                      <a:lnTo>
                        <a:pt x="18" y="13"/>
                      </a:lnTo>
                      <a:close/>
                      <a:moveTo>
                        <a:pt x="5" y="0"/>
                      </a:moveTo>
                      <a:cubicBezTo>
                        <a:pt x="2" y="0"/>
                        <a:pt x="0" y="3"/>
                        <a:pt x="2" y="6"/>
                      </a:cubicBezTo>
                      <a:lnTo>
                        <a:pt x="820" y="1493"/>
                      </a:lnTo>
                      <a:cubicBezTo>
                        <a:pt x="821" y="1496"/>
                        <a:pt x="826" y="1500"/>
                        <a:pt x="830" y="1500"/>
                      </a:cubicBezTo>
                      <a:lnTo>
                        <a:pt x="2317" y="1500"/>
                      </a:lnTo>
                      <a:cubicBezTo>
                        <a:pt x="2320" y="1500"/>
                        <a:pt x="2322" y="1497"/>
                        <a:pt x="2319" y="1493"/>
                      </a:cubicBezTo>
                      <a:lnTo>
                        <a:pt x="1503" y="6"/>
                      </a:lnTo>
                      <a:cubicBezTo>
                        <a:pt x="1500" y="3"/>
                        <a:pt x="1497" y="0"/>
                        <a:pt x="1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484"/>
                <p:cNvSpPr/>
                <p:nvPr/>
              </p:nvSpPr>
              <p:spPr>
                <a:xfrm>
                  <a:off x="4389880" y="2310213"/>
                  <a:ext cx="54352" cy="35161"/>
                </a:xfrm>
                <a:custGeom>
                  <a:rect b="b" l="l" r="r" t="t"/>
                  <a:pathLst>
                    <a:path extrusionOk="0" h="1501" w="2323">
                      <a:moveTo>
                        <a:pt x="1492" y="13"/>
                      </a:moveTo>
                      <a:lnTo>
                        <a:pt x="2303" y="1487"/>
                      </a:lnTo>
                      <a:lnTo>
                        <a:pt x="828" y="1487"/>
                      </a:lnTo>
                      <a:lnTo>
                        <a:pt x="18" y="13"/>
                      </a:lnTo>
                      <a:close/>
                      <a:moveTo>
                        <a:pt x="5" y="0"/>
                      </a:moveTo>
                      <a:cubicBezTo>
                        <a:pt x="1" y="0"/>
                        <a:pt x="0" y="3"/>
                        <a:pt x="2" y="6"/>
                      </a:cubicBezTo>
                      <a:lnTo>
                        <a:pt x="820" y="1493"/>
                      </a:lnTo>
                      <a:cubicBezTo>
                        <a:pt x="822" y="1496"/>
                        <a:pt x="826" y="1500"/>
                        <a:pt x="830" y="1500"/>
                      </a:cubicBezTo>
                      <a:lnTo>
                        <a:pt x="2317" y="1500"/>
                      </a:lnTo>
                      <a:cubicBezTo>
                        <a:pt x="2320" y="1500"/>
                        <a:pt x="2322" y="1497"/>
                        <a:pt x="2319" y="1493"/>
                      </a:cubicBezTo>
                      <a:lnTo>
                        <a:pt x="1503" y="6"/>
                      </a:lnTo>
                      <a:cubicBezTo>
                        <a:pt x="1500" y="3"/>
                        <a:pt x="1497" y="0"/>
                        <a:pt x="149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484"/>
                <p:cNvSpPr/>
                <p:nvPr/>
              </p:nvSpPr>
              <p:spPr>
                <a:xfrm>
                  <a:off x="4355088" y="2310213"/>
                  <a:ext cx="54352" cy="35161"/>
                </a:xfrm>
                <a:custGeom>
                  <a:rect b="b" l="l" r="r" t="t"/>
                  <a:pathLst>
                    <a:path extrusionOk="0" h="1501" w="2323">
                      <a:moveTo>
                        <a:pt x="1493" y="13"/>
                      </a:moveTo>
                      <a:lnTo>
                        <a:pt x="2304" y="1487"/>
                      </a:lnTo>
                      <a:lnTo>
                        <a:pt x="830" y="1487"/>
                      </a:lnTo>
                      <a:lnTo>
                        <a:pt x="20" y="13"/>
                      </a:lnTo>
                      <a:close/>
                      <a:moveTo>
                        <a:pt x="5" y="0"/>
                      </a:moveTo>
                      <a:cubicBezTo>
                        <a:pt x="1" y="0"/>
                        <a:pt x="0" y="3"/>
                        <a:pt x="2" y="6"/>
                      </a:cubicBezTo>
                      <a:lnTo>
                        <a:pt x="820" y="1493"/>
                      </a:lnTo>
                      <a:cubicBezTo>
                        <a:pt x="822" y="1496"/>
                        <a:pt x="826" y="1500"/>
                        <a:pt x="830" y="1500"/>
                      </a:cubicBezTo>
                      <a:lnTo>
                        <a:pt x="2317" y="1500"/>
                      </a:lnTo>
                      <a:cubicBezTo>
                        <a:pt x="2320" y="1500"/>
                        <a:pt x="2322" y="1497"/>
                        <a:pt x="2319" y="1493"/>
                      </a:cubicBezTo>
                      <a:lnTo>
                        <a:pt x="1503" y="6"/>
                      </a:lnTo>
                      <a:cubicBezTo>
                        <a:pt x="1500" y="3"/>
                        <a:pt x="1497"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484"/>
                <p:cNvSpPr/>
                <p:nvPr/>
              </p:nvSpPr>
              <p:spPr>
                <a:xfrm>
                  <a:off x="4320320" y="2310213"/>
                  <a:ext cx="54352" cy="35161"/>
                </a:xfrm>
                <a:custGeom>
                  <a:rect b="b" l="l" r="r" t="t"/>
                  <a:pathLst>
                    <a:path extrusionOk="0" h="1501" w="2323">
                      <a:moveTo>
                        <a:pt x="1492" y="13"/>
                      </a:moveTo>
                      <a:lnTo>
                        <a:pt x="2303" y="1487"/>
                      </a:lnTo>
                      <a:lnTo>
                        <a:pt x="829" y="1487"/>
                      </a:lnTo>
                      <a:lnTo>
                        <a:pt x="19" y="13"/>
                      </a:lnTo>
                      <a:close/>
                      <a:moveTo>
                        <a:pt x="5" y="0"/>
                      </a:moveTo>
                      <a:cubicBezTo>
                        <a:pt x="1" y="0"/>
                        <a:pt x="0" y="3"/>
                        <a:pt x="2" y="6"/>
                      </a:cubicBezTo>
                      <a:lnTo>
                        <a:pt x="820" y="1493"/>
                      </a:lnTo>
                      <a:cubicBezTo>
                        <a:pt x="821" y="1496"/>
                        <a:pt x="826" y="1500"/>
                        <a:pt x="830" y="1500"/>
                      </a:cubicBezTo>
                      <a:lnTo>
                        <a:pt x="2317" y="1500"/>
                      </a:lnTo>
                      <a:cubicBezTo>
                        <a:pt x="2321" y="1500"/>
                        <a:pt x="2322" y="1497"/>
                        <a:pt x="2319" y="1493"/>
                      </a:cubicBezTo>
                      <a:lnTo>
                        <a:pt x="1503" y="6"/>
                      </a:lnTo>
                      <a:cubicBezTo>
                        <a:pt x="1501" y="3"/>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484"/>
                <p:cNvSpPr/>
                <p:nvPr/>
              </p:nvSpPr>
              <p:spPr>
                <a:xfrm>
                  <a:off x="4285527" y="2310213"/>
                  <a:ext cx="54329" cy="35161"/>
                </a:xfrm>
                <a:custGeom>
                  <a:rect b="b" l="l" r="r" t="t"/>
                  <a:pathLst>
                    <a:path extrusionOk="0" h="1501" w="2322">
                      <a:moveTo>
                        <a:pt x="1492" y="13"/>
                      </a:moveTo>
                      <a:lnTo>
                        <a:pt x="2303" y="1487"/>
                      </a:lnTo>
                      <a:lnTo>
                        <a:pt x="829" y="1487"/>
                      </a:lnTo>
                      <a:lnTo>
                        <a:pt x="19" y="13"/>
                      </a:lnTo>
                      <a:close/>
                      <a:moveTo>
                        <a:pt x="5" y="0"/>
                      </a:moveTo>
                      <a:cubicBezTo>
                        <a:pt x="1" y="0"/>
                        <a:pt x="0" y="3"/>
                        <a:pt x="2" y="6"/>
                      </a:cubicBezTo>
                      <a:lnTo>
                        <a:pt x="820" y="1493"/>
                      </a:lnTo>
                      <a:cubicBezTo>
                        <a:pt x="822" y="1496"/>
                        <a:pt x="826" y="1500"/>
                        <a:pt x="830" y="1500"/>
                      </a:cubicBezTo>
                      <a:lnTo>
                        <a:pt x="2317" y="1500"/>
                      </a:lnTo>
                      <a:cubicBezTo>
                        <a:pt x="2319" y="1500"/>
                        <a:pt x="2322" y="1497"/>
                        <a:pt x="2319" y="1493"/>
                      </a:cubicBezTo>
                      <a:lnTo>
                        <a:pt x="1503" y="6"/>
                      </a:lnTo>
                      <a:cubicBezTo>
                        <a:pt x="1501" y="3"/>
                        <a:pt x="1496" y="0"/>
                        <a:pt x="14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484"/>
                <p:cNvSpPr/>
                <p:nvPr/>
              </p:nvSpPr>
              <p:spPr>
                <a:xfrm>
                  <a:off x="4687122" y="2344812"/>
                  <a:ext cx="54352" cy="35184"/>
                </a:xfrm>
                <a:custGeom>
                  <a:rect b="b" l="l" r="r" t="t"/>
                  <a:pathLst>
                    <a:path extrusionOk="0" h="1502" w="2323">
                      <a:moveTo>
                        <a:pt x="1494" y="14"/>
                      </a:moveTo>
                      <a:lnTo>
                        <a:pt x="2304" y="1488"/>
                      </a:lnTo>
                      <a:lnTo>
                        <a:pt x="830" y="1488"/>
                      </a:lnTo>
                      <a:lnTo>
                        <a:pt x="19" y="14"/>
                      </a:lnTo>
                      <a:close/>
                      <a:moveTo>
                        <a:pt x="7" y="1"/>
                      </a:moveTo>
                      <a:cubicBezTo>
                        <a:pt x="3" y="1"/>
                        <a:pt x="1" y="4"/>
                        <a:pt x="4" y="8"/>
                      </a:cubicBezTo>
                      <a:lnTo>
                        <a:pt x="820" y="1495"/>
                      </a:lnTo>
                      <a:cubicBezTo>
                        <a:pt x="822" y="1497"/>
                        <a:pt x="827" y="1501"/>
                        <a:pt x="831" y="1501"/>
                      </a:cubicBezTo>
                      <a:lnTo>
                        <a:pt x="2318" y="1501"/>
                      </a:lnTo>
                      <a:cubicBezTo>
                        <a:pt x="2322" y="1501"/>
                        <a:pt x="2323" y="1498"/>
                        <a:pt x="2321" y="1495"/>
                      </a:cubicBezTo>
                      <a:lnTo>
                        <a:pt x="1504" y="8"/>
                      </a:lnTo>
                      <a:cubicBezTo>
                        <a:pt x="1501" y="4"/>
                        <a:pt x="1497"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484"/>
                <p:cNvSpPr/>
                <p:nvPr/>
              </p:nvSpPr>
              <p:spPr>
                <a:xfrm>
                  <a:off x="4652330" y="2344812"/>
                  <a:ext cx="54352" cy="35184"/>
                </a:xfrm>
                <a:custGeom>
                  <a:rect b="b" l="l" r="r" t="t"/>
                  <a:pathLst>
                    <a:path extrusionOk="0" h="1502" w="2323">
                      <a:moveTo>
                        <a:pt x="1494" y="14"/>
                      </a:moveTo>
                      <a:lnTo>
                        <a:pt x="2304" y="1488"/>
                      </a:lnTo>
                      <a:lnTo>
                        <a:pt x="829" y="1488"/>
                      </a:lnTo>
                      <a:lnTo>
                        <a:pt x="19" y="14"/>
                      </a:lnTo>
                      <a:close/>
                      <a:moveTo>
                        <a:pt x="7" y="1"/>
                      </a:moveTo>
                      <a:cubicBezTo>
                        <a:pt x="3" y="1"/>
                        <a:pt x="1" y="4"/>
                        <a:pt x="4" y="8"/>
                      </a:cubicBezTo>
                      <a:lnTo>
                        <a:pt x="820" y="1495"/>
                      </a:lnTo>
                      <a:cubicBezTo>
                        <a:pt x="823" y="1497"/>
                        <a:pt x="827" y="1501"/>
                        <a:pt x="830" y="1501"/>
                      </a:cubicBezTo>
                      <a:lnTo>
                        <a:pt x="2318" y="1501"/>
                      </a:lnTo>
                      <a:cubicBezTo>
                        <a:pt x="2322" y="1501"/>
                        <a:pt x="2323" y="1498"/>
                        <a:pt x="2321" y="1495"/>
                      </a:cubicBezTo>
                      <a:lnTo>
                        <a:pt x="1504" y="8"/>
                      </a:lnTo>
                      <a:cubicBezTo>
                        <a:pt x="1501" y="4"/>
                        <a:pt x="1497"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484"/>
                <p:cNvSpPr/>
                <p:nvPr/>
              </p:nvSpPr>
              <p:spPr>
                <a:xfrm>
                  <a:off x="4617538" y="2344812"/>
                  <a:ext cx="54352" cy="35184"/>
                </a:xfrm>
                <a:custGeom>
                  <a:rect b="b" l="l" r="r" t="t"/>
                  <a:pathLst>
                    <a:path extrusionOk="0" h="1502" w="2323">
                      <a:moveTo>
                        <a:pt x="1495" y="14"/>
                      </a:moveTo>
                      <a:lnTo>
                        <a:pt x="2305" y="1488"/>
                      </a:lnTo>
                      <a:lnTo>
                        <a:pt x="830" y="1488"/>
                      </a:lnTo>
                      <a:lnTo>
                        <a:pt x="20" y="14"/>
                      </a:lnTo>
                      <a:close/>
                      <a:moveTo>
                        <a:pt x="7" y="1"/>
                      </a:moveTo>
                      <a:cubicBezTo>
                        <a:pt x="3" y="1"/>
                        <a:pt x="1" y="4"/>
                        <a:pt x="4" y="8"/>
                      </a:cubicBezTo>
                      <a:lnTo>
                        <a:pt x="820" y="1495"/>
                      </a:lnTo>
                      <a:cubicBezTo>
                        <a:pt x="823" y="1497"/>
                        <a:pt x="827" y="1501"/>
                        <a:pt x="830" y="1501"/>
                      </a:cubicBezTo>
                      <a:lnTo>
                        <a:pt x="2317" y="1501"/>
                      </a:lnTo>
                      <a:cubicBezTo>
                        <a:pt x="2322" y="1501"/>
                        <a:pt x="2323" y="1498"/>
                        <a:pt x="2321" y="1495"/>
                      </a:cubicBezTo>
                      <a:lnTo>
                        <a:pt x="1504" y="8"/>
                      </a:lnTo>
                      <a:cubicBezTo>
                        <a:pt x="1501" y="4"/>
                        <a:pt x="1497"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484"/>
                <p:cNvSpPr/>
                <p:nvPr/>
              </p:nvSpPr>
              <p:spPr>
                <a:xfrm>
                  <a:off x="4582793" y="2344812"/>
                  <a:ext cx="54352" cy="35184"/>
                </a:xfrm>
                <a:custGeom>
                  <a:rect b="b" l="l" r="r" t="t"/>
                  <a:pathLst>
                    <a:path extrusionOk="0" h="1502" w="2323">
                      <a:moveTo>
                        <a:pt x="1493" y="14"/>
                      </a:moveTo>
                      <a:lnTo>
                        <a:pt x="2303" y="1488"/>
                      </a:lnTo>
                      <a:lnTo>
                        <a:pt x="828" y="1488"/>
                      </a:lnTo>
                      <a:lnTo>
                        <a:pt x="18" y="14"/>
                      </a:lnTo>
                      <a:close/>
                      <a:moveTo>
                        <a:pt x="6" y="1"/>
                      </a:moveTo>
                      <a:cubicBezTo>
                        <a:pt x="2" y="1"/>
                        <a:pt x="1" y="4"/>
                        <a:pt x="3" y="8"/>
                      </a:cubicBezTo>
                      <a:lnTo>
                        <a:pt x="820" y="1495"/>
                      </a:lnTo>
                      <a:cubicBezTo>
                        <a:pt x="821" y="1497"/>
                        <a:pt x="826" y="1501"/>
                        <a:pt x="830" y="1501"/>
                      </a:cubicBezTo>
                      <a:lnTo>
                        <a:pt x="2317" y="1501"/>
                      </a:lnTo>
                      <a:cubicBezTo>
                        <a:pt x="2321" y="1501"/>
                        <a:pt x="2323" y="1498"/>
                        <a:pt x="2320" y="1495"/>
                      </a:cubicBezTo>
                      <a:lnTo>
                        <a:pt x="1503" y="8"/>
                      </a:lnTo>
                      <a:cubicBezTo>
                        <a:pt x="1500"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484"/>
                <p:cNvSpPr/>
                <p:nvPr/>
              </p:nvSpPr>
              <p:spPr>
                <a:xfrm>
                  <a:off x="4548001" y="2344812"/>
                  <a:ext cx="54352" cy="35184"/>
                </a:xfrm>
                <a:custGeom>
                  <a:rect b="b" l="l" r="r" t="t"/>
                  <a:pathLst>
                    <a:path extrusionOk="0" h="1502" w="2323">
                      <a:moveTo>
                        <a:pt x="1493" y="14"/>
                      </a:moveTo>
                      <a:lnTo>
                        <a:pt x="2303" y="1488"/>
                      </a:lnTo>
                      <a:lnTo>
                        <a:pt x="828" y="1488"/>
                      </a:lnTo>
                      <a:lnTo>
                        <a:pt x="18" y="14"/>
                      </a:lnTo>
                      <a:close/>
                      <a:moveTo>
                        <a:pt x="6" y="1"/>
                      </a:moveTo>
                      <a:cubicBezTo>
                        <a:pt x="2" y="1"/>
                        <a:pt x="1" y="4"/>
                        <a:pt x="3" y="8"/>
                      </a:cubicBezTo>
                      <a:lnTo>
                        <a:pt x="820" y="1495"/>
                      </a:lnTo>
                      <a:cubicBezTo>
                        <a:pt x="822" y="1497"/>
                        <a:pt x="826" y="1501"/>
                        <a:pt x="830" y="1501"/>
                      </a:cubicBezTo>
                      <a:lnTo>
                        <a:pt x="2317" y="1501"/>
                      </a:lnTo>
                      <a:cubicBezTo>
                        <a:pt x="2321" y="1501"/>
                        <a:pt x="2323" y="1498"/>
                        <a:pt x="2319" y="1495"/>
                      </a:cubicBezTo>
                      <a:lnTo>
                        <a:pt x="1503" y="8"/>
                      </a:lnTo>
                      <a:cubicBezTo>
                        <a:pt x="1500"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484"/>
                <p:cNvSpPr/>
                <p:nvPr/>
              </p:nvSpPr>
              <p:spPr>
                <a:xfrm>
                  <a:off x="4513232" y="2344812"/>
                  <a:ext cx="54352" cy="35184"/>
                </a:xfrm>
                <a:custGeom>
                  <a:rect b="b" l="l" r="r" t="t"/>
                  <a:pathLst>
                    <a:path extrusionOk="0" h="1502" w="2323">
                      <a:moveTo>
                        <a:pt x="1493" y="14"/>
                      </a:moveTo>
                      <a:lnTo>
                        <a:pt x="2303" y="1488"/>
                      </a:lnTo>
                      <a:lnTo>
                        <a:pt x="829" y="1488"/>
                      </a:lnTo>
                      <a:lnTo>
                        <a:pt x="19" y="14"/>
                      </a:lnTo>
                      <a:close/>
                      <a:moveTo>
                        <a:pt x="6" y="1"/>
                      </a:moveTo>
                      <a:cubicBezTo>
                        <a:pt x="2" y="1"/>
                        <a:pt x="1" y="4"/>
                        <a:pt x="4" y="8"/>
                      </a:cubicBezTo>
                      <a:lnTo>
                        <a:pt x="820" y="1495"/>
                      </a:lnTo>
                      <a:cubicBezTo>
                        <a:pt x="821" y="1497"/>
                        <a:pt x="826" y="1501"/>
                        <a:pt x="830" y="1501"/>
                      </a:cubicBezTo>
                      <a:lnTo>
                        <a:pt x="2317" y="1501"/>
                      </a:lnTo>
                      <a:cubicBezTo>
                        <a:pt x="2322" y="1501"/>
                        <a:pt x="2323" y="1498"/>
                        <a:pt x="2319"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484"/>
                <p:cNvSpPr/>
                <p:nvPr/>
              </p:nvSpPr>
              <p:spPr>
                <a:xfrm>
                  <a:off x="4478440" y="2344812"/>
                  <a:ext cx="54352" cy="35184"/>
                </a:xfrm>
                <a:custGeom>
                  <a:rect b="b" l="l" r="r" t="t"/>
                  <a:pathLst>
                    <a:path extrusionOk="0" h="1502" w="2323">
                      <a:moveTo>
                        <a:pt x="1493" y="14"/>
                      </a:moveTo>
                      <a:lnTo>
                        <a:pt x="2303" y="1488"/>
                      </a:lnTo>
                      <a:lnTo>
                        <a:pt x="829" y="1488"/>
                      </a:lnTo>
                      <a:lnTo>
                        <a:pt x="19" y="14"/>
                      </a:lnTo>
                      <a:close/>
                      <a:moveTo>
                        <a:pt x="6" y="1"/>
                      </a:moveTo>
                      <a:cubicBezTo>
                        <a:pt x="2" y="1"/>
                        <a:pt x="1" y="4"/>
                        <a:pt x="4" y="8"/>
                      </a:cubicBezTo>
                      <a:lnTo>
                        <a:pt x="820" y="1495"/>
                      </a:lnTo>
                      <a:cubicBezTo>
                        <a:pt x="821" y="1497"/>
                        <a:pt x="826" y="1501"/>
                        <a:pt x="830" y="1501"/>
                      </a:cubicBezTo>
                      <a:lnTo>
                        <a:pt x="2317" y="1501"/>
                      </a:lnTo>
                      <a:cubicBezTo>
                        <a:pt x="2321" y="1501"/>
                        <a:pt x="2322" y="1498"/>
                        <a:pt x="2319"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484"/>
                <p:cNvSpPr/>
                <p:nvPr/>
              </p:nvSpPr>
              <p:spPr>
                <a:xfrm>
                  <a:off x="4443648" y="2344812"/>
                  <a:ext cx="54352" cy="35184"/>
                </a:xfrm>
                <a:custGeom>
                  <a:rect b="b" l="l" r="r" t="t"/>
                  <a:pathLst>
                    <a:path extrusionOk="0" h="1502" w="2323">
                      <a:moveTo>
                        <a:pt x="1493" y="14"/>
                      </a:moveTo>
                      <a:lnTo>
                        <a:pt x="2303" y="1488"/>
                      </a:lnTo>
                      <a:lnTo>
                        <a:pt x="829" y="1488"/>
                      </a:lnTo>
                      <a:lnTo>
                        <a:pt x="19" y="14"/>
                      </a:lnTo>
                      <a:close/>
                      <a:moveTo>
                        <a:pt x="6" y="1"/>
                      </a:moveTo>
                      <a:cubicBezTo>
                        <a:pt x="2" y="1"/>
                        <a:pt x="1" y="4"/>
                        <a:pt x="4" y="8"/>
                      </a:cubicBezTo>
                      <a:lnTo>
                        <a:pt x="820" y="1495"/>
                      </a:lnTo>
                      <a:cubicBezTo>
                        <a:pt x="822" y="1497"/>
                        <a:pt x="826" y="1501"/>
                        <a:pt x="830" y="1501"/>
                      </a:cubicBezTo>
                      <a:lnTo>
                        <a:pt x="2317" y="1501"/>
                      </a:lnTo>
                      <a:cubicBezTo>
                        <a:pt x="2321" y="1501"/>
                        <a:pt x="2322" y="1498"/>
                        <a:pt x="2319"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484"/>
                <p:cNvSpPr/>
                <p:nvPr/>
              </p:nvSpPr>
              <p:spPr>
                <a:xfrm>
                  <a:off x="4408879" y="2344812"/>
                  <a:ext cx="54352" cy="35184"/>
                </a:xfrm>
                <a:custGeom>
                  <a:rect b="b" l="l" r="r" t="t"/>
                  <a:pathLst>
                    <a:path extrusionOk="0" h="1502" w="2323">
                      <a:moveTo>
                        <a:pt x="1493" y="14"/>
                      </a:moveTo>
                      <a:lnTo>
                        <a:pt x="2303" y="1488"/>
                      </a:lnTo>
                      <a:lnTo>
                        <a:pt x="829" y="1488"/>
                      </a:lnTo>
                      <a:lnTo>
                        <a:pt x="19" y="14"/>
                      </a:lnTo>
                      <a:close/>
                      <a:moveTo>
                        <a:pt x="6" y="1"/>
                      </a:moveTo>
                      <a:cubicBezTo>
                        <a:pt x="2" y="1"/>
                        <a:pt x="1" y="4"/>
                        <a:pt x="4" y="8"/>
                      </a:cubicBezTo>
                      <a:lnTo>
                        <a:pt x="820" y="1495"/>
                      </a:lnTo>
                      <a:cubicBezTo>
                        <a:pt x="821" y="1497"/>
                        <a:pt x="826" y="1501"/>
                        <a:pt x="830" y="1501"/>
                      </a:cubicBezTo>
                      <a:lnTo>
                        <a:pt x="2317" y="1501"/>
                      </a:lnTo>
                      <a:cubicBezTo>
                        <a:pt x="2321" y="1501"/>
                        <a:pt x="2322" y="1498"/>
                        <a:pt x="2320"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484"/>
                <p:cNvSpPr/>
                <p:nvPr/>
              </p:nvSpPr>
              <p:spPr>
                <a:xfrm>
                  <a:off x="4374087" y="2344812"/>
                  <a:ext cx="54352" cy="35184"/>
                </a:xfrm>
                <a:custGeom>
                  <a:rect b="b" l="l" r="r" t="t"/>
                  <a:pathLst>
                    <a:path extrusionOk="0" h="1502" w="2323">
                      <a:moveTo>
                        <a:pt x="1493" y="14"/>
                      </a:moveTo>
                      <a:lnTo>
                        <a:pt x="2303" y="1488"/>
                      </a:lnTo>
                      <a:lnTo>
                        <a:pt x="829" y="1488"/>
                      </a:lnTo>
                      <a:lnTo>
                        <a:pt x="19" y="14"/>
                      </a:lnTo>
                      <a:close/>
                      <a:moveTo>
                        <a:pt x="6" y="1"/>
                      </a:moveTo>
                      <a:cubicBezTo>
                        <a:pt x="1" y="1"/>
                        <a:pt x="0" y="4"/>
                        <a:pt x="4" y="8"/>
                      </a:cubicBezTo>
                      <a:lnTo>
                        <a:pt x="820" y="1495"/>
                      </a:lnTo>
                      <a:cubicBezTo>
                        <a:pt x="821" y="1497"/>
                        <a:pt x="826" y="1501"/>
                        <a:pt x="830" y="1501"/>
                      </a:cubicBezTo>
                      <a:lnTo>
                        <a:pt x="2317" y="1501"/>
                      </a:lnTo>
                      <a:cubicBezTo>
                        <a:pt x="2320" y="1501"/>
                        <a:pt x="2322" y="1498"/>
                        <a:pt x="2320"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484"/>
                <p:cNvSpPr/>
                <p:nvPr/>
              </p:nvSpPr>
              <p:spPr>
                <a:xfrm>
                  <a:off x="4339295" y="2344812"/>
                  <a:ext cx="54352" cy="35184"/>
                </a:xfrm>
                <a:custGeom>
                  <a:rect b="b" l="l" r="r" t="t"/>
                  <a:pathLst>
                    <a:path extrusionOk="0" h="1502" w="2323">
                      <a:moveTo>
                        <a:pt x="1493" y="14"/>
                      </a:moveTo>
                      <a:lnTo>
                        <a:pt x="2303" y="1488"/>
                      </a:lnTo>
                      <a:lnTo>
                        <a:pt x="829" y="1488"/>
                      </a:lnTo>
                      <a:lnTo>
                        <a:pt x="19" y="14"/>
                      </a:lnTo>
                      <a:close/>
                      <a:moveTo>
                        <a:pt x="6" y="1"/>
                      </a:moveTo>
                      <a:cubicBezTo>
                        <a:pt x="1" y="1"/>
                        <a:pt x="0" y="4"/>
                        <a:pt x="3" y="8"/>
                      </a:cubicBezTo>
                      <a:lnTo>
                        <a:pt x="820" y="1495"/>
                      </a:lnTo>
                      <a:cubicBezTo>
                        <a:pt x="823" y="1497"/>
                        <a:pt x="826" y="1501"/>
                        <a:pt x="830" y="1501"/>
                      </a:cubicBezTo>
                      <a:lnTo>
                        <a:pt x="2317" y="1501"/>
                      </a:lnTo>
                      <a:cubicBezTo>
                        <a:pt x="2321" y="1501"/>
                        <a:pt x="2322" y="1498"/>
                        <a:pt x="2320" y="1495"/>
                      </a:cubicBezTo>
                      <a:lnTo>
                        <a:pt x="1503" y="8"/>
                      </a:lnTo>
                      <a:cubicBezTo>
                        <a:pt x="1501" y="4"/>
                        <a:pt x="1497" y="1"/>
                        <a:pt x="1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484"/>
                <p:cNvSpPr/>
                <p:nvPr/>
              </p:nvSpPr>
              <p:spPr>
                <a:xfrm>
                  <a:off x="4304526" y="2344812"/>
                  <a:ext cx="54352" cy="35184"/>
                </a:xfrm>
                <a:custGeom>
                  <a:rect b="b" l="l" r="r" t="t"/>
                  <a:pathLst>
                    <a:path extrusionOk="0" h="1502" w="2323">
                      <a:moveTo>
                        <a:pt x="1494" y="14"/>
                      </a:moveTo>
                      <a:lnTo>
                        <a:pt x="2304" y="1488"/>
                      </a:lnTo>
                      <a:lnTo>
                        <a:pt x="829" y="1488"/>
                      </a:lnTo>
                      <a:lnTo>
                        <a:pt x="19" y="14"/>
                      </a:lnTo>
                      <a:close/>
                      <a:moveTo>
                        <a:pt x="7" y="1"/>
                      </a:moveTo>
                      <a:cubicBezTo>
                        <a:pt x="2" y="1"/>
                        <a:pt x="0" y="4"/>
                        <a:pt x="3" y="8"/>
                      </a:cubicBezTo>
                      <a:lnTo>
                        <a:pt x="820" y="1495"/>
                      </a:lnTo>
                      <a:cubicBezTo>
                        <a:pt x="822" y="1497"/>
                        <a:pt x="827" y="1501"/>
                        <a:pt x="830" y="1501"/>
                      </a:cubicBezTo>
                      <a:lnTo>
                        <a:pt x="2317" y="1501"/>
                      </a:lnTo>
                      <a:cubicBezTo>
                        <a:pt x="2320" y="1501"/>
                        <a:pt x="2322" y="1498"/>
                        <a:pt x="2320" y="1495"/>
                      </a:cubicBezTo>
                      <a:lnTo>
                        <a:pt x="1504" y="8"/>
                      </a:lnTo>
                      <a:cubicBezTo>
                        <a:pt x="1501" y="4"/>
                        <a:pt x="1497"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484"/>
                <p:cNvSpPr/>
                <p:nvPr/>
              </p:nvSpPr>
              <p:spPr>
                <a:xfrm>
                  <a:off x="4610612" y="2507663"/>
                  <a:ext cx="122930" cy="235538"/>
                </a:xfrm>
                <a:custGeom>
                  <a:rect b="b" l="l" r="r" t="t"/>
                  <a:pathLst>
                    <a:path extrusionOk="0" h="10055" w="5254">
                      <a:moveTo>
                        <a:pt x="3037" y="0"/>
                      </a:moveTo>
                      <a:lnTo>
                        <a:pt x="0" y="10055"/>
                      </a:lnTo>
                      <a:lnTo>
                        <a:pt x="1038" y="10055"/>
                      </a:lnTo>
                      <a:lnTo>
                        <a:pt x="4273" y="2339"/>
                      </a:lnTo>
                      <a:lnTo>
                        <a:pt x="4531" y="1723"/>
                      </a:lnTo>
                      <a:lnTo>
                        <a:pt x="52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484"/>
                <p:cNvSpPr/>
                <p:nvPr/>
              </p:nvSpPr>
              <p:spPr>
                <a:xfrm>
                  <a:off x="4598492" y="2507663"/>
                  <a:ext cx="122930" cy="235538"/>
                </a:xfrm>
                <a:custGeom>
                  <a:rect b="b" l="l" r="r" t="t"/>
                  <a:pathLst>
                    <a:path extrusionOk="0" h="10055" w="5254">
                      <a:moveTo>
                        <a:pt x="3038" y="0"/>
                      </a:moveTo>
                      <a:lnTo>
                        <a:pt x="0" y="10055"/>
                      </a:lnTo>
                      <a:lnTo>
                        <a:pt x="1038" y="10055"/>
                      </a:lnTo>
                      <a:lnTo>
                        <a:pt x="4531" y="1723"/>
                      </a:lnTo>
                      <a:lnTo>
                        <a:pt x="4791" y="1105"/>
                      </a:lnTo>
                      <a:lnTo>
                        <a:pt x="52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484"/>
                <p:cNvSpPr/>
                <p:nvPr/>
              </p:nvSpPr>
              <p:spPr>
                <a:xfrm>
                  <a:off x="4996344" y="2507663"/>
                  <a:ext cx="122954" cy="235538"/>
                </a:xfrm>
                <a:custGeom>
                  <a:rect b="b" l="l" r="r" t="t"/>
                  <a:pathLst>
                    <a:path extrusionOk="0" h="10055" w="5255">
                      <a:moveTo>
                        <a:pt x="0" y="0"/>
                      </a:moveTo>
                      <a:lnTo>
                        <a:pt x="4215" y="10055"/>
                      </a:lnTo>
                      <a:lnTo>
                        <a:pt x="5254" y="10055"/>
                      </a:lnTo>
                      <a:lnTo>
                        <a:pt x="2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484"/>
                <p:cNvSpPr/>
                <p:nvPr/>
              </p:nvSpPr>
              <p:spPr>
                <a:xfrm>
                  <a:off x="4984247" y="2507663"/>
                  <a:ext cx="122907" cy="235538"/>
                </a:xfrm>
                <a:custGeom>
                  <a:rect b="b" l="l" r="r" t="t"/>
                  <a:pathLst>
                    <a:path extrusionOk="0" h="10055" w="5253">
                      <a:moveTo>
                        <a:pt x="0" y="0"/>
                      </a:moveTo>
                      <a:lnTo>
                        <a:pt x="4214" y="10055"/>
                      </a:lnTo>
                      <a:lnTo>
                        <a:pt x="5252" y="10055"/>
                      </a:lnTo>
                      <a:lnTo>
                        <a:pt x="2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484"/>
                <p:cNvSpPr/>
                <p:nvPr/>
              </p:nvSpPr>
              <p:spPr>
                <a:xfrm>
                  <a:off x="4313979" y="2507663"/>
                  <a:ext cx="122954" cy="235538"/>
                </a:xfrm>
                <a:custGeom>
                  <a:rect b="b" l="l" r="r" t="t"/>
                  <a:pathLst>
                    <a:path extrusionOk="0" h="10055" w="5255">
                      <a:moveTo>
                        <a:pt x="3039" y="0"/>
                      </a:moveTo>
                      <a:lnTo>
                        <a:pt x="0" y="10055"/>
                      </a:lnTo>
                      <a:lnTo>
                        <a:pt x="1039" y="10055"/>
                      </a:lnTo>
                      <a:lnTo>
                        <a:pt x="5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484"/>
                <p:cNvSpPr/>
                <p:nvPr/>
              </p:nvSpPr>
              <p:spPr>
                <a:xfrm>
                  <a:off x="4301859" y="2507663"/>
                  <a:ext cx="122954" cy="235538"/>
                </a:xfrm>
                <a:custGeom>
                  <a:rect b="b" l="l" r="r" t="t"/>
                  <a:pathLst>
                    <a:path extrusionOk="0" h="10055" w="5255">
                      <a:moveTo>
                        <a:pt x="3039" y="0"/>
                      </a:moveTo>
                      <a:lnTo>
                        <a:pt x="1" y="10055"/>
                      </a:lnTo>
                      <a:lnTo>
                        <a:pt x="1039" y="10055"/>
                      </a:lnTo>
                      <a:lnTo>
                        <a:pt x="52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484"/>
                <p:cNvSpPr/>
                <p:nvPr/>
              </p:nvSpPr>
              <p:spPr>
                <a:xfrm>
                  <a:off x="4699757" y="2507663"/>
                  <a:ext cx="122907" cy="235538"/>
                </a:xfrm>
                <a:custGeom>
                  <a:rect b="b" l="l" r="r" t="t"/>
                  <a:pathLst>
                    <a:path extrusionOk="0" h="10055" w="5253">
                      <a:moveTo>
                        <a:pt x="0" y="0"/>
                      </a:moveTo>
                      <a:lnTo>
                        <a:pt x="463" y="1105"/>
                      </a:lnTo>
                      <a:lnTo>
                        <a:pt x="721" y="1723"/>
                      </a:lnTo>
                      <a:lnTo>
                        <a:pt x="4215" y="10055"/>
                      </a:lnTo>
                      <a:lnTo>
                        <a:pt x="5252" y="10055"/>
                      </a:lnTo>
                      <a:lnTo>
                        <a:pt x="2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484"/>
                <p:cNvSpPr/>
                <p:nvPr/>
              </p:nvSpPr>
              <p:spPr>
                <a:xfrm>
                  <a:off x="4687637" y="2507663"/>
                  <a:ext cx="122930" cy="235538"/>
                </a:xfrm>
                <a:custGeom>
                  <a:rect b="b" l="l" r="r" t="t"/>
                  <a:pathLst>
                    <a:path extrusionOk="0" h="10055" w="5254">
                      <a:moveTo>
                        <a:pt x="0" y="0"/>
                      </a:moveTo>
                      <a:lnTo>
                        <a:pt x="721" y="1723"/>
                      </a:lnTo>
                      <a:lnTo>
                        <a:pt x="981" y="2339"/>
                      </a:lnTo>
                      <a:lnTo>
                        <a:pt x="4215" y="10055"/>
                      </a:lnTo>
                      <a:lnTo>
                        <a:pt x="5253" y="10055"/>
                      </a:lnTo>
                      <a:lnTo>
                        <a:pt x="22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484"/>
                <p:cNvSpPr/>
                <p:nvPr/>
              </p:nvSpPr>
              <p:spPr>
                <a:xfrm>
                  <a:off x="4896413" y="2304638"/>
                  <a:ext cx="74638" cy="79950"/>
                </a:xfrm>
                <a:custGeom>
                  <a:rect b="b" l="l" r="r" t="t"/>
                  <a:pathLst>
                    <a:path extrusionOk="0" h="3413" w="3190">
                      <a:moveTo>
                        <a:pt x="2986" y="0"/>
                      </a:moveTo>
                      <a:lnTo>
                        <a:pt x="102" y="406"/>
                      </a:lnTo>
                      <a:cubicBezTo>
                        <a:pt x="63" y="411"/>
                        <a:pt x="32" y="434"/>
                        <a:pt x="15" y="466"/>
                      </a:cubicBezTo>
                      <a:cubicBezTo>
                        <a:pt x="6" y="483"/>
                        <a:pt x="1" y="504"/>
                        <a:pt x="1" y="525"/>
                      </a:cubicBezTo>
                      <a:cubicBezTo>
                        <a:pt x="3" y="648"/>
                        <a:pt x="8" y="824"/>
                        <a:pt x="18" y="993"/>
                      </a:cubicBezTo>
                      <a:cubicBezTo>
                        <a:pt x="20" y="1017"/>
                        <a:pt x="28" y="1039"/>
                        <a:pt x="43" y="1057"/>
                      </a:cubicBezTo>
                      <a:cubicBezTo>
                        <a:pt x="65" y="1087"/>
                        <a:pt x="99" y="1105"/>
                        <a:pt x="139" y="1105"/>
                      </a:cubicBezTo>
                      <a:cubicBezTo>
                        <a:pt x="140" y="1105"/>
                        <a:pt x="141" y="1105"/>
                        <a:pt x="142" y="1105"/>
                      </a:cubicBezTo>
                      <a:lnTo>
                        <a:pt x="1754" y="1019"/>
                      </a:lnTo>
                      <a:lnTo>
                        <a:pt x="176" y="1232"/>
                      </a:lnTo>
                      <a:cubicBezTo>
                        <a:pt x="134" y="1237"/>
                        <a:pt x="99" y="1259"/>
                        <a:pt x="78" y="1293"/>
                      </a:cubicBezTo>
                      <a:cubicBezTo>
                        <a:pt x="58" y="1320"/>
                        <a:pt x="51" y="1353"/>
                        <a:pt x="54" y="1388"/>
                      </a:cubicBezTo>
                      <a:cubicBezTo>
                        <a:pt x="69" y="1515"/>
                        <a:pt x="90" y="1663"/>
                        <a:pt x="112" y="1793"/>
                      </a:cubicBezTo>
                      <a:cubicBezTo>
                        <a:pt x="117" y="1829"/>
                        <a:pt x="136" y="1859"/>
                        <a:pt x="162" y="1880"/>
                      </a:cubicBezTo>
                      <a:cubicBezTo>
                        <a:pt x="186" y="1901"/>
                        <a:pt x="216" y="1912"/>
                        <a:pt x="248" y="1912"/>
                      </a:cubicBezTo>
                      <a:cubicBezTo>
                        <a:pt x="252" y="1912"/>
                        <a:pt x="256" y="1912"/>
                        <a:pt x="260" y="1912"/>
                      </a:cubicBezTo>
                      <a:lnTo>
                        <a:pt x="1576" y="1831"/>
                      </a:lnTo>
                      <a:lnTo>
                        <a:pt x="1576" y="1831"/>
                      </a:lnTo>
                      <a:lnTo>
                        <a:pt x="218" y="1985"/>
                      </a:lnTo>
                      <a:cubicBezTo>
                        <a:pt x="181" y="1988"/>
                        <a:pt x="156" y="2022"/>
                        <a:pt x="164" y="2059"/>
                      </a:cubicBezTo>
                      <a:cubicBezTo>
                        <a:pt x="195" y="2194"/>
                        <a:pt x="236" y="2360"/>
                        <a:pt x="273" y="2485"/>
                      </a:cubicBezTo>
                      <a:cubicBezTo>
                        <a:pt x="284" y="2525"/>
                        <a:pt x="321" y="2552"/>
                        <a:pt x="363" y="2552"/>
                      </a:cubicBezTo>
                      <a:cubicBezTo>
                        <a:pt x="365" y="2552"/>
                        <a:pt x="368" y="2552"/>
                        <a:pt x="370" y="2552"/>
                      </a:cubicBezTo>
                      <a:lnTo>
                        <a:pt x="1472" y="2484"/>
                      </a:lnTo>
                      <a:lnTo>
                        <a:pt x="386" y="2575"/>
                      </a:lnTo>
                      <a:cubicBezTo>
                        <a:pt x="346" y="2577"/>
                        <a:pt x="321" y="2617"/>
                        <a:pt x="334" y="2654"/>
                      </a:cubicBezTo>
                      <a:cubicBezTo>
                        <a:pt x="393" y="2827"/>
                        <a:pt x="467" y="3025"/>
                        <a:pt x="545" y="3177"/>
                      </a:cubicBezTo>
                      <a:cubicBezTo>
                        <a:pt x="559" y="3206"/>
                        <a:pt x="586" y="3222"/>
                        <a:pt x="617" y="3224"/>
                      </a:cubicBezTo>
                      <a:lnTo>
                        <a:pt x="3189" y="3412"/>
                      </a:lnTo>
                      <a:lnTo>
                        <a:pt x="3189" y="3407"/>
                      </a:lnTo>
                      <a:cubicBezTo>
                        <a:pt x="2997" y="3377"/>
                        <a:pt x="2805" y="3325"/>
                        <a:pt x="2615" y="3241"/>
                      </a:cubicBezTo>
                      <a:cubicBezTo>
                        <a:pt x="1812" y="2635"/>
                        <a:pt x="1334" y="917"/>
                        <a:pt x="2303" y="259"/>
                      </a:cubicBezTo>
                      <a:cubicBezTo>
                        <a:pt x="2494" y="128"/>
                        <a:pt x="2730" y="46"/>
                        <a:pt x="2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484"/>
                <p:cNvSpPr/>
                <p:nvPr/>
              </p:nvSpPr>
              <p:spPr>
                <a:xfrm>
                  <a:off x="5296323" y="1940567"/>
                  <a:ext cx="23" cy="23"/>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484"/>
                <p:cNvSpPr/>
                <p:nvPr/>
              </p:nvSpPr>
              <p:spPr>
                <a:xfrm>
                  <a:off x="5199270" y="1713508"/>
                  <a:ext cx="229904" cy="305720"/>
                </a:xfrm>
                <a:custGeom>
                  <a:rect b="b" l="l" r="r" t="t"/>
                  <a:pathLst>
                    <a:path extrusionOk="0" h="13051" w="9826">
                      <a:moveTo>
                        <a:pt x="5128" y="0"/>
                      </a:moveTo>
                      <a:cubicBezTo>
                        <a:pt x="4572" y="0"/>
                        <a:pt x="3951" y="72"/>
                        <a:pt x="3261" y="222"/>
                      </a:cubicBezTo>
                      <a:cubicBezTo>
                        <a:pt x="1317" y="643"/>
                        <a:pt x="267" y="1772"/>
                        <a:pt x="79" y="3233"/>
                      </a:cubicBezTo>
                      <a:lnTo>
                        <a:pt x="79" y="3234"/>
                      </a:lnTo>
                      <a:cubicBezTo>
                        <a:pt x="0" y="3859"/>
                        <a:pt x="78" y="4547"/>
                        <a:pt x="314" y="5265"/>
                      </a:cubicBezTo>
                      <a:cubicBezTo>
                        <a:pt x="343" y="5355"/>
                        <a:pt x="374" y="5443"/>
                        <a:pt x="406" y="5531"/>
                      </a:cubicBezTo>
                      <a:cubicBezTo>
                        <a:pt x="466" y="5690"/>
                        <a:pt x="519" y="5839"/>
                        <a:pt x="566" y="5978"/>
                      </a:cubicBezTo>
                      <a:cubicBezTo>
                        <a:pt x="596" y="6065"/>
                        <a:pt x="623" y="6150"/>
                        <a:pt x="648" y="6232"/>
                      </a:cubicBezTo>
                      <a:cubicBezTo>
                        <a:pt x="672" y="6301"/>
                        <a:pt x="693" y="6372"/>
                        <a:pt x="712" y="6439"/>
                      </a:cubicBezTo>
                      <a:cubicBezTo>
                        <a:pt x="722" y="6470"/>
                        <a:pt x="731" y="6503"/>
                        <a:pt x="740" y="6535"/>
                      </a:cubicBezTo>
                      <a:cubicBezTo>
                        <a:pt x="774" y="6653"/>
                        <a:pt x="801" y="6763"/>
                        <a:pt x="826" y="6868"/>
                      </a:cubicBezTo>
                      <a:cubicBezTo>
                        <a:pt x="845" y="6949"/>
                        <a:pt x="862" y="7026"/>
                        <a:pt x="877" y="7100"/>
                      </a:cubicBezTo>
                      <a:cubicBezTo>
                        <a:pt x="879" y="7119"/>
                        <a:pt x="883" y="7135"/>
                        <a:pt x="886" y="7150"/>
                      </a:cubicBezTo>
                      <a:cubicBezTo>
                        <a:pt x="1097" y="8250"/>
                        <a:pt x="879" y="8668"/>
                        <a:pt x="1235" y="9710"/>
                      </a:cubicBezTo>
                      <a:cubicBezTo>
                        <a:pt x="1672" y="10996"/>
                        <a:pt x="2815" y="12214"/>
                        <a:pt x="3751" y="12968"/>
                      </a:cubicBezTo>
                      <a:cubicBezTo>
                        <a:pt x="3824" y="13027"/>
                        <a:pt x="3913" y="13051"/>
                        <a:pt x="4020" y="13051"/>
                      </a:cubicBezTo>
                      <a:cubicBezTo>
                        <a:pt x="4175" y="13051"/>
                        <a:pt x="4366" y="13001"/>
                        <a:pt x="4597" y="12935"/>
                      </a:cubicBezTo>
                      <a:cubicBezTo>
                        <a:pt x="5860" y="12569"/>
                        <a:pt x="8143" y="10000"/>
                        <a:pt x="9119" y="8368"/>
                      </a:cubicBezTo>
                      <a:cubicBezTo>
                        <a:pt x="9397" y="7725"/>
                        <a:pt x="9825" y="5368"/>
                        <a:pt x="9333" y="3504"/>
                      </a:cubicBezTo>
                      <a:cubicBezTo>
                        <a:pt x="8766" y="1349"/>
                        <a:pt x="7546" y="0"/>
                        <a:pt x="5128"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484"/>
                <p:cNvSpPr/>
                <p:nvPr/>
              </p:nvSpPr>
              <p:spPr>
                <a:xfrm>
                  <a:off x="5204254" y="1813931"/>
                  <a:ext cx="181752" cy="180513"/>
                </a:xfrm>
                <a:custGeom>
                  <a:rect b="b" l="l" r="r" t="t"/>
                  <a:pathLst>
                    <a:path extrusionOk="0" h="7706" w="7768">
                      <a:moveTo>
                        <a:pt x="3026" y="1"/>
                      </a:moveTo>
                      <a:cubicBezTo>
                        <a:pt x="1588" y="1"/>
                        <a:pt x="209" y="548"/>
                        <a:pt x="1" y="634"/>
                      </a:cubicBezTo>
                      <a:cubicBezTo>
                        <a:pt x="29" y="748"/>
                        <a:pt x="64" y="864"/>
                        <a:pt x="101" y="978"/>
                      </a:cubicBezTo>
                      <a:cubicBezTo>
                        <a:pt x="521" y="773"/>
                        <a:pt x="1542" y="338"/>
                        <a:pt x="2698" y="338"/>
                      </a:cubicBezTo>
                      <a:cubicBezTo>
                        <a:pt x="3606" y="338"/>
                        <a:pt x="4596" y="606"/>
                        <a:pt x="5444" y="1464"/>
                      </a:cubicBezTo>
                      <a:cubicBezTo>
                        <a:pt x="5683" y="1721"/>
                        <a:pt x="5765" y="2193"/>
                        <a:pt x="6508" y="2380"/>
                      </a:cubicBezTo>
                      <a:cubicBezTo>
                        <a:pt x="7065" y="2521"/>
                        <a:pt x="7434" y="3049"/>
                        <a:pt x="7354" y="3618"/>
                      </a:cubicBezTo>
                      <a:cubicBezTo>
                        <a:pt x="7200" y="4695"/>
                        <a:pt x="6865" y="5880"/>
                        <a:pt x="5313" y="7705"/>
                      </a:cubicBezTo>
                      <a:cubicBezTo>
                        <a:pt x="7544" y="5485"/>
                        <a:pt x="7767" y="3153"/>
                        <a:pt x="7735" y="2107"/>
                      </a:cubicBezTo>
                      <a:lnTo>
                        <a:pt x="7735" y="2107"/>
                      </a:lnTo>
                      <a:lnTo>
                        <a:pt x="7340" y="2156"/>
                      </a:lnTo>
                      <a:cubicBezTo>
                        <a:pt x="7270" y="2165"/>
                        <a:pt x="7202" y="2168"/>
                        <a:pt x="7134" y="2168"/>
                      </a:cubicBezTo>
                      <a:cubicBezTo>
                        <a:pt x="6549" y="2168"/>
                        <a:pt x="5986" y="1860"/>
                        <a:pt x="5664" y="1348"/>
                      </a:cubicBezTo>
                      <a:cubicBezTo>
                        <a:pt x="5196" y="601"/>
                        <a:pt x="4429" y="119"/>
                        <a:pt x="3559" y="28"/>
                      </a:cubicBezTo>
                      <a:cubicBezTo>
                        <a:pt x="3382" y="9"/>
                        <a:pt x="3203" y="1"/>
                        <a:pt x="3026"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484"/>
                <p:cNvSpPr/>
                <p:nvPr/>
              </p:nvSpPr>
              <p:spPr>
                <a:xfrm>
                  <a:off x="5250721" y="1842205"/>
                  <a:ext cx="15302" cy="103000"/>
                </a:xfrm>
                <a:custGeom>
                  <a:rect b="b" l="l" r="r" t="t"/>
                  <a:pathLst>
                    <a:path extrusionOk="0" h="4397" w="654">
                      <a:moveTo>
                        <a:pt x="123" y="0"/>
                      </a:moveTo>
                      <a:cubicBezTo>
                        <a:pt x="163" y="333"/>
                        <a:pt x="197" y="667"/>
                        <a:pt x="226" y="1000"/>
                      </a:cubicBezTo>
                      <a:cubicBezTo>
                        <a:pt x="255" y="1333"/>
                        <a:pt x="277" y="1668"/>
                        <a:pt x="288" y="2001"/>
                      </a:cubicBezTo>
                      <a:cubicBezTo>
                        <a:pt x="299" y="2334"/>
                        <a:pt x="299" y="2669"/>
                        <a:pt x="269" y="3000"/>
                      </a:cubicBezTo>
                      <a:cubicBezTo>
                        <a:pt x="255" y="3166"/>
                        <a:pt x="232" y="3330"/>
                        <a:pt x="194" y="3491"/>
                      </a:cubicBezTo>
                      <a:cubicBezTo>
                        <a:pt x="155" y="3650"/>
                        <a:pt x="100" y="3807"/>
                        <a:pt x="7" y="3940"/>
                      </a:cubicBezTo>
                      <a:lnTo>
                        <a:pt x="6" y="3943"/>
                      </a:lnTo>
                      <a:cubicBezTo>
                        <a:pt x="0" y="3953"/>
                        <a:pt x="1" y="3965"/>
                        <a:pt x="7" y="3973"/>
                      </a:cubicBezTo>
                      <a:cubicBezTo>
                        <a:pt x="30" y="3999"/>
                        <a:pt x="51" y="4022"/>
                        <a:pt x="73" y="4047"/>
                      </a:cubicBezTo>
                      <a:cubicBezTo>
                        <a:pt x="98" y="4070"/>
                        <a:pt x="118" y="4094"/>
                        <a:pt x="144" y="4116"/>
                      </a:cubicBezTo>
                      <a:cubicBezTo>
                        <a:pt x="192" y="4161"/>
                        <a:pt x="243" y="4202"/>
                        <a:pt x="298" y="4240"/>
                      </a:cubicBezTo>
                      <a:cubicBezTo>
                        <a:pt x="351" y="4277"/>
                        <a:pt x="409" y="4310"/>
                        <a:pt x="468" y="4337"/>
                      </a:cubicBezTo>
                      <a:cubicBezTo>
                        <a:pt x="527" y="4365"/>
                        <a:pt x="590" y="4386"/>
                        <a:pt x="653" y="4397"/>
                      </a:cubicBezTo>
                      <a:cubicBezTo>
                        <a:pt x="591" y="4381"/>
                        <a:pt x="532" y="4354"/>
                        <a:pt x="476" y="4323"/>
                      </a:cubicBezTo>
                      <a:cubicBezTo>
                        <a:pt x="420" y="4292"/>
                        <a:pt x="365" y="4256"/>
                        <a:pt x="315" y="4216"/>
                      </a:cubicBezTo>
                      <a:cubicBezTo>
                        <a:pt x="266" y="4176"/>
                        <a:pt x="218" y="4133"/>
                        <a:pt x="174" y="4087"/>
                      </a:cubicBezTo>
                      <a:cubicBezTo>
                        <a:pt x="151" y="4064"/>
                        <a:pt x="132" y="4039"/>
                        <a:pt x="110" y="4016"/>
                      </a:cubicBezTo>
                      <a:cubicBezTo>
                        <a:pt x="93" y="3997"/>
                        <a:pt x="78" y="3976"/>
                        <a:pt x="63" y="3957"/>
                      </a:cubicBezTo>
                      <a:cubicBezTo>
                        <a:pt x="163" y="3823"/>
                        <a:pt x="222" y="3666"/>
                        <a:pt x="266" y="3510"/>
                      </a:cubicBezTo>
                      <a:cubicBezTo>
                        <a:pt x="310" y="3344"/>
                        <a:pt x="338" y="3176"/>
                        <a:pt x="355" y="3008"/>
                      </a:cubicBezTo>
                      <a:cubicBezTo>
                        <a:pt x="373" y="2841"/>
                        <a:pt x="381" y="2672"/>
                        <a:pt x="385" y="2504"/>
                      </a:cubicBezTo>
                      <a:cubicBezTo>
                        <a:pt x="387" y="2335"/>
                        <a:pt x="384" y="2166"/>
                        <a:pt x="376" y="1999"/>
                      </a:cubicBezTo>
                      <a:cubicBezTo>
                        <a:pt x="363" y="1662"/>
                        <a:pt x="332" y="1327"/>
                        <a:pt x="289" y="994"/>
                      </a:cubicBezTo>
                      <a:cubicBezTo>
                        <a:pt x="247" y="661"/>
                        <a:pt x="194" y="328"/>
                        <a:pt x="123" y="0"/>
                      </a:cubicBezTo>
                      <a:close/>
                    </a:path>
                  </a:pathLst>
                </a:custGeom>
                <a:solidFill>
                  <a:srgbClr val="FC9770"/>
                </a:solidFill>
                <a:ln cap="flat" cmpd="sng" w="9525">
                  <a:solidFill>
                    <a:srgbClr val="FC977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484"/>
                <p:cNvSpPr/>
                <p:nvPr/>
              </p:nvSpPr>
              <p:spPr>
                <a:xfrm>
                  <a:off x="5222083" y="1853449"/>
                  <a:ext cx="17899" cy="22769"/>
                </a:xfrm>
                <a:custGeom>
                  <a:rect b="b" l="l" r="r" t="t"/>
                  <a:pathLst>
                    <a:path extrusionOk="0" h="972" w="765">
                      <a:moveTo>
                        <a:pt x="313" y="1"/>
                      </a:moveTo>
                      <a:cubicBezTo>
                        <a:pt x="294" y="1"/>
                        <a:pt x="275" y="3"/>
                        <a:pt x="257" y="8"/>
                      </a:cubicBezTo>
                      <a:cubicBezTo>
                        <a:pt x="84" y="53"/>
                        <a:pt x="1" y="305"/>
                        <a:pt x="70" y="568"/>
                      </a:cubicBezTo>
                      <a:cubicBezTo>
                        <a:pt x="132" y="806"/>
                        <a:pt x="297" y="972"/>
                        <a:pt x="454" y="972"/>
                      </a:cubicBezTo>
                      <a:cubicBezTo>
                        <a:pt x="472" y="972"/>
                        <a:pt x="490" y="970"/>
                        <a:pt x="508" y="965"/>
                      </a:cubicBezTo>
                      <a:cubicBezTo>
                        <a:pt x="682" y="919"/>
                        <a:pt x="765" y="668"/>
                        <a:pt x="696" y="403"/>
                      </a:cubicBezTo>
                      <a:cubicBezTo>
                        <a:pt x="633" y="168"/>
                        <a:pt x="470" y="1"/>
                        <a:pt x="313"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484"/>
                <p:cNvSpPr/>
                <p:nvPr/>
              </p:nvSpPr>
              <p:spPr>
                <a:xfrm>
                  <a:off x="5275663" y="1839371"/>
                  <a:ext cx="17899" cy="22769"/>
                </a:xfrm>
                <a:custGeom>
                  <a:rect b="b" l="l" r="r" t="t"/>
                  <a:pathLst>
                    <a:path extrusionOk="0" h="972" w="765">
                      <a:moveTo>
                        <a:pt x="314" y="1"/>
                      </a:moveTo>
                      <a:cubicBezTo>
                        <a:pt x="295" y="1"/>
                        <a:pt x="276" y="3"/>
                        <a:pt x="257" y="8"/>
                      </a:cubicBezTo>
                      <a:cubicBezTo>
                        <a:pt x="84" y="53"/>
                        <a:pt x="1" y="305"/>
                        <a:pt x="69" y="568"/>
                      </a:cubicBezTo>
                      <a:cubicBezTo>
                        <a:pt x="132" y="805"/>
                        <a:pt x="295" y="971"/>
                        <a:pt x="453" y="971"/>
                      </a:cubicBezTo>
                      <a:cubicBezTo>
                        <a:pt x="472" y="971"/>
                        <a:pt x="490" y="969"/>
                        <a:pt x="508" y="964"/>
                      </a:cubicBezTo>
                      <a:cubicBezTo>
                        <a:pt x="682" y="918"/>
                        <a:pt x="765" y="667"/>
                        <a:pt x="695" y="403"/>
                      </a:cubicBezTo>
                      <a:cubicBezTo>
                        <a:pt x="634" y="167"/>
                        <a:pt x="470" y="1"/>
                        <a:pt x="314"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484"/>
                <p:cNvSpPr/>
                <p:nvPr/>
              </p:nvSpPr>
              <p:spPr>
                <a:xfrm>
                  <a:off x="5257717" y="1815430"/>
                  <a:ext cx="72158" cy="20895"/>
                </a:xfrm>
                <a:custGeom>
                  <a:rect b="b" l="l" r="r" t="t"/>
                  <a:pathLst>
                    <a:path extrusionOk="0" h="892" w="3084">
                      <a:moveTo>
                        <a:pt x="1069" y="1"/>
                      </a:moveTo>
                      <a:cubicBezTo>
                        <a:pt x="773" y="1"/>
                        <a:pt x="477" y="41"/>
                        <a:pt x="194" y="125"/>
                      </a:cubicBezTo>
                      <a:cubicBezTo>
                        <a:pt x="67" y="164"/>
                        <a:pt x="1" y="308"/>
                        <a:pt x="53" y="430"/>
                      </a:cubicBezTo>
                      <a:cubicBezTo>
                        <a:pt x="90" y="516"/>
                        <a:pt x="173" y="566"/>
                        <a:pt x="260" y="566"/>
                      </a:cubicBezTo>
                      <a:cubicBezTo>
                        <a:pt x="292" y="566"/>
                        <a:pt x="325" y="560"/>
                        <a:pt x="355" y="545"/>
                      </a:cubicBezTo>
                      <a:cubicBezTo>
                        <a:pt x="549" y="475"/>
                        <a:pt x="754" y="434"/>
                        <a:pt x="960" y="411"/>
                      </a:cubicBezTo>
                      <a:cubicBezTo>
                        <a:pt x="1064" y="399"/>
                        <a:pt x="1168" y="393"/>
                        <a:pt x="1271" y="393"/>
                      </a:cubicBezTo>
                      <a:cubicBezTo>
                        <a:pt x="1817" y="393"/>
                        <a:pt x="2360" y="555"/>
                        <a:pt x="2810" y="867"/>
                      </a:cubicBezTo>
                      <a:cubicBezTo>
                        <a:pt x="2836" y="884"/>
                        <a:pt x="2863" y="892"/>
                        <a:pt x="2888" y="892"/>
                      </a:cubicBezTo>
                      <a:cubicBezTo>
                        <a:pt x="3003" y="892"/>
                        <a:pt x="3084" y="735"/>
                        <a:pt x="2973" y="643"/>
                      </a:cubicBezTo>
                      <a:cubicBezTo>
                        <a:pt x="2593" y="345"/>
                        <a:pt x="2137" y="139"/>
                        <a:pt x="1660" y="53"/>
                      </a:cubicBezTo>
                      <a:cubicBezTo>
                        <a:pt x="1465" y="19"/>
                        <a:pt x="1267" y="1"/>
                        <a:pt x="1069"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484"/>
                <p:cNvSpPr/>
                <p:nvPr/>
              </p:nvSpPr>
              <p:spPr>
                <a:xfrm>
                  <a:off x="5207834" y="1824777"/>
                  <a:ext cx="37530" cy="25369"/>
                </a:xfrm>
                <a:custGeom>
                  <a:rect b="b" l="l" r="r" t="t"/>
                  <a:pathLst>
                    <a:path extrusionOk="0" h="1083" w="1604">
                      <a:moveTo>
                        <a:pt x="1341" y="1"/>
                      </a:moveTo>
                      <a:cubicBezTo>
                        <a:pt x="1313" y="1"/>
                        <a:pt x="1284" y="6"/>
                        <a:pt x="1257" y="17"/>
                      </a:cubicBezTo>
                      <a:cubicBezTo>
                        <a:pt x="1137" y="67"/>
                        <a:pt x="1018" y="116"/>
                        <a:pt x="901" y="179"/>
                      </a:cubicBezTo>
                      <a:cubicBezTo>
                        <a:pt x="553" y="361"/>
                        <a:pt x="210" y="606"/>
                        <a:pt x="30" y="965"/>
                      </a:cubicBezTo>
                      <a:cubicBezTo>
                        <a:pt x="1" y="1027"/>
                        <a:pt x="52" y="1082"/>
                        <a:pt x="106" y="1082"/>
                      </a:cubicBezTo>
                      <a:cubicBezTo>
                        <a:pt x="130" y="1082"/>
                        <a:pt x="153" y="1072"/>
                        <a:pt x="172" y="1048"/>
                      </a:cubicBezTo>
                      <a:cubicBezTo>
                        <a:pt x="205" y="1003"/>
                        <a:pt x="243" y="959"/>
                        <a:pt x="286" y="921"/>
                      </a:cubicBezTo>
                      <a:cubicBezTo>
                        <a:pt x="410" y="803"/>
                        <a:pt x="560" y="715"/>
                        <a:pt x="716" y="644"/>
                      </a:cubicBezTo>
                      <a:cubicBezTo>
                        <a:pt x="928" y="548"/>
                        <a:pt x="1153" y="488"/>
                        <a:pt x="1382" y="444"/>
                      </a:cubicBezTo>
                      <a:cubicBezTo>
                        <a:pt x="1519" y="421"/>
                        <a:pt x="1603" y="269"/>
                        <a:pt x="1548" y="140"/>
                      </a:cubicBezTo>
                      <a:cubicBezTo>
                        <a:pt x="1513" y="53"/>
                        <a:pt x="1430" y="1"/>
                        <a:pt x="1341"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484"/>
                <p:cNvSpPr/>
                <p:nvPr/>
              </p:nvSpPr>
              <p:spPr>
                <a:xfrm>
                  <a:off x="5290333" y="1959190"/>
                  <a:ext cx="25082" cy="6044"/>
                </a:xfrm>
                <a:custGeom>
                  <a:rect b="b" l="l" r="r" t="t"/>
                  <a:pathLst>
                    <a:path extrusionOk="0" h="258" w="1072">
                      <a:moveTo>
                        <a:pt x="992" y="0"/>
                      </a:moveTo>
                      <a:cubicBezTo>
                        <a:pt x="989" y="0"/>
                        <a:pt x="986" y="0"/>
                        <a:pt x="983" y="1"/>
                      </a:cubicBezTo>
                      <a:lnTo>
                        <a:pt x="75" y="102"/>
                      </a:lnTo>
                      <a:cubicBezTo>
                        <a:pt x="31" y="105"/>
                        <a:pt x="0" y="145"/>
                        <a:pt x="5" y="187"/>
                      </a:cubicBezTo>
                      <a:cubicBezTo>
                        <a:pt x="10" y="228"/>
                        <a:pt x="44" y="258"/>
                        <a:pt x="82" y="258"/>
                      </a:cubicBezTo>
                      <a:cubicBezTo>
                        <a:pt x="85" y="258"/>
                        <a:pt x="89" y="257"/>
                        <a:pt x="92" y="257"/>
                      </a:cubicBezTo>
                      <a:lnTo>
                        <a:pt x="999" y="155"/>
                      </a:lnTo>
                      <a:cubicBezTo>
                        <a:pt x="1003" y="154"/>
                        <a:pt x="1006" y="154"/>
                        <a:pt x="1010" y="153"/>
                      </a:cubicBezTo>
                      <a:cubicBezTo>
                        <a:pt x="1047" y="144"/>
                        <a:pt x="1072" y="108"/>
                        <a:pt x="1068" y="69"/>
                      </a:cubicBezTo>
                      <a:cubicBezTo>
                        <a:pt x="1063" y="29"/>
                        <a:pt x="1030" y="0"/>
                        <a:pt x="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484"/>
                <p:cNvSpPr/>
                <p:nvPr/>
              </p:nvSpPr>
              <p:spPr>
                <a:xfrm>
                  <a:off x="5169508" y="1677996"/>
                  <a:ext cx="270311" cy="180841"/>
                </a:xfrm>
                <a:custGeom>
                  <a:rect b="b" l="l" r="r" t="t"/>
                  <a:pathLst>
                    <a:path extrusionOk="0" h="7720" w="11553">
                      <a:moveTo>
                        <a:pt x="6473" y="1"/>
                      </a:moveTo>
                      <a:cubicBezTo>
                        <a:pt x="6058" y="1"/>
                        <a:pt x="5611" y="40"/>
                        <a:pt x="5127" y="124"/>
                      </a:cubicBezTo>
                      <a:cubicBezTo>
                        <a:pt x="4839" y="172"/>
                        <a:pt x="4539" y="237"/>
                        <a:pt x="4225" y="320"/>
                      </a:cubicBezTo>
                      <a:cubicBezTo>
                        <a:pt x="2578" y="754"/>
                        <a:pt x="1" y="2924"/>
                        <a:pt x="1358" y="6216"/>
                      </a:cubicBezTo>
                      <a:cubicBezTo>
                        <a:pt x="1358" y="6216"/>
                        <a:pt x="2882" y="5551"/>
                        <a:pt x="4506" y="5551"/>
                      </a:cubicBezTo>
                      <a:cubicBezTo>
                        <a:pt x="4694" y="5551"/>
                        <a:pt x="4884" y="5560"/>
                        <a:pt x="5072" y="5579"/>
                      </a:cubicBezTo>
                      <a:cubicBezTo>
                        <a:pt x="6041" y="5680"/>
                        <a:pt x="6873" y="6231"/>
                        <a:pt x="7365" y="7016"/>
                      </a:cubicBezTo>
                      <a:cubicBezTo>
                        <a:pt x="7639" y="7453"/>
                        <a:pt x="8111" y="7720"/>
                        <a:pt x="8617" y="7720"/>
                      </a:cubicBezTo>
                      <a:cubicBezTo>
                        <a:pt x="8676" y="7720"/>
                        <a:pt x="8735" y="7716"/>
                        <a:pt x="8795" y="7709"/>
                      </a:cubicBezTo>
                      <a:lnTo>
                        <a:pt x="9209" y="7657"/>
                      </a:lnTo>
                      <a:lnTo>
                        <a:pt x="9527" y="7618"/>
                      </a:lnTo>
                      <a:lnTo>
                        <a:pt x="10832" y="7458"/>
                      </a:lnTo>
                      <a:lnTo>
                        <a:pt x="10982" y="7441"/>
                      </a:lnTo>
                      <a:cubicBezTo>
                        <a:pt x="11178" y="7416"/>
                        <a:pt x="11343" y="7277"/>
                        <a:pt x="11394" y="7086"/>
                      </a:cubicBezTo>
                      <a:lnTo>
                        <a:pt x="11394" y="7083"/>
                      </a:lnTo>
                      <a:cubicBezTo>
                        <a:pt x="11487" y="6713"/>
                        <a:pt x="11552" y="5466"/>
                        <a:pt x="11246" y="4116"/>
                      </a:cubicBezTo>
                      <a:cubicBezTo>
                        <a:pt x="11184" y="3853"/>
                        <a:pt x="11108" y="3585"/>
                        <a:pt x="11016" y="3319"/>
                      </a:cubicBezTo>
                      <a:cubicBezTo>
                        <a:pt x="10428" y="1619"/>
                        <a:pt x="9143" y="1"/>
                        <a:pt x="6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484"/>
                <p:cNvSpPr/>
                <p:nvPr/>
              </p:nvSpPr>
              <p:spPr>
                <a:xfrm>
                  <a:off x="5289467" y="1678043"/>
                  <a:ext cx="150352" cy="178428"/>
                </a:xfrm>
                <a:custGeom>
                  <a:rect b="b" l="l" r="r" t="t"/>
                  <a:pathLst>
                    <a:path extrusionOk="0" h="7617" w="6426">
                      <a:moveTo>
                        <a:pt x="1344" y="0"/>
                      </a:moveTo>
                      <a:cubicBezTo>
                        <a:pt x="930" y="0"/>
                        <a:pt x="483" y="39"/>
                        <a:pt x="0" y="123"/>
                      </a:cubicBezTo>
                      <a:cubicBezTo>
                        <a:pt x="120" y="145"/>
                        <a:pt x="4876" y="1082"/>
                        <a:pt x="4400" y="7616"/>
                      </a:cubicBezTo>
                      <a:lnTo>
                        <a:pt x="5855" y="7439"/>
                      </a:lnTo>
                      <a:cubicBezTo>
                        <a:pt x="6051" y="7414"/>
                        <a:pt x="6216" y="7275"/>
                        <a:pt x="6267" y="7084"/>
                      </a:cubicBezTo>
                      <a:lnTo>
                        <a:pt x="6267" y="7081"/>
                      </a:lnTo>
                      <a:cubicBezTo>
                        <a:pt x="6360" y="6711"/>
                        <a:pt x="6425" y="5464"/>
                        <a:pt x="6118" y="4117"/>
                      </a:cubicBezTo>
                      <a:cubicBezTo>
                        <a:pt x="6056" y="3854"/>
                        <a:pt x="5981" y="3584"/>
                        <a:pt x="5889" y="3318"/>
                      </a:cubicBezTo>
                      <a:cubicBezTo>
                        <a:pt x="5301" y="1618"/>
                        <a:pt x="4015" y="0"/>
                        <a:pt x="134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484"/>
                <p:cNvSpPr/>
                <p:nvPr/>
              </p:nvSpPr>
              <p:spPr>
                <a:xfrm>
                  <a:off x="5181535" y="1753612"/>
                  <a:ext cx="54469" cy="58890"/>
                </a:xfrm>
                <a:custGeom>
                  <a:rect b="b" l="l" r="r" t="t"/>
                  <a:pathLst>
                    <a:path extrusionOk="0" h="2514" w="2328">
                      <a:moveTo>
                        <a:pt x="1484" y="1"/>
                      </a:moveTo>
                      <a:cubicBezTo>
                        <a:pt x="1457" y="1"/>
                        <a:pt x="1430" y="4"/>
                        <a:pt x="1403" y="12"/>
                      </a:cubicBezTo>
                      <a:lnTo>
                        <a:pt x="1099" y="118"/>
                      </a:lnTo>
                      <a:lnTo>
                        <a:pt x="1115" y="205"/>
                      </a:lnTo>
                      <a:lnTo>
                        <a:pt x="143" y="935"/>
                      </a:lnTo>
                      <a:cubicBezTo>
                        <a:pt x="41" y="1010"/>
                        <a:pt x="0" y="1143"/>
                        <a:pt x="44" y="1264"/>
                      </a:cubicBezTo>
                      <a:lnTo>
                        <a:pt x="414" y="2320"/>
                      </a:lnTo>
                      <a:cubicBezTo>
                        <a:pt x="456" y="2439"/>
                        <a:pt x="568" y="2514"/>
                        <a:pt x="688" y="2514"/>
                      </a:cubicBezTo>
                      <a:cubicBezTo>
                        <a:pt x="720" y="2514"/>
                        <a:pt x="752" y="2508"/>
                        <a:pt x="784" y="2497"/>
                      </a:cubicBezTo>
                      <a:lnTo>
                        <a:pt x="1810" y="2137"/>
                      </a:lnTo>
                      <a:lnTo>
                        <a:pt x="2097" y="2036"/>
                      </a:lnTo>
                      <a:cubicBezTo>
                        <a:pt x="2248" y="1982"/>
                        <a:pt x="2327" y="1816"/>
                        <a:pt x="2275" y="1665"/>
                      </a:cubicBezTo>
                      <a:lnTo>
                        <a:pt x="1758" y="197"/>
                      </a:lnTo>
                      <a:cubicBezTo>
                        <a:pt x="1716" y="73"/>
                        <a:pt x="1602" y="1"/>
                        <a:pt x="1484"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484"/>
                <p:cNvSpPr/>
                <p:nvPr/>
              </p:nvSpPr>
              <p:spPr>
                <a:xfrm>
                  <a:off x="5174820" y="1755978"/>
                  <a:ext cx="54493" cy="58867"/>
                </a:xfrm>
                <a:custGeom>
                  <a:rect b="b" l="l" r="r" t="t"/>
                  <a:pathLst>
                    <a:path extrusionOk="0" h="2513" w="2329">
                      <a:moveTo>
                        <a:pt x="1486" y="0"/>
                      </a:moveTo>
                      <a:cubicBezTo>
                        <a:pt x="1426" y="0"/>
                        <a:pt x="1364" y="19"/>
                        <a:pt x="1311" y="60"/>
                      </a:cubicBezTo>
                      <a:lnTo>
                        <a:pt x="143" y="935"/>
                      </a:lnTo>
                      <a:cubicBezTo>
                        <a:pt x="41" y="1011"/>
                        <a:pt x="0" y="1144"/>
                        <a:pt x="43" y="1265"/>
                      </a:cubicBezTo>
                      <a:lnTo>
                        <a:pt x="414" y="2318"/>
                      </a:lnTo>
                      <a:cubicBezTo>
                        <a:pt x="455" y="2438"/>
                        <a:pt x="567" y="2513"/>
                        <a:pt x="688" y="2513"/>
                      </a:cubicBezTo>
                      <a:cubicBezTo>
                        <a:pt x="720" y="2513"/>
                        <a:pt x="752" y="2507"/>
                        <a:pt x="784" y="2497"/>
                      </a:cubicBezTo>
                      <a:lnTo>
                        <a:pt x="2097" y="2035"/>
                      </a:lnTo>
                      <a:cubicBezTo>
                        <a:pt x="2249" y="1981"/>
                        <a:pt x="2328" y="1816"/>
                        <a:pt x="2275" y="1664"/>
                      </a:cubicBezTo>
                      <a:lnTo>
                        <a:pt x="1999" y="878"/>
                      </a:lnTo>
                      <a:lnTo>
                        <a:pt x="1901" y="598"/>
                      </a:lnTo>
                      <a:lnTo>
                        <a:pt x="1901" y="596"/>
                      </a:lnTo>
                      <a:lnTo>
                        <a:pt x="1759" y="195"/>
                      </a:lnTo>
                      <a:cubicBezTo>
                        <a:pt x="1717" y="72"/>
                        <a:pt x="1604" y="0"/>
                        <a:pt x="1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484"/>
                <p:cNvSpPr/>
                <p:nvPr/>
              </p:nvSpPr>
              <p:spPr>
                <a:xfrm>
                  <a:off x="5180763" y="1761436"/>
                  <a:ext cx="42373" cy="47928"/>
                </a:xfrm>
                <a:custGeom>
                  <a:rect b="b" l="l" r="r" t="t"/>
                  <a:pathLst>
                    <a:path extrusionOk="0" h="2046" w="1811">
                      <a:moveTo>
                        <a:pt x="1230" y="0"/>
                      </a:moveTo>
                      <a:cubicBezTo>
                        <a:pt x="1223" y="0"/>
                        <a:pt x="1217" y="1"/>
                        <a:pt x="1211" y="3"/>
                      </a:cubicBezTo>
                      <a:cubicBezTo>
                        <a:pt x="1206" y="4"/>
                        <a:pt x="1201" y="7"/>
                        <a:pt x="1195" y="11"/>
                      </a:cubicBezTo>
                      <a:lnTo>
                        <a:pt x="27" y="888"/>
                      </a:lnTo>
                      <a:cubicBezTo>
                        <a:pt x="8" y="902"/>
                        <a:pt x="1" y="929"/>
                        <a:pt x="8" y="952"/>
                      </a:cubicBezTo>
                      <a:lnTo>
                        <a:pt x="370" y="1982"/>
                      </a:lnTo>
                      <a:lnTo>
                        <a:pt x="379" y="2007"/>
                      </a:lnTo>
                      <a:cubicBezTo>
                        <a:pt x="387" y="2031"/>
                        <a:pt x="409" y="2045"/>
                        <a:pt x="433" y="2045"/>
                      </a:cubicBezTo>
                      <a:cubicBezTo>
                        <a:pt x="439" y="2045"/>
                        <a:pt x="446" y="2044"/>
                        <a:pt x="452" y="2042"/>
                      </a:cubicBezTo>
                      <a:lnTo>
                        <a:pt x="1108" y="1812"/>
                      </a:lnTo>
                      <a:lnTo>
                        <a:pt x="1766" y="1582"/>
                      </a:lnTo>
                      <a:cubicBezTo>
                        <a:pt x="1795" y="1571"/>
                        <a:pt x="1811" y="1538"/>
                        <a:pt x="1801" y="1510"/>
                      </a:cubicBezTo>
                      <a:lnTo>
                        <a:pt x="1568" y="847"/>
                      </a:lnTo>
                      <a:lnTo>
                        <a:pt x="1289" y="53"/>
                      </a:lnTo>
                      <a:lnTo>
                        <a:pt x="1284" y="39"/>
                      </a:lnTo>
                      <a:cubicBezTo>
                        <a:pt x="1274" y="12"/>
                        <a:pt x="1251" y="0"/>
                        <a:pt x="1230" y="0"/>
                      </a:cubicBezTo>
                      <a:close/>
                    </a:path>
                  </a:pathLst>
                </a:custGeom>
                <a:solidFill>
                  <a:srgbClr val="FFFFFF">
                    <a:alpha val="7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484"/>
                <p:cNvSpPr/>
                <p:nvPr/>
              </p:nvSpPr>
              <p:spPr>
                <a:xfrm>
                  <a:off x="5242415" y="1724541"/>
                  <a:ext cx="86009" cy="71868"/>
                </a:xfrm>
                <a:custGeom>
                  <a:rect b="b" l="l" r="r" t="t"/>
                  <a:pathLst>
                    <a:path extrusionOk="0" h="3068" w="3676">
                      <a:moveTo>
                        <a:pt x="2943" y="1"/>
                      </a:moveTo>
                      <a:lnTo>
                        <a:pt x="2509" y="88"/>
                      </a:lnTo>
                      <a:lnTo>
                        <a:pt x="2516" y="122"/>
                      </a:lnTo>
                      <a:lnTo>
                        <a:pt x="180" y="798"/>
                      </a:lnTo>
                      <a:cubicBezTo>
                        <a:pt x="67" y="831"/>
                        <a:pt x="0" y="957"/>
                        <a:pt x="26" y="1086"/>
                      </a:cubicBezTo>
                      <a:lnTo>
                        <a:pt x="386" y="2860"/>
                      </a:lnTo>
                      <a:cubicBezTo>
                        <a:pt x="411" y="2981"/>
                        <a:pt x="508" y="3067"/>
                        <a:pt x="616" y="3067"/>
                      </a:cubicBezTo>
                      <a:cubicBezTo>
                        <a:pt x="625" y="3067"/>
                        <a:pt x="633" y="3066"/>
                        <a:pt x="642" y="3065"/>
                      </a:cubicBezTo>
                      <a:lnTo>
                        <a:pt x="3079" y="2753"/>
                      </a:lnTo>
                      <a:lnTo>
                        <a:pt x="3084" y="2779"/>
                      </a:lnTo>
                      <a:lnTo>
                        <a:pt x="3464" y="2702"/>
                      </a:lnTo>
                      <a:cubicBezTo>
                        <a:pt x="3592" y="2687"/>
                        <a:pt x="3676" y="2552"/>
                        <a:pt x="3647" y="2409"/>
                      </a:cubicBezTo>
                      <a:lnTo>
                        <a:pt x="3470" y="1537"/>
                      </a:lnTo>
                      <a:lnTo>
                        <a:pt x="3346" y="923"/>
                      </a:lnTo>
                      <a:lnTo>
                        <a:pt x="3201" y="207"/>
                      </a:lnTo>
                      <a:cubicBezTo>
                        <a:pt x="3176" y="84"/>
                        <a:pt x="3078" y="1"/>
                        <a:pt x="2970" y="1"/>
                      </a:cubicBezTo>
                      <a:cubicBezTo>
                        <a:pt x="2961" y="1"/>
                        <a:pt x="2952" y="2"/>
                        <a:pt x="2943" y="3"/>
                      </a:cubicBezTo>
                      <a:lnTo>
                        <a:pt x="2943" y="1"/>
                      </a:ln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484"/>
                <p:cNvSpPr/>
                <p:nvPr/>
              </p:nvSpPr>
              <p:spPr>
                <a:xfrm>
                  <a:off x="5232939" y="1726462"/>
                  <a:ext cx="85986" cy="71891"/>
                </a:xfrm>
                <a:custGeom>
                  <a:rect b="b" l="l" r="r" t="t"/>
                  <a:pathLst>
                    <a:path extrusionOk="0" h="3069" w="3675">
                      <a:moveTo>
                        <a:pt x="2973" y="1"/>
                      </a:moveTo>
                      <a:cubicBezTo>
                        <a:pt x="2954" y="1"/>
                        <a:pt x="2935" y="3"/>
                        <a:pt x="2916" y="9"/>
                      </a:cubicBezTo>
                      <a:lnTo>
                        <a:pt x="181" y="800"/>
                      </a:lnTo>
                      <a:cubicBezTo>
                        <a:pt x="68" y="833"/>
                        <a:pt x="0" y="958"/>
                        <a:pt x="27" y="1087"/>
                      </a:cubicBezTo>
                      <a:lnTo>
                        <a:pt x="146" y="1675"/>
                      </a:lnTo>
                      <a:lnTo>
                        <a:pt x="203" y="1961"/>
                      </a:lnTo>
                      <a:lnTo>
                        <a:pt x="386" y="2861"/>
                      </a:lnTo>
                      <a:cubicBezTo>
                        <a:pt x="409" y="2983"/>
                        <a:pt x="508" y="3068"/>
                        <a:pt x="615" y="3068"/>
                      </a:cubicBezTo>
                      <a:cubicBezTo>
                        <a:pt x="624" y="3068"/>
                        <a:pt x="632" y="3068"/>
                        <a:pt x="641" y="3066"/>
                      </a:cubicBezTo>
                      <a:lnTo>
                        <a:pt x="3463" y="2704"/>
                      </a:lnTo>
                      <a:cubicBezTo>
                        <a:pt x="3592" y="2687"/>
                        <a:pt x="3675" y="2553"/>
                        <a:pt x="3647" y="2409"/>
                      </a:cubicBezTo>
                      <a:lnTo>
                        <a:pt x="3201" y="206"/>
                      </a:lnTo>
                      <a:cubicBezTo>
                        <a:pt x="3176" y="85"/>
                        <a:pt x="3078" y="1"/>
                        <a:pt x="2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484"/>
                <p:cNvSpPr/>
                <p:nvPr/>
              </p:nvSpPr>
              <p:spPr>
                <a:xfrm>
                  <a:off x="5238391" y="1732131"/>
                  <a:ext cx="75012" cy="60624"/>
                </a:xfrm>
                <a:custGeom>
                  <a:rect b="b" l="l" r="r" t="t"/>
                  <a:pathLst>
                    <a:path extrusionOk="0" h="2588" w="3206">
                      <a:moveTo>
                        <a:pt x="2750" y="0"/>
                      </a:moveTo>
                      <a:cubicBezTo>
                        <a:pt x="2749" y="0"/>
                        <a:pt x="2747" y="1"/>
                        <a:pt x="2746" y="1"/>
                      </a:cubicBezTo>
                      <a:lnTo>
                        <a:pt x="2672" y="23"/>
                      </a:lnTo>
                      <a:lnTo>
                        <a:pt x="10" y="792"/>
                      </a:lnTo>
                      <a:cubicBezTo>
                        <a:pt x="4" y="793"/>
                        <a:pt x="1" y="798"/>
                        <a:pt x="3" y="804"/>
                      </a:cubicBezTo>
                      <a:lnTo>
                        <a:pt x="363" y="2578"/>
                      </a:lnTo>
                      <a:cubicBezTo>
                        <a:pt x="364" y="2583"/>
                        <a:pt x="369" y="2588"/>
                        <a:pt x="374" y="2588"/>
                      </a:cubicBezTo>
                      <a:lnTo>
                        <a:pt x="1519" y="2440"/>
                      </a:lnTo>
                      <a:lnTo>
                        <a:pt x="2081" y="2367"/>
                      </a:lnTo>
                      <a:lnTo>
                        <a:pt x="3198" y="2223"/>
                      </a:lnTo>
                      <a:cubicBezTo>
                        <a:pt x="3203" y="2222"/>
                        <a:pt x="3206" y="2217"/>
                        <a:pt x="3205" y="2209"/>
                      </a:cubicBezTo>
                      <a:lnTo>
                        <a:pt x="2892" y="668"/>
                      </a:lnTo>
                      <a:lnTo>
                        <a:pt x="2759" y="9"/>
                      </a:lnTo>
                      <a:cubicBezTo>
                        <a:pt x="2758" y="4"/>
                        <a:pt x="2754" y="0"/>
                        <a:pt x="2750" y="0"/>
                      </a:cubicBezTo>
                      <a:close/>
                    </a:path>
                  </a:pathLst>
                </a:custGeom>
                <a:solidFill>
                  <a:srgbClr val="FFFFFF">
                    <a:alpha val="7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484"/>
                <p:cNvSpPr/>
                <p:nvPr/>
              </p:nvSpPr>
              <p:spPr>
                <a:xfrm>
                  <a:off x="5219228" y="1765301"/>
                  <a:ext cx="18461" cy="11244"/>
                </a:xfrm>
                <a:custGeom>
                  <a:rect b="b" l="l" r="r" t="t"/>
                  <a:pathLst>
                    <a:path extrusionOk="0" h="480" w="789">
                      <a:moveTo>
                        <a:pt x="620" y="1"/>
                      </a:moveTo>
                      <a:cubicBezTo>
                        <a:pt x="254" y="1"/>
                        <a:pt x="2" y="197"/>
                        <a:pt x="1" y="197"/>
                      </a:cubicBezTo>
                      <a:lnTo>
                        <a:pt x="1" y="198"/>
                      </a:lnTo>
                      <a:lnTo>
                        <a:pt x="100" y="479"/>
                      </a:lnTo>
                      <a:cubicBezTo>
                        <a:pt x="167" y="433"/>
                        <a:pt x="394" y="297"/>
                        <a:pt x="699" y="297"/>
                      </a:cubicBezTo>
                      <a:cubicBezTo>
                        <a:pt x="728" y="297"/>
                        <a:pt x="758" y="298"/>
                        <a:pt x="788" y="301"/>
                      </a:cubicBezTo>
                      <a:lnTo>
                        <a:pt x="731" y="16"/>
                      </a:lnTo>
                      <a:lnTo>
                        <a:pt x="728" y="6"/>
                      </a:lnTo>
                      <a:cubicBezTo>
                        <a:pt x="691" y="3"/>
                        <a:pt x="65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484"/>
                <p:cNvSpPr/>
                <p:nvPr/>
              </p:nvSpPr>
              <p:spPr>
                <a:xfrm>
                  <a:off x="5320703" y="1744265"/>
                  <a:ext cx="113735" cy="30242"/>
                </a:xfrm>
                <a:custGeom>
                  <a:rect b="b" l="l" r="r" t="t"/>
                  <a:pathLst>
                    <a:path extrusionOk="0" h="1291" w="4861">
                      <a:moveTo>
                        <a:pt x="1477" y="0"/>
                      </a:moveTo>
                      <a:cubicBezTo>
                        <a:pt x="812" y="0"/>
                        <a:pt x="269" y="51"/>
                        <a:pt x="1" y="81"/>
                      </a:cubicBezTo>
                      <a:lnTo>
                        <a:pt x="126" y="695"/>
                      </a:lnTo>
                      <a:cubicBezTo>
                        <a:pt x="392" y="667"/>
                        <a:pt x="886" y="626"/>
                        <a:pt x="1478" y="626"/>
                      </a:cubicBezTo>
                      <a:cubicBezTo>
                        <a:pt x="2513" y="626"/>
                        <a:pt x="3845" y="751"/>
                        <a:pt x="4783" y="1290"/>
                      </a:cubicBezTo>
                      <a:cubicBezTo>
                        <a:pt x="4861" y="967"/>
                        <a:pt x="4734" y="647"/>
                        <a:pt x="4554" y="491"/>
                      </a:cubicBezTo>
                      <a:cubicBezTo>
                        <a:pt x="3575" y="99"/>
                        <a:pt x="2407" y="0"/>
                        <a:pt x="1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484"/>
                <p:cNvSpPr/>
                <p:nvPr/>
              </p:nvSpPr>
              <p:spPr>
                <a:xfrm>
                  <a:off x="5194567" y="1802125"/>
                  <a:ext cx="238163" cy="62709"/>
                </a:xfrm>
                <a:custGeom>
                  <a:rect b="b" l="l" r="r" t="t"/>
                  <a:pathLst>
                    <a:path extrusionOk="0" h="2677" w="10179">
                      <a:moveTo>
                        <a:pt x="3435" y="0"/>
                      </a:moveTo>
                      <a:cubicBezTo>
                        <a:pt x="2027" y="0"/>
                        <a:pt x="713" y="476"/>
                        <a:pt x="310" y="636"/>
                      </a:cubicBezTo>
                      <a:cubicBezTo>
                        <a:pt x="239" y="665"/>
                        <a:pt x="197" y="682"/>
                        <a:pt x="187" y="688"/>
                      </a:cubicBezTo>
                      <a:cubicBezTo>
                        <a:pt x="59" y="743"/>
                        <a:pt x="0" y="893"/>
                        <a:pt x="57" y="1021"/>
                      </a:cubicBezTo>
                      <a:cubicBezTo>
                        <a:pt x="97" y="1118"/>
                        <a:pt x="190" y="1175"/>
                        <a:pt x="288" y="1175"/>
                      </a:cubicBezTo>
                      <a:cubicBezTo>
                        <a:pt x="322" y="1175"/>
                        <a:pt x="357" y="1168"/>
                        <a:pt x="390" y="1153"/>
                      </a:cubicBezTo>
                      <a:cubicBezTo>
                        <a:pt x="391" y="1153"/>
                        <a:pt x="400" y="1149"/>
                        <a:pt x="417" y="1142"/>
                      </a:cubicBezTo>
                      <a:cubicBezTo>
                        <a:pt x="626" y="1055"/>
                        <a:pt x="2003" y="509"/>
                        <a:pt x="3441" y="509"/>
                      </a:cubicBezTo>
                      <a:cubicBezTo>
                        <a:pt x="3619" y="509"/>
                        <a:pt x="3798" y="517"/>
                        <a:pt x="3975" y="536"/>
                      </a:cubicBezTo>
                      <a:cubicBezTo>
                        <a:pt x="4846" y="626"/>
                        <a:pt x="5612" y="1108"/>
                        <a:pt x="6080" y="1856"/>
                      </a:cubicBezTo>
                      <a:cubicBezTo>
                        <a:pt x="6402" y="2369"/>
                        <a:pt x="6964" y="2676"/>
                        <a:pt x="7550" y="2676"/>
                      </a:cubicBezTo>
                      <a:cubicBezTo>
                        <a:pt x="7618" y="2676"/>
                        <a:pt x="7688" y="2671"/>
                        <a:pt x="7756" y="2664"/>
                      </a:cubicBezTo>
                      <a:lnTo>
                        <a:pt x="8152" y="2615"/>
                      </a:lnTo>
                      <a:lnTo>
                        <a:pt x="8944" y="2517"/>
                      </a:lnTo>
                      <a:lnTo>
                        <a:pt x="9774" y="2415"/>
                      </a:lnTo>
                      <a:lnTo>
                        <a:pt x="9942" y="2394"/>
                      </a:lnTo>
                      <a:cubicBezTo>
                        <a:pt x="10080" y="2378"/>
                        <a:pt x="10179" y="2251"/>
                        <a:pt x="10164" y="2112"/>
                      </a:cubicBezTo>
                      <a:cubicBezTo>
                        <a:pt x="10147" y="1984"/>
                        <a:pt x="10039" y="1890"/>
                        <a:pt x="9912" y="1890"/>
                      </a:cubicBezTo>
                      <a:cubicBezTo>
                        <a:pt x="9902" y="1890"/>
                        <a:pt x="9892" y="1890"/>
                        <a:pt x="9882" y="1892"/>
                      </a:cubicBezTo>
                      <a:lnTo>
                        <a:pt x="8992" y="2000"/>
                      </a:lnTo>
                      <a:lnTo>
                        <a:pt x="7694" y="2159"/>
                      </a:lnTo>
                      <a:cubicBezTo>
                        <a:pt x="7646" y="2165"/>
                        <a:pt x="7598" y="2168"/>
                        <a:pt x="7550" y="2168"/>
                      </a:cubicBezTo>
                      <a:cubicBezTo>
                        <a:pt x="7137" y="2168"/>
                        <a:pt x="6739" y="1948"/>
                        <a:pt x="6512" y="1585"/>
                      </a:cubicBezTo>
                      <a:cubicBezTo>
                        <a:pt x="5960" y="705"/>
                        <a:pt x="5054" y="138"/>
                        <a:pt x="4029" y="30"/>
                      </a:cubicBezTo>
                      <a:cubicBezTo>
                        <a:pt x="3831" y="9"/>
                        <a:pt x="3632" y="0"/>
                        <a:pt x="3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484"/>
                <p:cNvSpPr/>
                <p:nvPr/>
              </p:nvSpPr>
              <p:spPr>
                <a:xfrm>
                  <a:off x="5302336" y="1858673"/>
                  <a:ext cx="123422" cy="160157"/>
                </a:xfrm>
                <a:custGeom>
                  <a:rect b="b" l="l" r="r" t="t"/>
                  <a:pathLst>
                    <a:path extrusionOk="0" h="6837" w="5275">
                      <a:moveTo>
                        <a:pt x="5168" y="1"/>
                      </a:moveTo>
                      <a:lnTo>
                        <a:pt x="4338" y="103"/>
                      </a:lnTo>
                      <a:lnTo>
                        <a:pt x="3546" y="201"/>
                      </a:lnTo>
                      <a:cubicBezTo>
                        <a:pt x="3576" y="1245"/>
                        <a:pt x="3353" y="3576"/>
                        <a:pt x="1122" y="5796"/>
                      </a:cubicBezTo>
                      <a:cubicBezTo>
                        <a:pt x="805" y="6112"/>
                        <a:pt x="448" y="6425"/>
                        <a:pt x="46" y="6731"/>
                      </a:cubicBezTo>
                      <a:cubicBezTo>
                        <a:pt x="1" y="6764"/>
                        <a:pt x="27" y="6836"/>
                        <a:pt x="82" y="6836"/>
                      </a:cubicBezTo>
                      <a:cubicBezTo>
                        <a:pt x="83" y="6836"/>
                        <a:pt x="85" y="6836"/>
                        <a:pt x="87" y="6836"/>
                      </a:cubicBezTo>
                      <a:lnTo>
                        <a:pt x="495" y="6799"/>
                      </a:lnTo>
                      <a:cubicBezTo>
                        <a:pt x="774" y="6774"/>
                        <a:pt x="1042" y="6677"/>
                        <a:pt x="1273" y="6517"/>
                      </a:cubicBezTo>
                      <a:cubicBezTo>
                        <a:pt x="2334" y="5778"/>
                        <a:pt x="5275" y="3416"/>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484"/>
                <p:cNvSpPr/>
                <p:nvPr/>
              </p:nvSpPr>
              <p:spPr>
                <a:xfrm>
                  <a:off x="5189350" y="1762630"/>
                  <a:ext cx="28077" cy="46756"/>
                </a:xfrm>
                <a:custGeom>
                  <a:rect b="b" l="l" r="r" t="t"/>
                  <a:pathLst>
                    <a:path extrusionOk="0" h="1996" w="1200">
                      <a:moveTo>
                        <a:pt x="921" y="0"/>
                      </a:moveTo>
                      <a:lnTo>
                        <a:pt x="1" y="1932"/>
                      </a:lnTo>
                      <a:lnTo>
                        <a:pt x="10" y="1957"/>
                      </a:lnTo>
                      <a:cubicBezTo>
                        <a:pt x="18" y="1981"/>
                        <a:pt x="41" y="1995"/>
                        <a:pt x="65" y="1995"/>
                      </a:cubicBezTo>
                      <a:cubicBezTo>
                        <a:pt x="71" y="1995"/>
                        <a:pt x="78" y="1994"/>
                        <a:pt x="84" y="1992"/>
                      </a:cubicBezTo>
                      <a:lnTo>
                        <a:pt x="740" y="1762"/>
                      </a:lnTo>
                      <a:lnTo>
                        <a:pt x="1200" y="796"/>
                      </a:lnTo>
                      <a:lnTo>
                        <a:pt x="921" y="0"/>
                      </a:lnTo>
                      <a:close/>
                    </a:path>
                  </a:pathLst>
                </a:custGeom>
                <a:solidFill>
                  <a:srgbClr val="FFFFFF">
                    <a:alpha val="7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484"/>
                <p:cNvSpPr/>
                <p:nvPr/>
              </p:nvSpPr>
              <p:spPr>
                <a:xfrm>
                  <a:off x="5273908" y="1732084"/>
                  <a:ext cx="32125" cy="57204"/>
                </a:xfrm>
                <a:custGeom>
                  <a:rect b="b" l="l" r="r" t="t"/>
                  <a:pathLst>
                    <a:path extrusionOk="0" h="2442" w="1373">
                      <a:moveTo>
                        <a:pt x="1228" y="1"/>
                      </a:moveTo>
                      <a:cubicBezTo>
                        <a:pt x="1228" y="1"/>
                        <a:pt x="1227" y="1"/>
                        <a:pt x="1226" y="1"/>
                      </a:cubicBezTo>
                      <a:lnTo>
                        <a:pt x="1153" y="24"/>
                      </a:lnTo>
                      <a:lnTo>
                        <a:pt x="1" y="2442"/>
                      </a:lnTo>
                      <a:lnTo>
                        <a:pt x="563" y="2369"/>
                      </a:lnTo>
                      <a:lnTo>
                        <a:pt x="1373" y="667"/>
                      </a:lnTo>
                      <a:lnTo>
                        <a:pt x="1240" y="10"/>
                      </a:lnTo>
                      <a:cubicBezTo>
                        <a:pt x="1238" y="4"/>
                        <a:pt x="1233" y="1"/>
                        <a:pt x="1228" y="1"/>
                      </a:cubicBezTo>
                      <a:close/>
                    </a:path>
                  </a:pathLst>
                </a:custGeom>
                <a:solidFill>
                  <a:srgbClr val="FFFFFF">
                    <a:alpha val="7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484"/>
                <p:cNvSpPr/>
                <p:nvPr/>
              </p:nvSpPr>
              <p:spPr>
                <a:xfrm>
                  <a:off x="5533176" y="2319232"/>
                  <a:ext cx="302576" cy="127409"/>
                </a:xfrm>
                <a:custGeom>
                  <a:rect b="b" l="l" r="r" t="t"/>
                  <a:pathLst>
                    <a:path extrusionOk="0" h="5439" w="12932">
                      <a:moveTo>
                        <a:pt x="12795" y="1"/>
                      </a:moveTo>
                      <a:cubicBezTo>
                        <a:pt x="12750" y="27"/>
                        <a:pt x="12700" y="51"/>
                        <a:pt x="12647" y="67"/>
                      </a:cubicBezTo>
                      <a:cubicBezTo>
                        <a:pt x="11862" y="319"/>
                        <a:pt x="10863" y="482"/>
                        <a:pt x="9770" y="582"/>
                      </a:cubicBezTo>
                      <a:cubicBezTo>
                        <a:pt x="9758" y="583"/>
                        <a:pt x="9747" y="584"/>
                        <a:pt x="9735" y="584"/>
                      </a:cubicBezTo>
                      <a:cubicBezTo>
                        <a:pt x="8651" y="682"/>
                        <a:pt x="7475" y="719"/>
                        <a:pt x="6319" y="719"/>
                      </a:cubicBezTo>
                      <a:cubicBezTo>
                        <a:pt x="3806" y="719"/>
                        <a:pt x="1387" y="545"/>
                        <a:pt x="213" y="446"/>
                      </a:cubicBezTo>
                      <a:cubicBezTo>
                        <a:pt x="141" y="440"/>
                        <a:pt x="71" y="426"/>
                        <a:pt x="1" y="409"/>
                      </a:cubicBezTo>
                      <a:lnTo>
                        <a:pt x="1" y="409"/>
                      </a:lnTo>
                      <a:cubicBezTo>
                        <a:pt x="8" y="535"/>
                        <a:pt x="13" y="666"/>
                        <a:pt x="14" y="800"/>
                      </a:cubicBezTo>
                      <a:cubicBezTo>
                        <a:pt x="950" y="973"/>
                        <a:pt x="3397" y="1366"/>
                        <a:pt x="6262" y="1366"/>
                      </a:cubicBezTo>
                      <a:cubicBezTo>
                        <a:pt x="7318" y="1366"/>
                        <a:pt x="8432" y="1313"/>
                        <a:pt x="9547" y="1175"/>
                      </a:cubicBezTo>
                      <a:cubicBezTo>
                        <a:pt x="9652" y="1162"/>
                        <a:pt x="9757" y="1156"/>
                        <a:pt x="9860" y="1156"/>
                      </a:cubicBezTo>
                      <a:cubicBezTo>
                        <a:pt x="11354" y="1156"/>
                        <a:pt x="12555" y="2479"/>
                        <a:pt x="12363" y="4008"/>
                      </a:cubicBezTo>
                      <a:cubicBezTo>
                        <a:pt x="12261" y="4814"/>
                        <a:pt x="12163" y="5399"/>
                        <a:pt x="12157" y="5438"/>
                      </a:cubicBezTo>
                      <a:cubicBezTo>
                        <a:pt x="12691" y="4337"/>
                        <a:pt x="12918" y="3120"/>
                        <a:pt x="12927" y="1864"/>
                      </a:cubicBezTo>
                      <a:cubicBezTo>
                        <a:pt x="12931" y="1250"/>
                        <a:pt x="12883" y="626"/>
                        <a:pt x="127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484"/>
                <p:cNvSpPr/>
                <p:nvPr/>
              </p:nvSpPr>
              <p:spPr>
                <a:xfrm>
                  <a:off x="5531749" y="2197422"/>
                  <a:ext cx="108330" cy="72828"/>
                </a:xfrm>
                <a:custGeom>
                  <a:rect b="b" l="l" r="r" t="t"/>
                  <a:pathLst>
                    <a:path extrusionOk="0" h="3109" w="4630">
                      <a:moveTo>
                        <a:pt x="3408" y="0"/>
                      </a:moveTo>
                      <a:cubicBezTo>
                        <a:pt x="3394" y="10"/>
                        <a:pt x="3380" y="18"/>
                        <a:pt x="3364" y="26"/>
                      </a:cubicBezTo>
                      <a:cubicBezTo>
                        <a:pt x="2480" y="409"/>
                        <a:pt x="872" y="1106"/>
                        <a:pt x="36" y="1457"/>
                      </a:cubicBezTo>
                      <a:cubicBezTo>
                        <a:pt x="24" y="1462"/>
                        <a:pt x="13" y="1467"/>
                        <a:pt x="0" y="1470"/>
                      </a:cubicBezTo>
                      <a:lnTo>
                        <a:pt x="179" y="1871"/>
                      </a:lnTo>
                      <a:lnTo>
                        <a:pt x="1454" y="1391"/>
                      </a:lnTo>
                      <a:cubicBezTo>
                        <a:pt x="1688" y="1303"/>
                        <a:pt x="1930" y="1261"/>
                        <a:pt x="2168" y="1261"/>
                      </a:cubicBezTo>
                      <a:cubicBezTo>
                        <a:pt x="2909" y="1261"/>
                        <a:pt x="3617" y="1668"/>
                        <a:pt x="3974" y="2362"/>
                      </a:cubicBezTo>
                      <a:lnTo>
                        <a:pt x="4359" y="3108"/>
                      </a:lnTo>
                      <a:cubicBezTo>
                        <a:pt x="4551" y="2995"/>
                        <a:pt x="4630" y="2755"/>
                        <a:pt x="4540" y="2546"/>
                      </a:cubicBezTo>
                      <a:lnTo>
                        <a:pt x="3408" y="0"/>
                      </a:ln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484"/>
                <p:cNvSpPr/>
                <p:nvPr/>
              </p:nvSpPr>
              <p:spPr>
                <a:xfrm>
                  <a:off x="5516634" y="2165236"/>
                  <a:ext cx="123796" cy="133686"/>
                </a:xfrm>
                <a:custGeom>
                  <a:rect b="b" l="l" r="r" t="t"/>
                  <a:pathLst>
                    <a:path extrusionOk="0" h="5707" w="5291">
                      <a:moveTo>
                        <a:pt x="3294" y="31"/>
                      </a:moveTo>
                      <a:cubicBezTo>
                        <a:pt x="3472" y="31"/>
                        <a:pt x="3643" y="134"/>
                        <a:pt x="3721" y="307"/>
                      </a:cubicBezTo>
                      <a:lnTo>
                        <a:pt x="4089" y="1136"/>
                      </a:lnTo>
                      <a:cubicBezTo>
                        <a:pt x="4122" y="1211"/>
                        <a:pt x="4099" y="1298"/>
                        <a:pt x="4035" y="1349"/>
                      </a:cubicBezTo>
                      <a:cubicBezTo>
                        <a:pt x="4030" y="1355"/>
                        <a:pt x="4029" y="1362"/>
                        <a:pt x="4031" y="1368"/>
                      </a:cubicBezTo>
                      <a:lnTo>
                        <a:pt x="5169" y="3928"/>
                      </a:lnTo>
                      <a:cubicBezTo>
                        <a:pt x="5258" y="4127"/>
                        <a:pt x="5183" y="4359"/>
                        <a:pt x="4998" y="4471"/>
                      </a:cubicBezTo>
                      <a:cubicBezTo>
                        <a:pt x="4983" y="4480"/>
                        <a:pt x="4968" y="4488"/>
                        <a:pt x="4952" y="4496"/>
                      </a:cubicBezTo>
                      <a:lnTo>
                        <a:pt x="2374" y="5640"/>
                      </a:lnTo>
                      <a:cubicBezTo>
                        <a:pt x="2318" y="5666"/>
                        <a:pt x="2259" y="5678"/>
                        <a:pt x="2200" y="5678"/>
                      </a:cubicBezTo>
                      <a:cubicBezTo>
                        <a:pt x="2036" y="5678"/>
                        <a:pt x="1880" y="5583"/>
                        <a:pt x="1808" y="5423"/>
                      </a:cubicBezTo>
                      <a:lnTo>
                        <a:pt x="654" y="2825"/>
                      </a:lnTo>
                      <a:cubicBezTo>
                        <a:pt x="651" y="2820"/>
                        <a:pt x="644" y="2816"/>
                        <a:pt x="639" y="2816"/>
                      </a:cubicBezTo>
                      <a:cubicBezTo>
                        <a:pt x="638" y="2816"/>
                        <a:pt x="638" y="2816"/>
                        <a:pt x="635" y="2815"/>
                      </a:cubicBezTo>
                      <a:cubicBezTo>
                        <a:pt x="623" y="2818"/>
                        <a:pt x="610" y="2819"/>
                        <a:pt x="597" y="2819"/>
                      </a:cubicBezTo>
                      <a:cubicBezTo>
                        <a:pt x="528" y="2819"/>
                        <a:pt x="464" y="2778"/>
                        <a:pt x="434" y="2712"/>
                      </a:cubicBezTo>
                      <a:lnTo>
                        <a:pt x="84" y="1924"/>
                      </a:lnTo>
                      <a:cubicBezTo>
                        <a:pt x="34" y="1810"/>
                        <a:pt x="30" y="1685"/>
                        <a:pt x="75" y="1568"/>
                      </a:cubicBezTo>
                      <a:cubicBezTo>
                        <a:pt x="120" y="1451"/>
                        <a:pt x="207" y="1360"/>
                        <a:pt x="321" y="1308"/>
                      </a:cubicBezTo>
                      <a:lnTo>
                        <a:pt x="3106" y="71"/>
                      </a:lnTo>
                      <a:cubicBezTo>
                        <a:pt x="3167" y="44"/>
                        <a:pt x="3231" y="31"/>
                        <a:pt x="3294" y="31"/>
                      </a:cubicBezTo>
                      <a:close/>
                      <a:moveTo>
                        <a:pt x="3293" y="1"/>
                      </a:moveTo>
                      <a:cubicBezTo>
                        <a:pt x="3227" y="1"/>
                        <a:pt x="3159" y="14"/>
                        <a:pt x="3094" y="43"/>
                      </a:cubicBezTo>
                      <a:lnTo>
                        <a:pt x="310" y="1282"/>
                      </a:lnTo>
                      <a:cubicBezTo>
                        <a:pt x="189" y="1336"/>
                        <a:pt x="96" y="1435"/>
                        <a:pt x="49" y="1558"/>
                      </a:cubicBezTo>
                      <a:cubicBezTo>
                        <a:pt x="0" y="1682"/>
                        <a:pt x="4" y="1816"/>
                        <a:pt x="59" y="1937"/>
                      </a:cubicBezTo>
                      <a:lnTo>
                        <a:pt x="408" y="2726"/>
                      </a:lnTo>
                      <a:cubicBezTo>
                        <a:pt x="442" y="2801"/>
                        <a:pt x="518" y="2849"/>
                        <a:pt x="599" y="2849"/>
                      </a:cubicBezTo>
                      <a:cubicBezTo>
                        <a:pt x="609" y="2849"/>
                        <a:pt x="619" y="2848"/>
                        <a:pt x="630" y="2847"/>
                      </a:cubicBezTo>
                      <a:lnTo>
                        <a:pt x="1780" y="5434"/>
                      </a:lnTo>
                      <a:cubicBezTo>
                        <a:pt x="1856" y="5605"/>
                        <a:pt x="2025" y="5707"/>
                        <a:pt x="2200" y="5707"/>
                      </a:cubicBezTo>
                      <a:cubicBezTo>
                        <a:pt x="2264" y="5707"/>
                        <a:pt x="2326" y="5695"/>
                        <a:pt x="2387" y="5665"/>
                      </a:cubicBezTo>
                      <a:lnTo>
                        <a:pt x="4963" y="4520"/>
                      </a:lnTo>
                      <a:cubicBezTo>
                        <a:pt x="4981" y="4512"/>
                        <a:pt x="4998" y="4503"/>
                        <a:pt x="5012" y="4495"/>
                      </a:cubicBezTo>
                      <a:cubicBezTo>
                        <a:pt x="5212" y="4375"/>
                        <a:pt x="5290" y="4127"/>
                        <a:pt x="5197" y="3913"/>
                      </a:cubicBezTo>
                      <a:lnTo>
                        <a:pt x="4064" y="1364"/>
                      </a:lnTo>
                      <a:cubicBezTo>
                        <a:pt x="4131" y="1303"/>
                        <a:pt x="4153" y="1206"/>
                        <a:pt x="4116" y="1123"/>
                      </a:cubicBezTo>
                      <a:lnTo>
                        <a:pt x="3748" y="295"/>
                      </a:lnTo>
                      <a:cubicBezTo>
                        <a:pt x="3665" y="111"/>
                        <a:pt x="3483" y="1"/>
                        <a:pt x="3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46" name="Shape 19846"/>
        <p:cNvGrpSpPr/>
        <p:nvPr/>
      </p:nvGrpSpPr>
      <p:grpSpPr>
        <a:xfrm>
          <a:off x="0" y="0"/>
          <a:ext cx="0" cy="0"/>
          <a:chOff x="0" y="0"/>
          <a:chExt cx="0" cy="0"/>
        </a:xfrm>
      </p:grpSpPr>
      <p:sp>
        <p:nvSpPr>
          <p:cNvPr id="19847" name="Google Shape;19847;p485"/>
          <p:cNvSpPr/>
          <p:nvPr/>
        </p:nvSpPr>
        <p:spPr>
          <a:xfrm>
            <a:off x="3054025" y="1511250"/>
            <a:ext cx="3036000" cy="3036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485"/>
          <p:cNvSpPr/>
          <p:nvPr/>
        </p:nvSpPr>
        <p:spPr>
          <a:xfrm>
            <a:off x="2979625" y="1706850"/>
            <a:ext cx="908100" cy="90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485"/>
          <p:cNvSpPr/>
          <p:nvPr/>
        </p:nvSpPr>
        <p:spPr>
          <a:xfrm>
            <a:off x="5258125" y="1706850"/>
            <a:ext cx="908100" cy="908100"/>
          </a:xfrm>
          <a:prstGeom prst="ellipse">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485"/>
          <p:cNvSpPr/>
          <p:nvPr/>
        </p:nvSpPr>
        <p:spPr>
          <a:xfrm>
            <a:off x="2979625" y="3443538"/>
            <a:ext cx="908100" cy="908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485"/>
          <p:cNvSpPr/>
          <p:nvPr/>
        </p:nvSpPr>
        <p:spPr>
          <a:xfrm>
            <a:off x="5258125" y="3443538"/>
            <a:ext cx="908100" cy="90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48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t>AI Detection Solves Key Vineyard Challenges</a:t>
            </a:r>
            <a:endParaRPr b="1" sz="3100"/>
          </a:p>
        </p:txBody>
      </p:sp>
      <p:grpSp>
        <p:nvGrpSpPr>
          <p:cNvPr id="19853" name="Google Shape;19853;p485"/>
          <p:cNvGrpSpPr/>
          <p:nvPr/>
        </p:nvGrpSpPr>
        <p:grpSpPr>
          <a:xfrm>
            <a:off x="3102147" y="1876669"/>
            <a:ext cx="663064" cy="568473"/>
            <a:chOff x="1539961" y="4018547"/>
            <a:chExt cx="375674" cy="322081"/>
          </a:xfrm>
        </p:grpSpPr>
        <p:sp>
          <p:nvSpPr>
            <p:cNvPr id="19854" name="Google Shape;19854;p485"/>
            <p:cNvSpPr/>
            <p:nvPr/>
          </p:nvSpPr>
          <p:spPr>
            <a:xfrm>
              <a:off x="1670564" y="4237442"/>
              <a:ext cx="115736" cy="84265"/>
            </a:xfrm>
            <a:custGeom>
              <a:rect b="b" l="l" r="r" t="t"/>
              <a:pathLst>
                <a:path extrusionOk="0" h="3055" w="4196">
                  <a:moveTo>
                    <a:pt x="215" y="0"/>
                  </a:moveTo>
                  <a:cubicBezTo>
                    <a:pt x="96" y="0"/>
                    <a:pt x="1" y="97"/>
                    <a:pt x="1" y="214"/>
                  </a:cubicBezTo>
                  <a:lnTo>
                    <a:pt x="1" y="3055"/>
                  </a:lnTo>
                  <a:lnTo>
                    <a:pt x="4195" y="3055"/>
                  </a:lnTo>
                  <a:lnTo>
                    <a:pt x="4195" y="214"/>
                  </a:lnTo>
                  <a:cubicBezTo>
                    <a:pt x="4195" y="96"/>
                    <a:pt x="4098" y="0"/>
                    <a:pt x="3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485"/>
            <p:cNvSpPr/>
            <p:nvPr/>
          </p:nvSpPr>
          <p:spPr>
            <a:xfrm>
              <a:off x="1770909" y="4237469"/>
              <a:ext cx="15446" cy="84237"/>
            </a:xfrm>
            <a:custGeom>
              <a:rect b="b" l="l" r="r" t="t"/>
              <a:pathLst>
                <a:path extrusionOk="0" h="3054" w="560">
                  <a:moveTo>
                    <a:pt x="0" y="1"/>
                  </a:moveTo>
                  <a:lnTo>
                    <a:pt x="0" y="3054"/>
                  </a:lnTo>
                  <a:lnTo>
                    <a:pt x="557" y="3054"/>
                  </a:lnTo>
                  <a:lnTo>
                    <a:pt x="560" y="215"/>
                  </a:lnTo>
                  <a:cubicBezTo>
                    <a:pt x="560" y="96"/>
                    <a:pt x="462" y="1"/>
                    <a:pt x="34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485"/>
            <p:cNvSpPr/>
            <p:nvPr/>
          </p:nvSpPr>
          <p:spPr>
            <a:xfrm>
              <a:off x="1601001" y="4319445"/>
              <a:ext cx="253400" cy="15446"/>
            </a:xfrm>
            <a:custGeom>
              <a:rect b="b" l="l" r="r" t="t"/>
              <a:pathLst>
                <a:path extrusionOk="0" h="560" w="9187">
                  <a:moveTo>
                    <a:pt x="135" y="1"/>
                  </a:moveTo>
                  <a:cubicBezTo>
                    <a:pt x="61" y="1"/>
                    <a:pt x="1" y="61"/>
                    <a:pt x="1" y="136"/>
                  </a:cubicBezTo>
                  <a:lnTo>
                    <a:pt x="1" y="423"/>
                  </a:lnTo>
                  <a:cubicBezTo>
                    <a:pt x="1" y="499"/>
                    <a:pt x="61" y="559"/>
                    <a:pt x="135" y="559"/>
                  </a:cubicBezTo>
                  <a:lnTo>
                    <a:pt x="9052" y="559"/>
                  </a:lnTo>
                  <a:cubicBezTo>
                    <a:pt x="9126" y="559"/>
                    <a:pt x="9186" y="499"/>
                    <a:pt x="9186" y="423"/>
                  </a:cubicBezTo>
                  <a:lnTo>
                    <a:pt x="9186" y="136"/>
                  </a:lnTo>
                  <a:cubicBezTo>
                    <a:pt x="9186" y="61"/>
                    <a:pt x="9126" y="1"/>
                    <a:pt x="90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485"/>
            <p:cNvSpPr/>
            <p:nvPr/>
          </p:nvSpPr>
          <p:spPr>
            <a:xfrm>
              <a:off x="1826571" y="4018547"/>
              <a:ext cx="27114" cy="19804"/>
            </a:xfrm>
            <a:custGeom>
              <a:rect b="b" l="l" r="r" t="t"/>
              <a:pathLst>
                <a:path extrusionOk="0" h="718" w="983">
                  <a:moveTo>
                    <a:pt x="213" y="1"/>
                  </a:moveTo>
                  <a:cubicBezTo>
                    <a:pt x="94" y="1"/>
                    <a:pt x="0" y="96"/>
                    <a:pt x="0" y="213"/>
                  </a:cubicBezTo>
                  <a:lnTo>
                    <a:pt x="0" y="717"/>
                  </a:lnTo>
                  <a:lnTo>
                    <a:pt x="982" y="717"/>
                  </a:lnTo>
                  <a:lnTo>
                    <a:pt x="982" y="213"/>
                  </a:lnTo>
                  <a:cubicBezTo>
                    <a:pt x="982" y="96"/>
                    <a:pt x="887" y="1"/>
                    <a:pt x="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485"/>
            <p:cNvSpPr/>
            <p:nvPr/>
          </p:nvSpPr>
          <p:spPr>
            <a:xfrm>
              <a:off x="1783845" y="4080801"/>
              <a:ext cx="78555" cy="10978"/>
            </a:xfrm>
            <a:custGeom>
              <a:rect b="b" l="l" r="r" t="t"/>
              <a:pathLst>
                <a:path extrusionOk="0" h="398" w="2848">
                  <a:moveTo>
                    <a:pt x="213" y="0"/>
                  </a:moveTo>
                  <a:cubicBezTo>
                    <a:pt x="94" y="0"/>
                    <a:pt x="0" y="103"/>
                    <a:pt x="15" y="223"/>
                  </a:cubicBezTo>
                  <a:cubicBezTo>
                    <a:pt x="28" y="324"/>
                    <a:pt x="117" y="398"/>
                    <a:pt x="220" y="398"/>
                  </a:cubicBezTo>
                  <a:lnTo>
                    <a:pt x="2635" y="398"/>
                  </a:lnTo>
                  <a:cubicBezTo>
                    <a:pt x="2752" y="398"/>
                    <a:pt x="2848" y="294"/>
                    <a:pt x="2833" y="175"/>
                  </a:cubicBezTo>
                  <a:cubicBezTo>
                    <a:pt x="2820" y="74"/>
                    <a:pt x="2730" y="0"/>
                    <a:pt x="26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485"/>
            <p:cNvSpPr/>
            <p:nvPr/>
          </p:nvSpPr>
          <p:spPr>
            <a:xfrm>
              <a:off x="1834570" y="4063948"/>
              <a:ext cx="11005" cy="34919"/>
            </a:xfrm>
            <a:custGeom>
              <a:rect b="b" l="l" r="r" t="t"/>
              <a:pathLst>
                <a:path extrusionOk="0" h="1266" w="399">
                  <a:moveTo>
                    <a:pt x="200" y="0"/>
                  </a:moveTo>
                  <a:cubicBezTo>
                    <a:pt x="192" y="0"/>
                    <a:pt x="183" y="1"/>
                    <a:pt x="175" y="2"/>
                  </a:cubicBezTo>
                  <a:cubicBezTo>
                    <a:pt x="74" y="14"/>
                    <a:pt x="0" y="104"/>
                    <a:pt x="0" y="207"/>
                  </a:cubicBezTo>
                  <a:lnTo>
                    <a:pt x="0" y="1058"/>
                  </a:lnTo>
                  <a:cubicBezTo>
                    <a:pt x="0" y="1160"/>
                    <a:pt x="74" y="1250"/>
                    <a:pt x="175" y="1264"/>
                  </a:cubicBezTo>
                  <a:cubicBezTo>
                    <a:pt x="183" y="1265"/>
                    <a:pt x="191" y="1265"/>
                    <a:pt x="199" y="1265"/>
                  </a:cubicBezTo>
                  <a:cubicBezTo>
                    <a:pt x="310" y="1265"/>
                    <a:pt x="399" y="1175"/>
                    <a:pt x="399" y="1066"/>
                  </a:cubicBezTo>
                  <a:lnTo>
                    <a:pt x="399" y="200"/>
                  </a:lnTo>
                  <a:cubicBezTo>
                    <a:pt x="399" y="88"/>
                    <a:pt x="310"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485"/>
            <p:cNvSpPr/>
            <p:nvPr/>
          </p:nvSpPr>
          <p:spPr>
            <a:xfrm>
              <a:off x="1819206" y="4050736"/>
              <a:ext cx="41787" cy="21239"/>
            </a:xfrm>
            <a:custGeom>
              <a:rect b="b" l="l" r="r" t="t"/>
              <a:pathLst>
                <a:path extrusionOk="0" h="770" w="1515">
                  <a:moveTo>
                    <a:pt x="0" y="0"/>
                  </a:moveTo>
                  <a:lnTo>
                    <a:pt x="0" y="557"/>
                  </a:lnTo>
                  <a:cubicBezTo>
                    <a:pt x="0" y="674"/>
                    <a:pt x="96" y="770"/>
                    <a:pt x="213" y="770"/>
                  </a:cubicBezTo>
                  <a:lnTo>
                    <a:pt x="1302" y="770"/>
                  </a:lnTo>
                  <a:cubicBezTo>
                    <a:pt x="1419" y="770"/>
                    <a:pt x="1514" y="674"/>
                    <a:pt x="1514" y="557"/>
                  </a:cubicBezTo>
                  <a:lnTo>
                    <a:pt x="15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485"/>
            <p:cNvSpPr/>
            <p:nvPr/>
          </p:nvSpPr>
          <p:spPr>
            <a:xfrm>
              <a:off x="1806766" y="4035373"/>
              <a:ext cx="66639" cy="21239"/>
            </a:xfrm>
            <a:custGeom>
              <a:rect b="b" l="l" r="r" t="t"/>
              <a:pathLst>
                <a:path extrusionOk="0" h="770" w="2416">
                  <a:moveTo>
                    <a:pt x="0" y="0"/>
                  </a:moveTo>
                  <a:lnTo>
                    <a:pt x="0" y="557"/>
                  </a:lnTo>
                  <a:cubicBezTo>
                    <a:pt x="0" y="674"/>
                    <a:pt x="95" y="770"/>
                    <a:pt x="213" y="770"/>
                  </a:cubicBezTo>
                  <a:lnTo>
                    <a:pt x="2203" y="770"/>
                  </a:lnTo>
                  <a:cubicBezTo>
                    <a:pt x="2320" y="770"/>
                    <a:pt x="2415" y="674"/>
                    <a:pt x="2415" y="557"/>
                  </a:cubicBezTo>
                  <a:lnTo>
                    <a:pt x="24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485"/>
            <p:cNvSpPr/>
            <p:nvPr/>
          </p:nvSpPr>
          <p:spPr>
            <a:xfrm>
              <a:off x="1858015" y="4035373"/>
              <a:ext cx="15391" cy="21239"/>
            </a:xfrm>
            <a:custGeom>
              <a:rect b="b" l="l" r="r" t="t"/>
              <a:pathLst>
                <a:path extrusionOk="0" h="770" w="558">
                  <a:moveTo>
                    <a:pt x="0" y="0"/>
                  </a:moveTo>
                  <a:lnTo>
                    <a:pt x="0" y="770"/>
                  </a:lnTo>
                  <a:lnTo>
                    <a:pt x="345" y="770"/>
                  </a:lnTo>
                  <a:cubicBezTo>
                    <a:pt x="462" y="770"/>
                    <a:pt x="557" y="674"/>
                    <a:pt x="557" y="557"/>
                  </a:cubicBezTo>
                  <a:lnTo>
                    <a:pt x="557" y="0"/>
                  </a:ln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485"/>
            <p:cNvSpPr/>
            <p:nvPr/>
          </p:nvSpPr>
          <p:spPr>
            <a:xfrm>
              <a:off x="1764924" y="4029497"/>
              <a:ext cx="150711" cy="10978"/>
            </a:xfrm>
            <a:custGeom>
              <a:rect b="b" l="l" r="r" t="t"/>
              <a:pathLst>
                <a:path extrusionOk="0" h="398" w="5464">
                  <a:moveTo>
                    <a:pt x="213" y="1"/>
                  </a:moveTo>
                  <a:cubicBezTo>
                    <a:pt x="93" y="1"/>
                    <a:pt x="0" y="103"/>
                    <a:pt x="15" y="225"/>
                  </a:cubicBezTo>
                  <a:cubicBezTo>
                    <a:pt x="27" y="325"/>
                    <a:pt x="118" y="398"/>
                    <a:pt x="220" y="398"/>
                  </a:cubicBezTo>
                  <a:lnTo>
                    <a:pt x="5251" y="398"/>
                  </a:lnTo>
                  <a:cubicBezTo>
                    <a:pt x="5368" y="398"/>
                    <a:pt x="5464" y="295"/>
                    <a:pt x="5449" y="175"/>
                  </a:cubicBezTo>
                  <a:cubicBezTo>
                    <a:pt x="5437" y="74"/>
                    <a:pt x="5347" y="1"/>
                    <a:pt x="5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485"/>
            <p:cNvSpPr/>
            <p:nvPr/>
          </p:nvSpPr>
          <p:spPr>
            <a:xfrm>
              <a:off x="1602490" y="4018547"/>
              <a:ext cx="27114" cy="19804"/>
            </a:xfrm>
            <a:custGeom>
              <a:rect b="b" l="l" r="r" t="t"/>
              <a:pathLst>
                <a:path extrusionOk="0" h="718" w="983">
                  <a:moveTo>
                    <a:pt x="213" y="1"/>
                  </a:moveTo>
                  <a:cubicBezTo>
                    <a:pt x="96" y="1"/>
                    <a:pt x="1" y="96"/>
                    <a:pt x="1" y="213"/>
                  </a:cubicBezTo>
                  <a:lnTo>
                    <a:pt x="1" y="717"/>
                  </a:lnTo>
                  <a:lnTo>
                    <a:pt x="983" y="717"/>
                  </a:lnTo>
                  <a:lnTo>
                    <a:pt x="983" y="213"/>
                  </a:lnTo>
                  <a:cubicBezTo>
                    <a:pt x="983" y="96"/>
                    <a:pt x="887" y="1"/>
                    <a:pt x="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485"/>
            <p:cNvSpPr/>
            <p:nvPr/>
          </p:nvSpPr>
          <p:spPr>
            <a:xfrm>
              <a:off x="1593250" y="4080801"/>
              <a:ext cx="78555" cy="10978"/>
            </a:xfrm>
            <a:custGeom>
              <a:rect b="b" l="l" r="r" t="t"/>
              <a:pathLst>
                <a:path extrusionOk="0" h="398" w="2848">
                  <a:moveTo>
                    <a:pt x="213" y="0"/>
                  </a:moveTo>
                  <a:cubicBezTo>
                    <a:pt x="94" y="0"/>
                    <a:pt x="0" y="103"/>
                    <a:pt x="15" y="223"/>
                  </a:cubicBezTo>
                  <a:cubicBezTo>
                    <a:pt x="28" y="324"/>
                    <a:pt x="117" y="398"/>
                    <a:pt x="220" y="398"/>
                  </a:cubicBezTo>
                  <a:lnTo>
                    <a:pt x="2635" y="398"/>
                  </a:lnTo>
                  <a:cubicBezTo>
                    <a:pt x="2752" y="398"/>
                    <a:pt x="2848" y="294"/>
                    <a:pt x="2833" y="175"/>
                  </a:cubicBezTo>
                  <a:cubicBezTo>
                    <a:pt x="2820" y="74"/>
                    <a:pt x="2730" y="0"/>
                    <a:pt x="26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485"/>
            <p:cNvSpPr/>
            <p:nvPr/>
          </p:nvSpPr>
          <p:spPr>
            <a:xfrm>
              <a:off x="1610544" y="4063948"/>
              <a:ext cx="10978" cy="34919"/>
            </a:xfrm>
            <a:custGeom>
              <a:rect b="b" l="l" r="r" t="t"/>
              <a:pathLst>
                <a:path extrusionOk="0" h="1266" w="398">
                  <a:moveTo>
                    <a:pt x="200" y="0"/>
                  </a:moveTo>
                  <a:cubicBezTo>
                    <a:pt x="192" y="0"/>
                    <a:pt x="183" y="1"/>
                    <a:pt x="175" y="2"/>
                  </a:cubicBezTo>
                  <a:cubicBezTo>
                    <a:pt x="74" y="14"/>
                    <a:pt x="0" y="104"/>
                    <a:pt x="0" y="207"/>
                  </a:cubicBezTo>
                  <a:lnTo>
                    <a:pt x="0" y="1058"/>
                  </a:lnTo>
                  <a:cubicBezTo>
                    <a:pt x="0" y="1160"/>
                    <a:pt x="74" y="1250"/>
                    <a:pt x="175" y="1264"/>
                  </a:cubicBezTo>
                  <a:cubicBezTo>
                    <a:pt x="183" y="1265"/>
                    <a:pt x="191" y="1265"/>
                    <a:pt x="200" y="1265"/>
                  </a:cubicBezTo>
                  <a:cubicBezTo>
                    <a:pt x="309" y="1265"/>
                    <a:pt x="398" y="1176"/>
                    <a:pt x="398" y="1066"/>
                  </a:cubicBezTo>
                  <a:lnTo>
                    <a:pt x="398" y="200"/>
                  </a:lnTo>
                  <a:cubicBezTo>
                    <a:pt x="398" y="88"/>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485"/>
            <p:cNvSpPr/>
            <p:nvPr/>
          </p:nvSpPr>
          <p:spPr>
            <a:xfrm>
              <a:off x="1595181" y="4050736"/>
              <a:ext cx="41732" cy="21239"/>
            </a:xfrm>
            <a:custGeom>
              <a:rect b="b" l="l" r="r" t="t"/>
              <a:pathLst>
                <a:path extrusionOk="0" h="770" w="1513">
                  <a:moveTo>
                    <a:pt x="1" y="0"/>
                  </a:moveTo>
                  <a:lnTo>
                    <a:pt x="1" y="557"/>
                  </a:lnTo>
                  <a:cubicBezTo>
                    <a:pt x="1" y="674"/>
                    <a:pt x="96" y="770"/>
                    <a:pt x="213" y="770"/>
                  </a:cubicBezTo>
                  <a:lnTo>
                    <a:pt x="1300" y="770"/>
                  </a:lnTo>
                  <a:cubicBezTo>
                    <a:pt x="1418" y="770"/>
                    <a:pt x="1513" y="674"/>
                    <a:pt x="1513" y="557"/>
                  </a:cubicBezTo>
                  <a:lnTo>
                    <a:pt x="15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485"/>
            <p:cNvSpPr/>
            <p:nvPr/>
          </p:nvSpPr>
          <p:spPr>
            <a:xfrm>
              <a:off x="1582686" y="4035373"/>
              <a:ext cx="66694" cy="21239"/>
            </a:xfrm>
            <a:custGeom>
              <a:rect b="b" l="l" r="r" t="t"/>
              <a:pathLst>
                <a:path extrusionOk="0" h="770" w="2418">
                  <a:moveTo>
                    <a:pt x="1" y="0"/>
                  </a:moveTo>
                  <a:lnTo>
                    <a:pt x="1" y="557"/>
                  </a:lnTo>
                  <a:cubicBezTo>
                    <a:pt x="1" y="674"/>
                    <a:pt x="96" y="770"/>
                    <a:pt x="213" y="770"/>
                  </a:cubicBezTo>
                  <a:lnTo>
                    <a:pt x="2205" y="770"/>
                  </a:lnTo>
                  <a:cubicBezTo>
                    <a:pt x="2322" y="770"/>
                    <a:pt x="2417" y="674"/>
                    <a:pt x="2417" y="557"/>
                  </a:cubicBezTo>
                  <a:lnTo>
                    <a:pt x="24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485"/>
            <p:cNvSpPr/>
            <p:nvPr/>
          </p:nvSpPr>
          <p:spPr>
            <a:xfrm>
              <a:off x="1582686" y="4035373"/>
              <a:ext cx="15391" cy="21239"/>
            </a:xfrm>
            <a:custGeom>
              <a:rect b="b" l="l" r="r" t="t"/>
              <a:pathLst>
                <a:path extrusionOk="0" h="770" w="558">
                  <a:moveTo>
                    <a:pt x="1" y="0"/>
                  </a:moveTo>
                  <a:lnTo>
                    <a:pt x="1" y="557"/>
                  </a:lnTo>
                  <a:cubicBezTo>
                    <a:pt x="1" y="674"/>
                    <a:pt x="96" y="770"/>
                    <a:pt x="213" y="770"/>
                  </a:cubicBezTo>
                  <a:lnTo>
                    <a:pt x="558" y="770"/>
                  </a:lnTo>
                  <a:lnTo>
                    <a:pt x="558" y="0"/>
                  </a:ln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485"/>
            <p:cNvSpPr/>
            <p:nvPr/>
          </p:nvSpPr>
          <p:spPr>
            <a:xfrm>
              <a:off x="1539961" y="4029497"/>
              <a:ext cx="150738" cy="10978"/>
            </a:xfrm>
            <a:custGeom>
              <a:rect b="b" l="l" r="r" t="t"/>
              <a:pathLst>
                <a:path extrusionOk="0" h="398" w="5465">
                  <a:moveTo>
                    <a:pt x="213" y="1"/>
                  </a:moveTo>
                  <a:cubicBezTo>
                    <a:pt x="93" y="1"/>
                    <a:pt x="1" y="103"/>
                    <a:pt x="15" y="225"/>
                  </a:cubicBezTo>
                  <a:cubicBezTo>
                    <a:pt x="27" y="325"/>
                    <a:pt x="118" y="398"/>
                    <a:pt x="220" y="398"/>
                  </a:cubicBezTo>
                  <a:lnTo>
                    <a:pt x="5252" y="398"/>
                  </a:lnTo>
                  <a:cubicBezTo>
                    <a:pt x="5372" y="398"/>
                    <a:pt x="5464" y="295"/>
                    <a:pt x="5449" y="175"/>
                  </a:cubicBezTo>
                  <a:cubicBezTo>
                    <a:pt x="5438" y="74"/>
                    <a:pt x="5347" y="1"/>
                    <a:pt x="5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485"/>
            <p:cNvSpPr/>
            <p:nvPr/>
          </p:nvSpPr>
          <p:spPr>
            <a:xfrm>
              <a:off x="1648222" y="4103308"/>
              <a:ext cx="29017" cy="101973"/>
            </a:xfrm>
            <a:custGeom>
              <a:rect b="b" l="l" r="r" t="t"/>
              <a:pathLst>
                <a:path extrusionOk="0" h="3697" w="1052">
                  <a:moveTo>
                    <a:pt x="834" y="0"/>
                  </a:moveTo>
                  <a:cubicBezTo>
                    <a:pt x="739" y="0"/>
                    <a:pt x="656" y="67"/>
                    <a:pt x="638" y="162"/>
                  </a:cubicBezTo>
                  <a:lnTo>
                    <a:pt x="18" y="3459"/>
                  </a:lnTo>
                  <a:cubicBezTo>
                    <a:pt x="0" y="3546"/>
                    <a:pt x="43" y="3635"/>
                    <a:pt x="129" y="3678"/>
                  </a:cubicBezTo>
                  <a:cubicBezTo>
                    <a:pt x="157" y="3691"/>
                    <a:pt x="188" y="3697"/>
                    <a:pt x="217" y="3697"/>
                  </a:cubicBezTo>
                  <a:lnTo>
                    <a:pt x="814" y="3697"/>
                  </a:lnTo>
                  <a:cubicBezTo>
                    <a:pt x="934" y="3697"/>
                    <a:pt x="1026" y="3591"/>
                    <a:pt x="1012" y="3471"/>
                  </a:cubicBezTo>
                  <a:cubicBezTo>
                    <a:pt x="1000" y="3370"/>
                    <a:pt x="909" y="3297"/>
                    <a:pt x="806" y="3297"/>
                  </a:cubicBezTo>
                  <a:lnTo>
                    <a:pt x="453" y="3297"/>
                  </a:lnTo>
                  <a:lnTo>
                    <a:pt x="1031" y="235"/>
                  </a:lnTo>
                  <a:cubicBezTo>
                    <a:pt x="1051" y="128"/>
                    <a:pt x="979" y="23"/>
                    <a:pt x="871" y="4"/>
                  </a:cubicBezTo>
                  <a:cubicBezTo>
                    <a:pt x="858" y="1"/>
                    <a:pt x="846" y="0"/>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485"/>
            <p:cNvSpPr/>
            <p:nvPr/>
          </p:nvSpPr>
          <p:spPr>
            <a:xfrm>
              <a:off x="1778329" y="4103336"/>
              <a:ext cx="29100" cy="101945"/>
            </a:xfrm>
            <a:custGeom>
              <a:rect b="b" l="l" r="r" t="t"/>
              <a:pathLst>
                <a:path extrusionOk="0" h="3696" w="1055">
                  <a:moveTo>
                    <a:pt x="221" y="1"/>
                  </a:moveTo>
                  <a:cubicBezTo>
                    <a:pt x="209" y="1"/>
                    <a:pt x="196" y="2"/>
                    <a:pt x="184" y="4"/>
                  </a:cubicBezTo>
                  <a:cubicBezTo>
                    <a:pt x="76" y="23"/>
                    <a:pt x="4" y="129"/>
                    <a:pt x="24" y="237"/>
                  </a:cubicBezTo>
                  <a:lnTo>
                    <a:pt x="602" y="3297"/>
                  </a:lnTo>
                  <a:lnTo>
                    <a:pt x="241" y="3297"/>
                  </a:lnTo>
                  <a:cubicBezTo>
                    <a:pt x="105" y="3297"/>
                    <a:pt x="1" y="3435"/>
                    <a:pt x="58" y="3579"/>
                  </a:cubicBezTo>
                  <a:cubicBezTo>
                    <a:pt x="84" y="3649"/>
                    <a:pt x="158" y="3696"/>
                    <a:pt x="237" y="3696"/>
                  </a:cubicBezTo>
                  <a:lnTo>
                    <a:pt x="841" y="3696"/>
                  </a:lnTo>
                  <a:cubicBezTo>
                    <a:pt x="863" y="3696"/>
                    <a:pt x="886" y="3691"/>
                    <a:pt x="908" y="3686"/>
                  </a:cubicBezTo>
                  <a:cubicBezTo>
                    <a:pt x="1006" y="3649"/>
                    <a:pt x="1055" y="3552"/>
                    <a:pt x="1037" y="3461"/>
                  </a:cubicBezTo>
                  <a:lnTo>
                    <a:pt x="417" y="164"/>
                  </a:lnTo>
                  <a:cubicBezTo>
                    <a:pt x="399" y="68"/>
                    <a:pt x="315" y="1"/>
                    <a:pt x="2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485"/>
            <p:cNvSpPr/>
            <p:nvPr/>
          </p:nvSpPr>
          <p:spPr>
            <a:xfrm>
              <a:off x="1650594" y="4066127"/>
              <a:ext cx="154407" cy="43249"/>
            </a:xfrm>
            <a:custGeom>
              <a:rect b="b" l="l" r="r" t="t"/>
              <a:pathLst>
                <a:path extrusionOk="0" h="1568" w="5598">
                  <a:moveTo>
                    <a:pt x="999" y="0"/>
                  </a:moveTo>
                  <a:cubicBezTo>
                    <a:pt x="814" y="0"/>
                    <a:pt x="644" y="110"/>
                    <a:pt x="574" y="283"/>
                  </a:cubicBezTo>
                  <a:cubicBezTo>
                    <a:pt x="515" y="430"/>
                    <a:pt x="405" y="606"/>
                    <a:pt x="207" y="730"/>
                  </a:cubicBezTo>
                  <a:cubicBezTo>
                    <a:pt x="78" y="812"/>
                    <a:pt x="1" y="957"/>
                    <a:pt x="1" y="1111"/>
                  </a:cubicBezTo>
                  <a:cubicBezTo>
                    <a:pt x="1" y="1362"/>
                    <a:pt x="204" y="1567"/>
                    <a:pt x="457" y="1567"/>
                  </a:cubicBezTo>
                  <a:lnTo>
                    <a:pt x="5142" y="1567"/>
                  </a:lnTo>
                  <a:cubicBezTo>
                    <a:pt x="5392" y="1567"/>
                    <a:pt x="5598" y="1363"/>
                    <a:pt x="5598" y="1111"/>
                  </a:cubicBezTo>
                  <a:cubicBezTo>
                    <a:pt x="5598" y="957"/>
                    <a:pt x="5520" y="812"/>
                    <a:pt x="5391" y="730"/>
                  </a:cubicBezTo>
                  <a:cubicBezTo>
                    <a:pt x="5192" y="604"/>
                    <a:pt x="5085" y="431"/>
                    <a:pt x="5025" y="285"/>
                  </a:cubicBezTo>
                  <a:cubicBezTo>
                    <a:pt x="4954" y="113"/>
                    <a:pt x="4786"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485"/>
            <p:cNvSpPr/>
            <p:nvPr/>
          </p:nvSpPr>
          <p:spPr>
            <a:xfrm>
              <a:off x="1761807" y="4066099"/>
              <a:ext cx="43387" cy="43222"/>
            </a:xfrm>
            <a:custGeom>
              <a:rect b="b" l="l" r="r" t="t"/>
              <a:pathLst>
                <a:path extrusionOk="0" h="1567" w="1573">
                  <a:moveTo>
                    <a:pt x="0" y="0"/>
                  </a:moveTo>
                  <a:cubicBezTo>
                    <a:pt x="188" y="0"/>
                    <a:pt x="357" y="110"/>
                    <a:pt x="425" y="283"/>
                  </a:cubicBezTo>
                  <a:cubicBezTo>
                    <a:pt x="487" y="429"/>
                    <a:pt x="594" y="602"/>
                    <a:pt x="792" y="730"/>
                  </a:cubicBezTo>
                  <a:cubicBezTo>
                    <a:pt x="856" y="769"/>
                    <a:pt x="909" y="827"/>
                    <a:pt x="944" y="893"/>
                  </a:cubicBezTo>
                  <a:cubicBezTo>
                    <a:pt x="981" y="958"/>
                    <a:pt x="1000" y="1033"/>
                    <a:pt x="1000" y="1111"/>
                  </a:cubicBezTo>
                  <a:cubicBezTo>
                    <a:pt x="1000" y="1363"/>
                    <a:pt x="793" y="1567"/>
                    <a:pt x="543" y="1567"/>
                  </a:cubicBezTo>
                  <a:lnTo>
                    <a:pt x="1091" y="1567"/>
                  </a:lnTo>
                  <a:cubicBezTo>
                    <a:pt x="1283" y="1567"/>
                    <a:pt x="1462" y="1451"/>
                    <a:pt x="1525" y="1269"/>
                  </a:cubicBezTo>
                  <a:cubicBezTo>
                    <a:pt x="1573" y="1140"/>
                    <a:pt x="1558" y="1004"/>
                    <a:pt x="1498" y="893"/>
                  </a:cubicBezTo>
                  <a:cubicBezTo>
                    <a:pt x="1463" y="828"/>
                    <a:pt x="1412" y="769"/>
                    <a:pt x="1346" y="730"/>
                  </a:cubicBezTo>
                  <a:cubicBezTo>
                    <a:pt x="1148" y="605"/>
                    <a:pt x="1038" y="429"/>
                    <a:pt x="979" y="283"/>
                  </a:cubicBezTo>
                  <a:cubicBezTo>
                    <a:pt x="909" y="110"/>
                    <a:pt x="739" y="0"/>
                    <a:pt x="55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485"/>
            <p:cNvSpPr/>
            <p:nvPr/>
          </p:nvSpPr>
          <p:spPr>
            <a:xfrm>
              <a:off x="1674536" y="4088083"/>
              <a:ext cx="12109" cy="10978"/>
            </a:xfrm>
            <a:custGeom>
              <a:rect b="b" l="l" r="r" t="t"/>
              <a:pathLst>
                <a:path extrusionOk="0" h="398" w="439">
                  <a:moveTo>
                    <a:pt x="214" y="0"/>
                  </a:moveTo>
                  <a:cubicBezTo>
                    <a:pt x="94" y="0"/>
                    <a:pt x="0" y="103"/>
                    <a:pt x="16" y="223"/>
                  </a:cubicBezTo>
                  <a:cubicBezTo>
                    <a:pt x="28" y="324"/>
                    <a:pt x="119" y="397"/>
                    <a:pt x="220" y="397"/>
                  </a:cubicBezTo>
                  <a:lnTo>
                    <a:pt x="226" y="397"/>
                  </a:lnTo>
                  <a:cubicBezTo>
                    <a:pt x="346" y="397"/>
                    <a:pt x="439" y="295"/>
                    <a:pt x="424" y="175"/>
                  </a:cubicBezTo>
                  <a:cubicBezTo>
                    <a:pt x="412" y="74"/>
                    <a:pt x="321"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485"/>
            <p:cNvSpPr/>
            <p:nvPr/>
          </p:nvSpPr>
          <p:spPr>
            <a:xfrm>
              <a:off x="1688189" y="4088083"/>
              <a:ext cx="12109" cy="10978"/>
            </a:xfrm>
            <a:custGeom>
              <a:rect b="b" l="l" r="r" t="t"/>
              <a:pathLst>
                <a:path extrusionOk="0" h="398" w="439">
                  <a:moveTo>
                    <a:pt x="213" y="0"/>
                  </a:moveTo>
                  <a:cubicBezTo>
                    <a:pt x="94" y="0"/>
                    <a:pt x="1" y="103"/>
                    <a:pt x="15" y="223"/>
                  </a:cubicBezTo>
                  <a:cubicBezTo>
                    <a:pt x="29" y="324"/>
                    <a:pt x="118" y="397"/>
                    <a:pt x="221" y="397"/>
                  </a:cubicBezTo>
                  <a:lnTo>
                    <a:pt x="226" y="397"/>
                  </a:lnTo>
                  <a:cubicBezTo>
                    <a:pt x="345" y="397"/>
                    <a:pt x="439" y="295"/>
                    <a:pt x="424" y="175"/>
                  </a:cubicBezTo>
                  <a:cubicBezTo>
                    <a:pt x="411" y="74"/>
                    <a:pt x="322"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485"/>
            <p:cNvSpPr/>
            <p:nvPr/>
          </p:nvSpPr>
          <p:spPr>
            <a:xfrm>
              <a:off x="1722557" y="4118341"/>
              <a:ext cx="10978" cy="75659"/>
            </a:xfrm>
            <a:custGeom>
              <a:rect b="b" l="l" r="r" t="t"/>
              <a:pathLst>
                <a:path extrusionOk="0" h="2743" w="398">
                  <a:moveTo>
                    <a:pt x="200" y="1"/>
                  </a:moveTo>
                  <a:cubicBezTo>
                    <a:pt x="191" y="1"/>
                    <a:pt x="183" y="1"/>
                    <a:pt x="175" y="2"/>
                  </a:cubicBezTo>
                  <a:cubicBezTo>
                    <a:pt x="74" y="16"/>
                    <a:pt x="0" y="105"/>
                    <a:pt x="0" y="208"/>
                  </a:cubicBezTo>
                  <a:lnTo>
                    <a:pt x="0" y="2533"/>
                  </a:lnTo>
                  <a:cubicBezTo>
                    <a:pt x="0" y="2636"/>
                    <a:pt x="74" y="2727"/>
                    <a:pt x="175" y="2741"/>
                  </a:cubicBezTo>
                  <a:cubicBezTo>
                    <a:pt x="183" y="2742"/>
                    <a:pt x="191" y="2743"/>
                    <a:pt x="199" y="2743"/>
                  </a:cubicBezTo>
                  <a:cubicBezTo>
                    <a:pt x="309" y="2743"/>
                    <a:pt x="398" y="2653"/>
                    <a:pt x="398" y="2544"/>
                  </a:cubicBezTo>
                  <a:lnTo>
                    <a:pt x="398" y="200"/>
                  </a:lnTo>
                  <a:cubicBezTo>
                    <a:pt x="398" y="90"/>
                    <a:pt x="309" y="1"/>
                    <a:pt x="2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485"/>
            <p:cNvSpPr/>
            <p:nvPr/>
          </p:nvSpPr>
          <p:spPr>
            <a:xfrm>
              <a:off x="1664358" y="4118148"/>
              <a:ext cx="127679" cy="10978"/>
            </a:xfrm>
            <a:custGeom>
              <a:rect b="b" l="l" r="r" t="t"/>
              <a:pathLst>
                <a:path extrusionOk="0" h="398" w="4629">
                  <a:moveTo>
                    <a:pt x="213" y="1"/>
                  </a:moveTo>
                  <a:cubicBezTo>
                    <a:pt x="94" y="1"/>
                    <a:pt x="0" y="103"/>
                    <a:pt x="15" y="223"/>
                  </a:cubicBezTo>
                  <a:cubicBezTo>
                    <a:pt x="28" y="324"/>
                    <a:pt x="117" y="398"/>
                    <a:pt x="220" y="398"/>
                  </a:cubicBezTo>
                  <a:lnTo>
                    <a:pt x="4416" y="398"/>
                  </a:lnTo>
                  <a:cubicBezTo>
                    <a:pt x="4534" y="398"/>
                    <a:pt x="4628" y="294"/>
                    <a:pt x="4612" y="174"/>
                  </a:cubicBezTo>
                  <a:cubicBezTo>
                    <a:pt x="4600" y="74"/>
                    <a:pt x="4509" y="1"/>
                    <a:pt x="4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485"/>
            <p:cNvSpPr/>
            <p:nvPr/>
          </p:nvSpPr>
          <p:spPr>
            <a:xfrm>
              <a:off x="1618626" y="4183491"/>
              <a:ext cx="218950" cy="157138"/>
            </a:xfrm>
            <a:custGeom>
              <a:rect b="b" l="l" r="r" t="t"/>
              <a:pathLst>
                <a:path extrusionOk="0" h="5697" w="7938">
                  <a:moveTo>
                    <a:pt x="3969" y="0"/>
                  </a:moveTo>
                  <a:cubicBezTo>
                    <a:pt x="3936" y="0"/>
                    <a:pt x="3904" y="8"/>
                    <a:pt x="3875" y="23"/>
                  </a:cubicBezTo>
                  <a:lnTo>
                    <a:pt x="105" y="2040"/>
                  </a:lnTo>
                  <a:cubicBezTo>
                    <a:pt x="40" y="2075"/>
                    <a:pt x="1" y="2142"/>
                    <a:pt x="1" y="2216"/>
                  </a:cubicBezTo>
                  <a:lnTo>
                    <a:pt x="1" y="5497"/>
                  </a:lnTo>
                  <a:cubicBezTo>
                    <a:pt x="1" y="5608"/>
                    <a:pt x="89" y="5696"/>
                    <a:pt x="199" y="5696"/>
                  </a:cubicBezTo>
                  <a:cubicBezTo>
                    <a:pt x="207" y="5696"/>
                    <a:pt x="215" y="5696"/>
                    <a:pt x="223" y="5695"/>
                  </a:cubicBezTo>
                  <a:cubicBezTo>
                    <a:pt x="324" y="5682"/>
                    <a:pt x="398" y="5592"/>
                    <a:pt x="398" y="5490"/>
                  </a:cubicBezTo>
                  <a:lnTo>
                    <a:pt x="398" y="2336"/>
                  </a:lnTo>
                  <a:lnTo>
                    <a:pt x="3968" y="425"/>
                  </a:lnTo>
                  <a:lnTo>
                    <a:pt x="7539" y="2336"/>
                  </a:lnTo>
                  <a:lnTo>
                    <a:pt x="7539" y="5497"/>
                  </a:lnTo>
                  <a:cubicBezTo>
                    <a:pt x="7539" y="5608"/>
                    <a:pt x="7628" y="5696"/>
                    <a:pt x="7737" y="5696"/>
                  </a:cubicBezTo>
                  <a:cubicBezTo>
                    <a:pt x="7745" y="5696"/>
                    <a:pt x="7754" y="5696"/>
                    <a:pt x="7762" y="5695"/>
                  </a:cubicBezTo>
                  <a:cubicBezTo>
                    <a:pt x="7863" y="5682"/>
                    <a:pt x="7936" y="5591"/>
                    <a:pt x="7938" y="5490"/>
                  </a:cubicBezTo>
                  <a:lnTo>
                    <a:pt x="7938" y="2216"/>
                  </a:lnTo>
                  <a:cubicBezTo>
                    <a:pt x="7938" y="2142"/>
                    <a:pt x="7898" y="2075"/>
                    <a:pt x="7834" y="2040"/>
                  </a:cubicBezTo>
                  <a:lnTo>
                    <a:pt x="4063" y="23"/>
                  </a:lnTo>
                  <a:cubicBezTo>
                    <a:pt x="4034" y="8"/>
                    <a:pt x="4001" y="0"/>
                    <a:pt x="3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485"/>
            <p:cNvSpPr/>
            <p:nvPr/>
          </p:nvSpPr>
          <p:spPr>
            <a:xfrm>
              <a:off x="1704270" y="4253578"/>
              <a:ext cx="47607" cy="47607"/>
            </a:xfrm>
            <a:custGeom>
              <a:rect b="b" l="l" r="r" t="t"/>
              <a:pathLst>
                <a:path extrusionOk="0" h="1726" w="1726">
                  <a:moveTo>
                    <a:pt x="479" y="0"/>
                  </a:moveTo>
                  <a:lnTo>
                    <a:pt x="479" y="478"/>
                  </a:lnTo>
                  <a:lnTo>
                    <a:pt x="1" y="478"/>
                  </a:lnTo>
                  <a:lnTo>
                    <a:pt x="1" y="1247"/>
                  </a:lnTo>
                  <a:lnTo>
                    <a:pt x="479" y="1247"/>
                  </a:lnTo>
                  <a:lnTo>
                    <a:pt x="479" y="1725"/>
                  </a:lnTo>
                  <a:lnTo>
                    <a:pt x="1248" y="1725"/>
                  </a:lnTo>
                  <a:lnTo>
                    <a:pt x="1248" y="1247"/>
                  </a:lnTo>
                  <a:lnTo>
                    <a:pt x="1726" y="1247"/>
                  </a:lnTo>
                  <a:lnTo>
                    <a:pt x="1726" y="478"/>
                  </a:lnTo>
                  <a:lnTo>
                    <a:pt x="1248" y="478"/>
                  </a:lnTo>
                  <a:lnTo>
                    <a:pt x="1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1" name="Google Shape;19881;p485"/>
          <p:cNvGrpSpPr/>
          <p:nvPr/>
        </p:nvGrpSpPr>
        <p:grpSpPr>
          <a:xfrm>
            <a:off x="3102192" y="3638577"/>
            <a:ext cx="662967" cy="514386"/>
            <a:chOff x="724622" y="3432860"/>
            <a:chExt cx="375618" cy="291437"/>
          </a:xfrm>
        </p:grpSpPr>
        <p:sp>
          <p:nvSpPr>
            <p:cNvPr id="19882" name="Google Shape;19882;p485"/>
            <p:cNvSpPr/>
            <p:nvPr/>
          </p:nvSpPr>
          <p:spPr>
            <a:xfrm>
              <a:off x="810817" y="3518090"/>
              <a:ext cx="44463" cy="164447"/>
            </a:xfrm>
            <a:custGeom>
              <a:rect b="b" l="l" r="r" t="t"/>
              <a:pathLst>
                <a:path extrusionOk="0" h="5962" w="1612">
                  <a:moveTo>
                    <a:pt x="1395" y="0"/>
                  </a:moveTo>
                  <a:cubicBezTo>
                    <a:pt x="1302" y="0"/>
                    <a:pt x="1218" y="65"/>
                    <a:pt x="1199" y="158"/>
                  </a:cubicBezTo>
                  <a:lnTo>
                    <a:pt x="19" y="5723"/>
                  </a:lnTo>
                  <a:cubicBezTo>
                    <a:pt x="0" y="5808"/>
                    <a:pt x="43" y="5902"/>
                    <a:pt x="129" y="5944"/>
                  </a:cubicBezTo>
                  <a:cubicBezTo>
                    <a:pt x="156" y="5957"/>
                    <a:pt x="188" y="5962"/>
                    <a:pt x="219" y="5962"/>
                  </a:cubicBezTo>
                  <a:lnTo>
                    <a:pt x="1214" y="5962"/>
                  </a:lnTo>
                  <a:cubicBezTo>
                    <a:pt x="1333" y="5962"/>
                    <a:pt x="1426" y="5859"/>
                    <a:pt x="1410" y="5739"/>
                  </a:cubicBezTo>
                  <a:cubicBezTo>
                    <a:pt x="1399" y="5638"/>
                    <a:pt x="1309" y="5565"/>
                    <a:pt x="1207" y="5565"/>
                  </a:cubicBezTo>
                  <a:lnTo>
                    <a:pt x="461" y="5565"/>
                  </a:lnTo>
                  <a:lnTo>
                    <a:pt x="1589" y="242"/>
                  </a:lnTo>
                  <a:cubicBezTo>
                    <a:pt x="1611" y="133"/>
                    <a:pt x="1544" y="26"/>
                    <a:pt x="1435" y="4"/>
                  </a:cubicBezTo>
                  <a:cubicBezTo>
                    <a:pt x="1422" y="2"/>
                    <a:pt x="1408" y="0"/>
                    <a:pt x="1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485"/>
            <p:cNvSpPr/>
            <p:nvPr/>
          </p:nvSpPr>
          <p:spPr>
            <a:xfrm>
              <a:off x="969555" y="3518063"/>
              <a:ext cx="44077" cy="164474"/>
            </a:xfrm>
            <a:custGeom>
              <a:rect b="b" l="l" r="r" t="t"/>
              <a:pathLst>
                <a:path extrusionOk="0" h="5963" w="1598">
                  <a:moveTo>
                    <a:pt x="218" y="1"/>
                  </a:moveTo>
                  <a:cubicBezTo>
                    <a:pt x="205" y="1"/>
                    <a:pt x="191" y="2"/>
                    <a:pt x="176" y="5"/>
                  </a:cubicBezTo>
                  <a:cubicBezTo>
                    <a:pt x="69" y="29"/>
                    <a:pt x="1" y="134"/>
                    <a:pt x="24" y="243"/>
                  </a:cubicBezTo>
                  <a:lnTo>
                    <a:pt x="1152" y="5566"/>
                  </a:lnTo>
                  <a:lnTo>
                    <a:pt x="399" y="5566"/>
                  </a:lnTo>
                  <a:cubicBezTo>
                    <a:pt x="280" y="5566"/>
                    <a:pt x="187" y="5668"/>
                    <a:pt x="201" y="5790"/>
                  </a:cubicBezTo>
                  <a:cubicBezTo>
                    <a:pt x="215" y="5889"/>
                    <a:pt x="304" y="5963"/>
                    <a:pt x="407" y="5963"/>
                  </a:cubicBezTo>
                  <a:lnTo>
                    <a:pt x="1397" y="5963"/>
                  </a:lnTo>
                  <a:cubicBezTo>
                    <a:pt x="1487" y="5963"/>
                    <a:pt x="1570" y="5903"/>
                    <a:pt x="1594" y="5806"/>
                  </a:cubicBezTo>
                  <a:cubicBezTo>
                    <a:pt x="1598" y="5778"/>
                    <a:pt x="1597" y="5747"/>
                    <a:pt x="1591" y="5719"/>
                  </a:cubicBezTo>
                  <a:lnTo>
                    <a:pt x="414" y="159"/>
                  </a:lnTo>
                  <a:cubicBezTo>
                    <a:pt x="393" y="66"/>
                    <a:pt x="31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485"/>
            <p:cNvSpPr/>
            <p:nvPr/>
          </p:nvSpPr>
          <p:spPr>
            <a:xfrm>
              <a:off x="841462" y="3532461"/>
              <a:ext cx="143126" cy="10978"/>
            </a:xfrm>
            <a:custGeom>
              <a:rect b="b" l="l" r="r" t="t"/>
              <a:pathLst>
                <a:path extrusionOk="0" h="398" w="5189">
                  <a:moveTo>
                    <a:pt x="213" y="1"/>
                  </a:moveTo>
                  <a:cubicBezTo>
                    <a:pt x="93" y="1"/>
                    <a:pt x="0" y="103"/>
                    <a:pt x="15" y="223"/>
                  </a:cubicBezTo>
                  <a:cubicBezTo>
                    <a:pt x="27" y="325"/>
                    <a:pt x="116" y="398"/>
                    <a:pt x="220" y="398"/>
                  </a:cubicBezTo>
                  <a:lnTo>
                    <a:pt x="4976" y="398"/>
                  </a:lnTo>
                  <a:cubicBezTo>
                    <a:pt x="5094" y="398"/>
                    <a:pt x="5188" y="295"/>
                    <a:pt x="5175" y="175"/>
                  </a:cubicBezTo>
                  <a:cubicBezTo>
                    <a:pt x="5162" y="74"/>
                    <a:pt x="5072" y="1"/>
                    <a:pt x="4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485"/>
            <p:cNvSpPr/>
            <p:nvPr/>
          </p:nvSpPr>
          <p:spPr>
            <a:xfrm>
              <a:off x="1011149" y="3432860"/>
              <a:ext cx="27114" cy="19804"/>
            </a:xfrm>
            <a:custGeom>
              <a:rect b="b" l="l" r="r" t="t"/>
              <a:pathLst>
                <a:path extrusionOk="0" h="718" w="983">
                  <a:moveTo>
                    <a:pt x="213" y="1"/>
                  </a:moveTo>
                  <a:cubicBezTo>
                    <a:pt x="96" y="1"/>
                    <a:pt x="1" y="96"/>
                    <a:pt x="1" y="213"/>
                  </a:cubicBezTo>
                  <a:lnTo>
                    <a:pt x="1" y="717"/>
                  </a:lnTo>
                  <a:lnTo>
                    <a:pt x="982" y="717"/>
                  </a:lnTo>
                  <a:lnTo>
                    <a:pt x="982" y="213"/>
                  </a:lnTo>
                  <a:cubicBezTo>
                    <a:pt x="982" y="96"/>
                    <a:pt x="887" y="1"/>
                    <a:pt x="7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485"/>
            <p:cNvSpPr/>
            <p:nvPr/>
          </p:nvSpPr>
          <p:spPr>
            <a:xfrm>
              <a:off x="968451" y="3495114"/>
              <a:ext cx="78500" cy="10978"/>
            </a:xfrm>
            <a:custGeom>
              <a:rect b="b" l="l" r="r" t="t"/>
              <a:pathLst>
                <a:path extrusionOk="0" h="398" w="2846">
                  <a:moveTo>
                    <a:pt x="213" y="1"/>
                  </a:moveTo>
                  <a:cubicBezTo>
                    <a:pt x="95" y="1"/>
                    <a:pt x="1" y="103"/>
                    <a:pt x="16" y="225"/>
                  </a:cubicBezTo>
                  <a:cubicBezTo>
                    <a:pt x="29" y="324"/>
                    <a:pt x="118" y="398"/>
                    <a:pt x="221" y="398"/>
                  </a:cubicBezTo>
                  <a:lnTo>
                    <a:pt x="2636" y="398"/>
                  </a:lnTo>
                  <a:cubicBezTo>
                    <a:pt x="2753" y="398"/>
                    <a:pt x="2846" y="295"/>
                    <a:pt x="2832" y="175"/>
                  </a:cubicBezTo>
                  <a:cubicBezTo>
                    <a:pt x="2821" y="74"/>
                    <a:pt x="2730" y="1"/>
                    <a:pt x="2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485"/>
            <p:cNvSpPr/>
            <p:nvPr/>
          </p:nvSpPr>
          <p:spPr>
            <a:xfrm>
              <a:off x="1019203" y="3478261"/>
              <a:ext cx="10978" cy="34919"/>
            </a:xfrm>
            <a:custGeom>
              <a:rect b="b" l="l" r="r" t="t"/>
              <a:pathLst>
                <a:path extrusionOk="0" h="1266" w="398">
                  <a:moveTo>
                    <a:pt x="199" y="0"/>
                  </a:moveTo>
                  <a:cubicBezTo>
                    <a:pt x="191" y="0"/>
                    <a:pt x="183" y="1"/>
                    <a:pt x="175" y="2"/>
                  </a:cubicBezTo>
                  <a:cubicBezTo>
                    <a:pt x="73" y="15"/>
                    <a:pt x="0" y="104"/>
                    <a:pt x="0" y="207"/>
                  </a:cubicBezTo>
                  <a:lnTo>
                    <a:pt x="0" y="1059"/>
                  </a:lnTo>
                  <a:cubicBezTo>
                    <a:pt x="0" y="1160"/>
                    <a:pt x="73" y="1250"/>
                    <a:pt x="175" y="1264"/>
                  </a:cubicBezTo>
                  <a:cubicBezTo>
                    <a:pt x="183" y="1265"/>
                    <a:pt x="191" y="1265"/>
                    <a:pt x="199" y="1265"/>
                  </a:cubicBezTo>
                  <a:cubicBezTo>
                    <a:pt x="308" y="1265"/>
                    <a:pt x="397" y="1175"/>
                    <a:pt x="397" y="1066"/>
                  </a:cubicBezTo>
                  <a:lnTo>
                    <a:pt x="397" y="200"/>
                  </a:lnTo>
                  <a:cubicBezTo>
                    <a:pt x="397" y="89"/>
                    <a:pt x="309" y="0"/>
                    <a:pt x="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485"/>
            <p:cNvSpPr/>
            <p:nvPr/>
          </p:nvSpPr>
          <p:spPr>
            <a:xfrm>
              <a:off x="1003840" y="3465132"/>
              <a:ext cx="41787" cy="21239"/>
            </a:xfrm>
            <a:custGeom>
              <a:rect b="b" l="l" r="r" t="t"/>
              <a:pathLst>
                <a:path extrusionOk="0" h="770" w="1515">
                  <a:moveTo>
                    <a:pt x="0" y="0"/>
                  </a:moveTo>
                  <a:lnTo>
                    <a:pt x="0" y="556"/>
                  </a:lnTo>
                  <a:cubicBezTo>
                    <a:pt x="0" y="674"/>
                    <a:pt x="96" y="770"/>
                    <a:pt x="213" y="770"/>
                  </a:cubicBezTo>
                  <a:lnTo>
                    <a:pt x="1302" y="770"/>
                  </a:lnTo>
                  <a:cubicBezTo>
                    <a:pt x="1419" y="770"/>
                    <a:pt x="1514" y="674"/>
                    <a:pt x="1514" y="556"/>
                  </a:cubicBezTo>
                  <a:lnTo>
                    <a:pt x="15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485"/>
            <p:cNvSpPr/>
            <p:nvPr/>
          </p:nvSpPr>
          <p:spPr>
            <a:xfrm>
              <a:off x="991345" y="3449686"/>
              <a:ext cx="66694" cy="21239"/>
            </a:xfrm>
            <a:custGeom>
              <a:rect b="b" l="l" r="r" t="t"/>
              <a:pathLst>
                <a:path extrusionOk="0" h="770" w="2418">
                  <a:moveTo>
                    <a:pt x="0" y="0"/>
                  </a:moveTo>
                  <a:lnTo>
                    <a:pt x="0" y="557"/>
                  </a:lnTo>
                  <a:cubicBezTo>
                    <a:pt x="0" y="674"/>
                    <a:pt x="96" y="770"/>
                    <a:pt x="213" y="770"/>
                  </a:cubicBezTo>
                  <a:lnTo>
                    <a:pt x="2205" y="770"/>
                  </a:lnTo>
                  <a:cubicBezTo>
                    <a:pt x="2322" y="770"/>
                    <a:pt x="2417" y="674"/>
                    <a:pt x="2417" y="557"/>
                  </a:cubicBezTo>
                  <a:lnTo>
                    <a:pt x="24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485"/>
            <p:cNvSpPr/>
            <p:nvPr/>
          </p:nvSpPr>
          <p:spPr>
            <a:xfrm>
              <a:off x="1042648" y="3449686"/>
              <a:ext cx="15391" cy="21239"/>
            </a:xfrm>
            <a:custGeom>
              <a:rect b="b" l="l" r="r" t="t"/>
              <a:pathLst>
                <a:path extrusionOk="0" h="770" w="558">
                  <a:moveTo>
                    <a:pt x="0" y="0"/>
                  </a:moveTo>
                  <a:lnTo>
                    <a:pt x="0" y="770"/>
                  </a:lnTo>
                  <a:lnTo>
                    <a:pt x="345" y="770"/>
                  </a:lnTo>
                  <a:cubicBezTo>
                    <a:pt x="462" y="770"/>
                    <a:pt x="557" y="674"/>
                    <a:pt x="557" y="557"/>
                  </a:cubicBezTo>
                  <a:lnTo>
                    <a:pt x="5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485"/>
            <p:cNvSpPr/>
            <p:nvPr/>
          </p:nvSpPr>
          <p:spPr>
            <a:xfrm>
              <a:off x="949502" y="3443811"/>
              <a:ext cx="150738" cy="11033"/>
            </a:xfrm>
            <a:custGeom>
              <a:rect b="b" l="l" r="r" t="t"/>
              <a:pathLst>
                <a:path extrusionOk="0" h="400" w="5465">
                  <a:moveTo>
                    <a:pt x="213" y="1"/>
                  </a:moveTo>
                  <a:cubicBezTo>
                    <a:pt x="94" y="1"/>
                    <a:pt x="1" y="103"/>
                    <a:pt x="15" y="225"/>
                  </a:cubicBezTo>
                  <a:cubicBezTo>
                    <a:pt x="28" y="326"/>
                    <a:pt x="118" y="399"/>
                    <a:pt x="220" y="399"/>
                  </a:cubicBezTo>
                  <a:lnTo>
                    <a:pt x="5253" y="399"/>
                  </a:lnTo>
                  <a:cubicBezTo>
                    <a:pt x="5370" y="399"/>
                    <a:pt x="5464" y="297"/>
                    <a:pt x="5451" y="175"/>
                  </a:cubicBezTo>
                  <a:cubicBezTo>
                    <a:pt x="5438" y="74"/>
                    <a:pt x="5348" y="1"/>
                    <a:pt x="52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485"/>
            <p:cNvSpPr/>
            <p:nvPr/>
          </p:nvSpPr>
          <p:spPr>
            <a:xfrm>
              <a:off x="787097" y="3432860"/>
              <a:ext cx="27114" cy="19804"/>
            </a:xfrm>
            <a:custGeom>
              <a:rect b="b" l="l" r="r" t="t"/>
              <a:pathLst>
                <a:path extrusionOk="0" h="718" w="983">
                  <a:moveTo>
                    <a:pt x="213" y="1"/>
                  </a:moveTo>
                  <a:cubicBezTo>
                    <a:pt x="95" y="1"/>
                    <a:pt x="0" y="96"/>
                    <a:pt x="0" y="213"/>
                  </a:cubicBezTo>
                  <a:lnTo>
                    <a:pt x="0" y="717"/>
                  </a:lnTo>
                  <a:lnTo>
                    <a:pt x="982" y="717"/>
                  </a:lnTo>
                  <a:lnTo>
                    <a:pt x="982" y="213"/>
                  </a:lnTo>
                  <a:cubicBezTo>
                    <a:pt x="982" y="96"/>
                    <a:pt x="887" y="1"/>
                    <a:pt x="7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485"/>
            <p:cNvSpPr/>
            <p:nvPr/>
          </p:nvSpPr>
          <p:spPr>
            <a:xfrm>
              <a:off x="777829" y="3495114"/>
              <a:ext cx="78527" cy="10978"/>
            </a:xfrm>
            <a:custGeom>
              <a:rect b="b" l="l" r="r" t="t"/>
              <a:pathLst>
                <a:path extrusionOk="0" h="398" w="2847">
                  <a:moveTo>
                    <a:pt x="213" y="1"/>
                  </a:moveTo>
                  <a:cubicBezTo>
                    <a:pt x="94" y="1"/>
                    <a:pt x="1" y="103"/>
                    <a:pt x="15" y="225"/>
                  </a:cubicBezTo>
                  <a:cubicBezTo>
                    <a:pt x="28" y="324"/>
                    <a:pt x="118" y="398"/>
                    <a:pt x="220" y="398"/>
                  </a:cubicBezTo>
                  <a:lnTo>
                    <a:pt x="2634" y="398"/>
                  </a:lnTo>
                  <a:cubicBezTo>
                    <a:pt x="2754" y="398"/>
                    <a:pt x="2847" y="295"/>
                    <a:pt x="2832" y="175"/>
                  </a:cubicBezTo>
                  <a:cubicBezTo>
                    <a:pt x="2820" y="74"/>
                    <a:pt x="2729" y="1"/>
                    <a:pt x="2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485"/>
            <p:cNvSpPr/>
            <p:nvPr/>
          </p:nvSpPr>
          <p:spPr>
            <a:xfrm>
              <a:off x="795178" y="3478261"/>
              <a:ext cx="10978" cy="34919"/>
            </a:xfrm>
            <a:custGeom>
              <a:rect b="b" l="l" r="r" t="t"/>
              <a:pathLst>
                <a:path extrusionOk="0" h="1266" w="398">
                  <a:moveTo>
                    <a:pt x="198" y="0"/>
                  </a:moveTo>
                  <a:cubicBezTo>
                    <a:pt x="190" y="0"/>
                    <a:pt x="182" y="1"/>
                    <a:pt x="173" y="2"/>
                  </a:cubicBezTo>
                  <a:cubicBezTo>
                    <a:pt x="74" y="15"/>
                    <a:pt x="0" y="104"/>
                    <a:pt x="0" y="207"/>
                  </a:cubicBezTo>
                  <a:lnTo>
                    <a:pt x="0" y="1059"/>
                  </a:lnTo>
                  <a:cubicBezTo>
                    <a:pt x="0" y="1160"/>
                    <a:pt x="74" y="1250"/>
                    <a:pt x="173" y="1264"/>
                  </a:cubicBezTo>
                  <a:cubicBezTo>
                    <a:pt x="182" y="1265"/>
                    <a:pt x="190" y="1265"/>
                    <a:pt x="198" y="1265"/>
                  </a:cubicBezTo>
                  <a:cubicBezTo>
                    <a:pt x="309" y="1265"/>
                    <a:pt x="397" y="1176"/>
                    <a:pt x="397" y="1066"/>
                  </a:cubicBezTo>
                  <a:lnTo>
                    <a:pt x="397" y="200"/>
                  </a:lnTo>
                  <a:cubicBezTo>
                    <a:pt x="397" y="89"/>
                    <a:pt x="309" y="0"/>
                    <a:pt x="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485"/>
            <p:cNvSpPr/>
            <p:nvPr/>
          </p:nvSpPr>
          <p:spPr>
            <a:xfrm>
              <a:off x="779732" y="3465132"/>
              <a:ext cx="41787" cy="21239"/>
            </a:xfrm>
            <a:custGeom>
              <a:rect b="b" l="l" r="r" t="t"/>
              <a:pathLst>
                <a:path extrusionOk="0" h="770" w="1515">
                  <a:moveTo>
                    <a:pt x="0" y="0"/>
                  </a:moveTo>
                  <a:lnTo>
                    <a:pt x="0" y="556"/>
                  </a:lnTo>
                  <a:cubicBezTo>
                    <a:pt x="0" y="674"/>
                    <a:pt x="96" y="770"/>
                    <a:pt x="213" y="770"/>
                  </a:cubicBezTo>
                  <a:lnTo>
                    <a:pt x="1302" y="770"/>
                  </a:lnTo>
                  <a:cubicBezTo>
                    <a:pt x="1419" y="770"/>
                    <a:pt x="1514" y="674"/>
                    <a:pt x="1514" y="556"/>
                  </a:cubicBezTo>
                  <a:lnTo>
                    <a:pt x="15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485"/>
            <p:cNvSpPr/>
            <p:nvPr/>
          </p:nvSpPr>
          <p:spPr>
            <a:xfrm>
              <a:off x="767320" y="3449686"/>
              <a:ext cx="66694" cy="21239"/>
            </a:xfrm>
            <a:custGeom>
              <a:rect b="b" l="l" r="r" t="t"/>
              <a:pathLst>
                <a:path extrusionOk="0" h="770" w="2418">
                  <a:moveTo>
                    <a:pt x="1" y="0"/>
                  </a:moveTo>
                  <a:lnTo>
                    <a:pt x="1" y="557"/>
                  </a:lnTo>
                  <a:cubicBezTo>
                    <a:pt x="1" y="674"/>
                    <a:pt x="96" y="770"/>
                    <a:pt x="213" y="770"/>
                  </a:cubicBezTo>
                  <a:lnTo>
                    <a:pt x="2205" y="770"/>
                  </a:lnTo>
                  <a:cubicBezTo>
                    <a:pt x="2322" y="770"/>
                    <a:pt x="2417" y="674"/>
                    <a:pt x="2417" y="557"/>
                  </a:cubicBezTo>
                  <a:lnTo>
                    <a:pt x="24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485"/>
            <p:cNvSpPr/>
            <p:nvPr/>
          </p:nvSpPr>
          <p:spPr>
            <a:xfrm>
              <a:off x="767320" y="3449686"/>
              <a:ext cx="15391" cy="21239"/>
            </a:xfrm>
            <a:custGeom>
              <a:rect b="b" l="l" r="r" t="t"/>
              <a:pathLst>
                <a:path extrusionOk="0" h="770" w="558">
                  <a:moveTo>
                    <a:pt x="1" y="0"/>
                  </a:moveTo>
                  <a:lnTo>
                    <a:pt x="1" y="557"/>
                  </a:lnTo>
                  <a:cubicBezTo>
                    <a:pt x="1" y="674"/>
                    <a:pt x="96" y="770"/>
                    <a:pt x="213" y="770"/>
                  </a:cubicBezTo>
                  <a:lnTo>
                    <a:pt x="557" y="770"/>
                  </a:lnTo>
                  <a:lnTo>
                    <a:pt x="5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485"/>
            <p:cNvSpPr/>
            <p:nvPr/>
          </p:nvSpPr>
          <p:spPr>
            <a:xfrm>
              <a:off x="724622" y="3443811"/>
              <a:ext cx="150683" cy="11033"/>
            </a:xfrm>
            <a:custGeom>
              <a:rect b="b" l="l" r="r" t="t"/>
              <a:pathLst>
                <a:path extrusionOk="0" h="400" w="5463">
                  <a:moveTo>
                    <a:pt x="213" y="1"/>
                  </a:moveTo>
                  <a:cubicBezTo>
                    <a:pt x="93" y="1"/>
                    <a:pt x="1" y="103"/>
                    <a:pt x="16" y="225"/>
                  </a:cubicBezTo>
                  <a:cubicBezTo>
                    <a:pt x="27" y="326"/>
                    <a:pt x="118" y="399"/>
                    <a:pt x="221" y="399"/>
                  </a:cubicBezTo>
                  <a:lnTo>
                    <a:pt x="5250" y="399"/>
                  </a:lnTo>
                  <a:cubicBezTo>
                    <a:pt x="5369" y="399"/>
                    <a:pt x="5463" y="297"/>
                    <a:pt x="5450" y="175"/>
                  </a:cubicBezTo>
                  <a:cubicBezTo>
                    <a:pt x="5438" y="74"/>
                    <a:pt x="5347" y="1"/>
                    <a:pt x="5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485"/>
            <p:cNvSpPr/>
            <p:nvPr/>
          </p:nvSpPr>
          <p:spPr>
            <a:xfrm>
              <a:off x="835228" y="3480495"/>
              <a:ext cx="154407" cy="43194"/>
            </a:xfrm>
            <a:custGeom>
              <a:rect b="b" l="l" r="r" t="t"/>
              <a:pathLst>
                <a:path extrusionOk="0" h="1566" w="5598">
                  <a:moveTo>
                    <a:pt x="999" y="0"/>
                  </a:moveTo>
                  <a:cubicBezTo>
                    <a:pt x="814" y="0"/>
                    <a:pt x="644" y="110"/>
                    <a:pt x="574" y="281"/>
                  </a:cubicBezTo>
                  <a:cubicBezTo>
                    <a:pt x="515" y="428"/>
                    <a:pt x="405" y="604"/>
                    <a:pt x="207" y="728"/>
                  </a:cubicBezTo>
                  <a:cubicBezTo>
                    <a:pt x="77" y="810"/>
                    <a:pt x="1" y="956"/>
                    <a:pt x="1" y="1109"/>
                  </a:cubicBezTo>
                  <a:cubicBezTo>
                    <a:pt x="1" y="1360"/>
                    <a:pt x="204" y="1565"/>
                    <a:pt x="456" y="1565"/>
                  </a:cubicBezTo>
                  <a:lnTo>
                    <a:pt x="5140" y="1565"/>
                  </a:lnTo>
                  <a:cubicBezTo>
                    <a:pt x="5392" y="1565"/>
                    <a:pt x="5597" y="1361"/>
                    <a:pt x="5597" y="1109"/>
                  </a:cubicBezTo>
                  <a:cubicBezTo>
                    <a:pt x="5597" y="956"/>
                    <a:pt x="5520" y="810"/>
                    <a:pt x="5389" y="728"/>
                  </a:cubicBezTo>
                  <a:cubicBezTo>
                    <a:pt x="5192" y="602"/>
                    <a:pt x="5085" y="428"/>
                    <a:pt x="5023" y="281"/>
                  </a:cubicBezTo>
                  <a:cubicBezTo>
                    <a:pt x="4954" y="110"/>
                    <a:pt x="4784" y="0"/>
                    <a:pt x="45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485"/>
            <p:cNvSpPr/>
            <p:nvPr/>
          </p:nvSpPr>
          <p:spPr>
            <a:xfrm>
              <a:off x="946441" y="3480495"/>
              <a:ext cx="43305" cy="43194"/>
            </a:xfrm>
            <a:custGeom>
              <a:rect b="b" l="l" r="r" t="t"/>
              <a:pathLst>
                <a:path extrusionOk="0" h="1566" w="1570">
                  <a:moveTo>
                    <a:pt x="0" y="0"/>
                  </a:moveTo>
                  <a:cubicBezTo>
                    <a:pt x="188" y="0"/>
                    <a:pt x="356" y="110"/>
                    <a:pt x="425" y="281"/>
                  </a:cubicBezTo>
                  <a:cubicBezTo>
                    <a:pt x="485" y="428"/>
                    <a:pt x="594" y="602"/>
                    <a:pt x="792" y="728"/>
                  </a:cubicBezTo>
                  <a:cubicBezTo>
                    <a:pt x="856" y="769"/>
                    <a:pt x="909" y="825"/>
                    <a:pt x="944" y="891"/>
                  </a:cubicBezTo>
                  <a:cubicBezTo>
                    <a:pt x="981" y="957"/>
                    <a:pt x="998" y="1033"/>
                    <a:pt x="998" y="1109"/>
                  </a:cubicBezTo>
                  <a:cubicBezTo>
                    <a:pt x="998" y="1363"/>
                    <a:pt x="793" y="1565"/>
                    <a:pt x="543" y="1565"/>
                  </a:cubicBezTo>
                  <a:lnTo>
                    <a:pt x="1091" y="1565"/>
                  </a:lnTo>
                  <a:cubicBezTo>
                    <a:pt x="1283" y="1565"/>
                    <a:pt x="1460" y="1448"/>
                    <a:pt x="1524" y="1268"/>
                  </a:cubicBezTo>
                  <a:cubicBezTo>
                    <a:pt x="1570" y="1137"/>
                    <a:pt x="1558" y="1001"/>
                    <a:pt x="1497" y="891"/>
                  </a:cubicBezTo>
                  <a:cubicBezTo>
                    <a:pt x="1463" y="828"/>
                    <a:pt x="1412" y="769"/>
                    <a:pt x="1346" y="728"/>
                  </a:cubicBezTo>
                  <a:cubicBezTo>
                    <a:pt x="1148" y="604"/>
                    <a:pt x="1038" y="428"/>
                    <a:pt x="979" y="281"/>
                  </a:cubicBezTo>
                  <a:cubicBezTo>
                    <a:pt x="909" y="110"/>
                    <a:pt x="739" y="0"/>
                    <a:pt x="554" y="0"/>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485"/>
            <p:cNvSpPr/>
            <p:nvPr/>
          </p:nvSpPr>
          <p:spPr>
            <a:xfrm>
              <a:off x="859170" y="3502423"/>
              <a:ext cx="12109" cy="11033"/>
            </a:xfrm>
            <a:custGeom>
              <a:rect b="b" l="l" r="r" t="t"/>
              <a:pathLst>
                <a:path extrusionOk="0" h="400" w="439">
                  <a:moveTo>
                    <a:pt x="213" y="1"/>
                  </a:moveTo>
                  <a:cubicBezTo>
                    <a:pt x="94" y="1"/>
                    <a:pt x="0" y="103"/>
                    <a:pt x="15" y="225"/>
                  </a:cubicBezTo>
                  <a:cubicBezTo>
                    <a:pt x="28" y="326"/>
                    <a:pt x="117" y="399"/>
                    <a:pt x="220" y="399"/>
                  </a:cubicBezTo>
                  <a:lnTo>
                    <a:pt x="226" y="399"/>
                  </a:lnTo>
                  <a:cubicBezTo>
                    <a:pt x="343" y="399"/>
                    <a:pt x="438" y="297"/>
                    <a:pt x="424" y="175"/>
                  </a:cubicBezTo>
                  <a:cubicBezTo>
                    <a:pt x="411" y="74"/>
                    <a:pt x="321" y="1"/>
                    <a:pt x="219" y="1"/>
                  </a:cubicBezTo>
                  <a:close/>
                </a:path>
              </a:pathLst>
            </a:custGeom>
            <a:solidFill>
              <a:srgbClr val="817D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485"/>
            <p:cNvSpPr/>
            <p:nvPr/>
          </p:nvSpPr>
          <p:spPr>
            <a:xfrm>
              <a:off x="872823" y="3502423"/>
              <a:ext cx="12109" cy="11033"/>
            </a:xfrm>
            <a:custGeom>
              <a:rect b="b" l="l" r="r" t="t"/>
              <a:pathLst>
                <a:path extrusionOk="0" h="400" w="439">
                  <a:moveTo>
                    <a:pt x="213" y="1"/>
                  </a:moveTo>
                  <a:cubicBezTo>
                    <a:pt x="94" y="1"/>
                    <a:pt x="1" y="103"/>
                    <a:pt x="15" y="225"/>
                  </a:cubicBezTo>
                  <a:cubicBezTo>
                    <a:pt x="28" y="326"/>
                    <a:pt x="118" y="399"/>
                    <a:pt x="220" y="399"/>
                  </a:cubicBezTo>
                  <a:lnTo>
                    <a:pt x="226" y="399"/>
                  </a:lnTo>
                  <a:cubicBezTo>
                    <a:pt x="345" y="399"/>
                    <a:pt x="439" y="297"/>
                    <a:pt x="424" y="175"/>
                  </a:cubicBezTo>
                  <a:cubicBezTo>
                    <a:pt x="411" y="74"/>
                    <a:pt x="321" y="1"/>
                    <a:pt x="219" y="1"/>
                  </a:cubicBezTo>
                  <a:close/>
                </a:path>
              </a:pathLst>
            </a:custGeom>
            <a:solidFill>
              <a:srgbClr val="817D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485"/>
            <p:cNvSpPr/>
            <p:nvPr/>
          </p:nvSpPr>
          <p:spPr>
            <a:xfrm>
              <a:off x="928402" y="3618849"/>
              <a:ext cx="34423" cy="15391"/>
            </a:xfrm>
            <a:custGeom>
              <a:rect b="b" l="l" r="r" t="t"/>
              <a:pathLst>
                <a:path extrusionOk="0" h="558" w="1248">
                  <a:moveTo>
                    <a:pt x="213" y="0"/>
                  </a:moveTo>
                  <a:cubicBezTo>
                    <a:pt x="96" y="0"/>
                    <a:pt x="1" y="96"/>
                    <a:pt x="1" y="213"/>
                  </a:cubicBezTo>
                  <a:lnTo>
                    <a:pt x="1" y="557"/>
                  </a:lnTo>
                  <a:lnTo>
                    <a:pt x="1248" y="557"/>
                  </a:lnTo>
                  <a:lnTo>
                    <a:pt x="1248" y="213"/>
                  </a:lnTo>
                  <a:cubicBezTo>
                    <a:pt x="1248" y="96"/>
                    <a:pt x="1153" y="0"/>
                    <a:pt x="10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485"/>
            <p:cNvSpPr/>
            <p:nvPr/>
          </p:nvSpPr>
          <p:spPr>
            <a:xfrm>
              <a:off x="841296" y="3630544"/>
              <a:ext cx="142077" cy="93753"/>
            </a:xfrm>
            <a:custGeom>
              <a:rect b="b" l="l" r="r" t="t"/>
              <a:pathLst>
                <a:path extrusionOk="0" h="3399" w="5151">
                  <a:moveTo>
                    <a:pt x="213" y="0"/>
                  </a:moveTo>
                  <a:cubicBezTo>
                    <a:pt x="96" y="0"/>
                    <a:pt x="0" y="95"/>
                    <a:pt x="0" y="213"/>
                  </a:cubicBezTo>
                  <a:lnTo>
                    <a:pt x="0" y="3186"/>
                  </a:lnTo>
                  <a:cubicBezTo>
                    <a:pt x="0" y="3303"/>
                    <a:pt x="96" y="3399"/>
                    <a:pt x="213" y="3399"/>
                  </a:cubicBezTo>
                  <a:lnTo>
                    <a:pt x="4938" y="3399"/>
                  </a:lnTo>
                  <a:cubicBezTo>
                    <a:pt x="5055" y="3399"/>
                    <a:pt x="5150" y="3303"/>
                    <a:pt x="5150" y="3186"/>
                  </a:cubicBezTo>
                  <a:lnTo>
                    <a:pt x="5150" y="213"/>
                  </a:lnTo>
                  <a:cubicBezTo>
                    <a:pt x="5150" y="95"/>
                    <a:pt x="5054" y="0"/>
                    <a:pt x="4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485"/>
            <p:cNvSpPr/>
            <p:nvPr/>
          </p:nvSpPr>
          <p:spPr>
            <a:xfrm>
              <a:off x="968672" y="3630544"/>
              <a:ext cx="14701" cy="93753"/>
            </a:xfrm>
            <a:custGeom>
              <a:rect b="b" l="l" r="r" t="t"/>
              <a:pathLst>
                <a:path extrusionOk="0" h="3399" w="533">
                  <a:moveTo>
                    <a:pt x="0" y="0"/>
                  </a:moveTo>
                  <a:lnTo>
                    <a:pt x="0" y="3399"/>
                  </a:lnTo>
                  <a:lnTo>
                    <a:pt x="320" y="3399"/>
                  </a:lnTo>
                  <a:cubicBezTo>
                    <a:pt x="437" y="3399"/>
                    <a:pt x="532" y="3303"/>
                    <a:pt x="532" y="3186"/>
                  </a:cubicBezTo>
                  <a:lnTo>
                    <a:pt x="532" y="213"/>
                  </a:lnTo>
                  <a:cubicBezTo>
                    <a:pt x="532" y="95"/>
                    <a:pt x="437" y="0"/>
                    <a:pt x="320"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485"/>
            <p:cNvSpPr/>
            <p:nvPr/>
          </p:nvSpPr>
          <p:spPr>
            <a:xfrm>
              <a:off x="911025" y="3651148"/>
              <a:ext cx="51248" cy="51248"/>
            </a:xfrm>
            <a:custGeom>
              <a:rect b="b" l="l" r="r" t="t"/>
              <a:pathLst>
                <a:path extrusionOk="0" h="1858" w="1858">
                  <a:moveTo>
                    <a:pt x="928" y="0"/>
                  </a:moveTo>
                  <a:cubicBezTo>
                    <a:pt x="415" y="0"/>
                    <a:pt x="0" y="417"/>
                    <a:pt x="0" y="930"/>
                  </a:cubicBezTo>
                  <a:cubicBezTo>
                    <a:pt x="0" y="1443"/>
                    <a:pt x="415" y="1857"/>
                    <a:pt x="928" y="1857"/>
                  </a:cubicBezTo>
                  <a:cubicBezTo>
                    <a:pt x="1443" y="1857"/>
                    <a:pt x="1857" y="1443"/>
                    <a:pt x="1857" y="930"/>
                  </a:cubicBezTo>
                  <a:cubicBezTo>
                    <a:pt x="1857" y="417"/>
                    <a:pt x="1443" y="0"/>
                    <a:pt x="9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485"/>
            <p:cNvSpPr/>
            <p:nvPr/>
          </p:nvSpPr>
          <p:spPr>
            <a:xfrm>
              <a:off x="927850" y="3667918"/>
              <a:ext cx="17570" cy="16853"/>
            </a:xfrm>
            <a:custGeom>
              <a:rect b="b" l="l" r="r" t="t"/>
              <a:pathLst>
                <a:path extrusionOk="0" h="611" w="637">
                  <a:moveTo>
                    <a:pt x="308" y="1"/>
                  </a:moveTo>
                  <a:cubicBezTo>
                    <a:pt x="138" y="1"/>
                    <a:pt x="0" y="140"/>
                    <a:pt x="2" y="310"/>
                  </a:cubicBezTo>
                  <a:cubicBezTo>
                    <a:pt x="6" y="478"/>
                    <a:pt x="150" y="610"/>
                    <a:pt x="318" y="610"/>
                  </a:cubicBezTo>
                  <a:lnTo>
                    <a:pt x="328" y="610"/>
                  </a:lnTo>
                  <a:cubicBezTo>
                    <a:pt x="498" y="610"/>
                    <a:pt x="636" y="471"/>
                    <a:pt x="635" y="301"/>
                  </a:cubicBezTo>
                  <a:cubicBezTo>
                    <a:pt x="630" y="133"/>
                    <a:pt x="485"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485"/>
            <p:cNvSpPr/>
            <p:nvPr/>
          </p:nvSpPr>
          <p:spPr>
            <a:xfrm>
              <a:off x="855280" y="3642294"/>
              <a:ext cx="12109" cy="11033"/>
            </a:xfrm>
            <a:custGeom>
              <a:rect b="b" l="l" r="r" t="t"/>
              <a:pathLst>
                <a:path extrusionOk="0" h="400" w="439">
                  <a:moveTo>
                    <a:pt x="213" y="0"/>
                  </a:moveTo>
                  <a:cubicBezTo>
                    <a:pt x="94" y="0"/>
                    <a:pt x="1" y="103"/>
                    <a:pt x="15" y="225"/>
                  </a:cubicBezTo>
                  <a:cubicBezTo>
                    <a:pt x="28" y="326"/>
                    <a:pt x="118" y="399"/>
                    <a:pt x="220" y="399"/>
                  </a:cubicBezTo>
                  <a:lnTo>
                    <a:pt x="226" y="399"/>
                  </a:lnTo>
                  <a:cubicBezTo>
                    <a:pt x="343" y="399"/>
                    <a:pt x="439" y="294"/>
                    <a:pt x="424" y="175"/>
                  </a:cubicBezTo>
                  <a:cubicBezTo>
                    <a:pt x="411" y="74"/>
                    <a:pt x="32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485"/>
            <p:cNvSpPr/>
            <p:nvPr/>
          </p:nvSpPr>
          <p:spPr>
            <a:xfrm>
              <a:off x="873016" y="3642294"/>
              <a:ext cx="12054" cy="11033"/>
            </a:xfrm>
            <a:custGeom>
              <a:rect b="b" l="l" r="r" t="t"/>
              <a:pathLst>
                <a:path extrusionOk="0" h="400" w="437">
                  <a:moveTo>
                    <a:pt x="213" y="0"/>
                  </a:moveTo>
                  <a:cubicBezTo>
                    <a:pt x="95" y="0"/>
                    <a:pt x="1" y="103"/>
                    <a:pt x="16" y="225"/>
                  </a:cubicBezTo>
                  <a:cubicBezTo>
                    <a:pt x="29" y="326"/>
                    <a:pt x="118" y="399"/>
                    <a:pt x="221" y="399"/>
                  </a:cubicBezTo>
                  <a:lnTo>
                    <a:pt x="227" y="399"/>
                  </a:lnTo>
                  <a:cubicBezTo>
                    <a:pt x="344" y="399"/>
                    <a:pt x="436" y="294"/>
                    <a:pt x="424" y="175"/>
                  </a:cubicBezTo>
                  <a:cubicBezTo>
                    <a:pt x="411" y="74"/>
                    <a:pt x="322"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485"/>
            <p:cNvSpPr/>
            <p:nvPr/>
          </p:nvSpPr>
          <p:spPr>
            <a:xfrm>
              <a:off x="858121" y="3664940"/>
              <a:ext cx="22700" cy="16136"/>
            </a:xfrm>
            <a:custGeom>
              <a:rect b="b" l="l" r="r" t="t"/>
              <a:pathLst>
                <a:path extrusionOk="0" h="585" w="823">
                  <a:moveTo>
                    <a:pt x="0" y="0"/>
                  </a:moveTo>
                  <a:lnTo>
                    <a:pt x="0" y="585"/>
                  </a:lnTo>
                  <a:lnTo>
                    <a:pt x="822" y="585"/>
                  </a:lnTo>
                  <a:lnTo>
                    <a:pt x="8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485"/>
            <p:cNvSpPr/>
            <p:nvPr/>
          </p:nvSpPr>
          <p:spPr>
            <a:xfrm>
              <a:off x="907191" y="3474813"/>
              <a:ext cx="10978" cy="53951"/>
            </a:xfrm>
            <a:custGeom>
              <a:rect b="b" l="l" r="r" t="t"/>
              <a:pathLst>
                <a:path extrusionOk="0" h="1956" w="398">
                  <a:moveTo>
                    <a:pt x="199" y="1"/>
                  </a:moveTo>
                  <a:cubicBezTo>
                    <a:pt x="191" y="1"/>
                    <a:pt x="183" y="1"/>
                    <a:pt x="175" y="2"/>
                  </a:cubicBezTo>
                  <a:cubicBezTo>
                    <a:pt x="74" y="15"/>
                    <a:pt x="0" y="105"/>
                    <a:pt x="0" y="207"/>
                  </a:cubicBezTo>
                  <a:lnTo>
                    <a:pt x="0" y="1749"/>
                  </a:lnTo>
                  <a:cubicBezTo>
                    <a:pt x="0" y="1852"/>
                    <a:pt x="74" y="1944"/>
                    <a:pt x="175" y="1954"/>
                  </a:cubicBezTo>
                  <a:cubicBezTo>
                    <a:pt x="183" y="1955"/>
                    <a:pt x="191" y="1956"/>
                    <a:pt x="200" y="1956"/>
                  </a:cubicBezTo>
                  <a:cubicBezTo>
                    <a:pt x="309" y="1956"/>
                    <a:pt x="397" y="1868"/>
                    <a:pt x="397" y="1757"/>
                  </a:cubicBezTo>
                  <a:lnTo>
                    <a:pt x="397" y="200"/>
                  </a:lnTo>
                  <a:cubicBezTo>
                    <a:pt x="397" y="90"/>
                    <a:pt x="309" y="1"/>
                    <a:pt x="1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2" name="Google Shape;19912;p485"/>
          <p:cNvGrpSpPr/>
          <p:nvPr/>
        </p:nvGrpSpPr>
        <p:grpSpPr>
          <a:xfrm>
            <a:off x="5393279" y="3577182"/>
            <a:ext cx="663064" cy="637165"/>
            <a:chOff x="7216357" y="2201026"/>
            <a:chExt cx="375674" cy="361000"/>
          </a:xfrm>
        </p:grpSpPr>
        <p:sp>
          <p:nvSpPr>
            <p:cNvPr id="19913" name="Google Shape;19913;p485"/>
            <p:cNvSpPr/>
            <p:nvPr/>
          </p:nvSpPr>
          <p:spPr>
            <a:xfrm>
              <a:off x="7338961" y="2300626"/>
              <a:ext cx="127679" cy="10978"/>
            </a:xfrm>
            <a:custGeom>
              <a:rect b="b" l="l" r="r" t="t"/>
              <a:pathLst>
                <a:path extrusionOk="0" h="398" w="4629">
                  <a:moveTo>
                    <a:pt x="213" y="0"/>
                  </a:moveTo>
                  <a:cubicBezTo>
                    <a:pt x="94" y="0"/>
                    <a:pt x="0" y="103"/>
                    <a:pt x="15" y="225"/>
                  </a:cubicBezTo>
                  <a:cubicBezTo>
                    <a:pt x="28" y="324"/>
                    <a:pt x="117" y="398"/>
                    <a:pt x="220" y="398"/>
                  </a:cubicBezTo>
                  <a:lnTo>
                    <a:pt x="4416" y="398"/>
                  </a:lnTo>
                  <a:cubicBezTo>
                    <a:pt x="4535" y="398"/>
                    <a:pt x="4628" y="295"/>
                    <a:pt x="4614" y="175"/>
                  </a:cubicBezTo>
                  <a:cubicBezTo>
                    <a:pt x="4601" y="74"/>
                    <a:pt x="4511" y="0"/>
                    <a:pt x="44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485"/>
            <p:cNvSpPr/>
            <p:nvPr/>
          </p:nvSpPr>
          <p:spPr>
            <a:xfrm>
              <a:off x="7324590" y="2285759"/>
              <a:ext cx="29017" cy="102000"/>
            </a:xfrm>
            <a:custGeom>
              <a:rect b="b" l="l" r="r" t="t"/>
              <a:pathLst>
                <a:path extrusionOk="0" h="3698" w="1052">
                  <a:moveTo>
                    <a:pt x="834" y="1"/>
                  </a:moveTo>
                  <a:cubicBezTo>
                    <a:pt x="740" y="1"/>
                    <a:pt x="657" y="68"/>
                    <a:pt x="638" y="164"/>
                  </a:cubicBezTo>
                  <a:lnTo>
                    <a:pt x="19" y="3462"/>
                  </a:lnTo>
                  <a:cubicBezTo>
                    <a:pt x="1" y="3548"/>
                    <a:pt x="43" y="3637"/>
                    <a:pt x="130" y="3680"/>
                  </a:cubicBezTo>
                  <a:cubicBezTo>
                    <a:pt x="158" y="3692"/>
                    <a:pt x="189" y="3698"/>
                    <a:pt x="218" y="3698"/>
                  </a:cubicBezTo>
                  <a:lnTo>
                    <a:pt x="814" y="3698"/>
                  </a:lnTo>
                  <a:cubicBezTo>
                    <a:pt x="935" y="3698"/>
                    <a:pt x="1027" y="3595"/>
                    <a:pt x="1012" y="3472"/>
                  </a:cubicBezTo>
                  <a:cubicBezTo>
                    <a:pt x="1000" y="3371"/>
                    <a:pt x="910" y="3297"/>
                    <a:pt x="807" y="3297"/>
                  </a:cubicBezTo>
                  <a:lnTo>
                    <a:pt x="454" y="3297"/>
                  </a:lnTo>
                  <a:lnTo>
                    <a:pt x="1031" y="237"/>
                  </a:lnTo>
                  <a:cubicBezTo>
                    <a:pt x="1052" y="129"/>
                    <a:pt x="980" y="25"/>
                    <a:pt x="872" y="4"/>
                  </a:cubicBezTo>
                  <a:cubicBezTo>
                    <a:pt x="859" y="2"/>
                    <a:pt x="847" y="1"/>
                    <a:pt x="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485"/>
            <p:cNvSpPr/>
            <p:nvPr/>
          </p:nvSpPr>
          <p:spPr>
            <a:xfrm>
              <a:off x="7454725" y="2285815"/>
              <a:ext cx="29100" cy="101945"/>
            </a:xfrm>
            <a:custGeom>
              <a:rect b="b" l="l" r="r" t="t"/>
              <a:pathLst>
                <a:path extrusionOk="0" h="3696" w="1055">
                  <a:moveTo>
                    <a:pt x="219" y="1"/>
                  </a:moveTo>
                  <a:cubicBezTo>
                    <a:pt x="208" y="1"/>
                    <a:pt x="196" y="2"/>
                    <a:pt x="184" y="4"/>
                  </a:cubicBezTo>
                  <a:cubicBezTo>
                    <a:pt x="75" y="24"/>
                    <a:pt x="5" y="128"/>
                    <a:pt x="24" y="237"/>
                  </a:cubicBezTo>
                  <a:lnTo>
                    <a:pt x="601" y="3298"/>
                  </a:lnTo>
                  <a:lnTo>
                    <a:pt x="241" y="3298"/>
                  </a:lnTo>
                  <a:cubicBezTo>
                    <a:pt x="105" y="3298"/>
                    <a:pt x="1" y="3433"/>
                    <a:pt x="58" y="3577"/>
                  </a:cubicBezTo>
                  <a:cubicBezTo>
                    <a:pt x="86" y="3650"/>
                    <a:pt x="160" y="3696"/>
                    <a:pt x="239" y="3696"/>
                  </a:cubicBezTo>
                  <a:lnTo>
                    <a:pt x="842" y="3696"/>
                  </a:lnTo>
                  <a:cubicBezTo>
                    <a:pt x="864" y="3696"/>
                    <a:pt x="886" y="3693"/>
                    <a:pt x="909" y="3687"/>
                  </a:cubicBezTo>
                  <a:cubicBezTo>
                    <a:pt x="1006" y="3650"/>
                    <a:pt x="1054" y="3553"/>
                    <a:pt x="1038" y="3461"/>
                  </a:cubicBezTo>
                  <a:lnTo>
                    <a:pt x="417" y="164"/>
                  </a:lnTo>
                  <a:cubicBezTo>
                    <a:pt x="398" y="67"/>
                    <a:pt x="314"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485"/>
            <p:cNvSpPr/>
            <p:nvPr/>
          </p:nvSpPr>
          <p:spPr>
            <a:xfrm>
              <a:off x="7502939" y="2201026"/>
              <a:ext cx="27114" cy="19777"/>
            </a:xfrm>
            <a:custGeom>
              <a:rect b="b" l="l" r="r" t="t"/>
              <a:pathLst>
                <a:path extrusionOk="0" h="717" w="983">
                  <a:moveTo>
                    <a:pt x="213" y="0"/>
                  </a:moveTo>
                  <a:cubicBezTo>
                    <a:pt x="96" y="0"/>
                    <a:pt x="1" y="96"/>
                    <a:pt x="1" y="213"/>
                  </a:cubicBezTo>
                  <a:lnTo>
                    <a:pt x="1" y="717"/>
                  </a:lnTo>
                  <a:lnTo>
                    <a:pt x="983" y="717"/>
                  </a:lnTo>
                  <a:lnTo>
                    <a:pt x="983" y="213"/>
                  </a:lnTo>
                  <a:cubicBezTo>
                    <a:pt x="983" y="96"/>
                    <a:pt x="888" y="0"/>
                    <a:pt x="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485"/>
            <p:cNvSpPr/>
            <p:nvPr/>
          </p:nvSpPr>
          <p:spPr>
            <a:xfrm>
              <a:off x="7460213" y="2263280"/>
              <a:ext cx="78583" cy="11005"/>
            </a:xfrm>
            <a:custGeom>
              <a:rect b="b" l="l" r="r" t="t"/>
              <a:pathLst>
                <a:path extrusionOk="0" h="399" w="2849">
                  <a:moveTo>
                    <a:pt x="213" y="0"/>
                  </a:moveTo>
                  <a:cubicBezTo>
                    <a:pt x="95" y="0"/>
                    <a:pt x="1" y="103"/>
                    <a:pt x="15" y="224"/>
                  </a:cubicBezTo>
                  <a:cubicBezTo>
                    <a:pt x="29" y="326"/>
                    <a:pt x="118" y="399"/>
                    <a:pt x="221" y="399"/>
                  </a:cubicBezTo>
                  <a:lnTo>
                    <a:pt x="2636" y="399"/>
                  </a:lnTo>
                  <a:cubicBezTo>
                    <a:pt x="2753" y="399"/>
                    <a:pt x="2848" y="296"/>
                    <a:pt x="2834" y="175"/>
                  </a:cubicBezTo>
                  <a:cubicBezTo>
                    <a:pt x="2821" y="73"/>
                    <a:pt x="2731" y="0"/>
                    <a:pt x="26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485"/>
            <p:cNvSpPr/>
            <p:nvPr/>
          </p:nvSpPr>
          <p:spPr>
            <a:xfrm>
              <a:off x="7510965" y="2246427"/>
              <a:ext cx="11005" cy="34892"/>
            </a:xfrm>
            <a:custGeom>
              <a:rect b="b" l="l" r="r" t="t"/>
              <a:pathLst>
                <a:path extrusionOk="0" h="1265" w="399">
                  <a:moveTo>
                    <a:pt x="199" y="0"/>
                  </a:moveTo>
                  <a:cubicBezTo>
                    <a:pt x="191" y="0"/>
                    <a:pt x="183" y="1"/>
                    <a:pt x="174" y="2"/>
                  </a:cubicBezTo>
                  <a:cubicBezTo>
                    <a:pt x="73" y="15"/>
                    <a:pt x="0" y="104"/>
                    <a:pt x="0" y="207"/>
                  </a:cubicBezTo>
                  <a:lnTo>
                    <a:pt x="0" y="1058"/>
                  </a:lnTo>
                  <a:cubicBezTo>
                    <a:pt x="0" y="1159"/>
                    <a:pt x="73" y="1252"/>
                    <a:pt x="174" y="1263"/>
                  </a:cubicBezTo>
                  <a:cubicBezTo>
                    <a:pt x="183" y="1264"/>
                    <a:pt x="191" y="1265"/>
                    <a:pt x="200" y="1265"/>
                  </a:cubicBezTo>
                  <a:cubicBezTo>
                    <a:pt x="310" y="1265"/>
                    <a:pt x="399" y="1177"/>
                    <a:pt x="399" y="1066"/>
                  </a:cubicBezTo>
                  <a:lnTo>
                    <a:pt x="399" y="199"/>
                  </a:lnTo>
                  <a:cubicBezTo>
                    <a:pt x="399" y="89"/>
                    <a:pt x="310" y="0"/>
                    <a:pt x="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485"/>
            <p:cNvSpPr/>
            <p:nvPr/>
          </p:nvSpPr>
          <p:spPr>
            <a:xfrm>
              <a:off x="7495602" y="2233242"/>
              <a:ext cx="41787" cy="21239"/>
            </a:xfrm>
            <a:custGeom>
              <a:rect b="b" l="l" r="r" t="t"/>
              <a:pathLst>
                <a:path extrusionOk="0" h="770" w="1515">
                  <a:moveTo>
                    <a:pt x="0" y="0"/>
                  </a:moveTo>
                  <a:lnTo>
                    <a:pt x="0" y="557"/>
                  </a:lnTo>
                  <a:cubicBezTo>
                    <a:pt x="0" y="674"/>
                    <a:pt x="95" y="770"/>
                    <a:pt x="213" y="770"/>
                  </a:cubicBezTo>
                  <a:lnTo>
                    <a:pt x="1302" y="770"/>
                  </a:lnTo>
                  <a:cubicBezTo>
                    <a:pt x="1419" y="770"/>
                    <a:pt x="1514" y="676"/>
                    <a:pt x="1514" y="557"/>
                  </a:cubicBezTo>
                  <a:lnTo>
                    <a:pt x="15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485"/>
            <p:cNvSpPr/>
            <p:nvPr/>
          </p:nvSpPr>
          <p:spPr>
            <a:xfrm>
              <a:off x="7483190" y="2217879"/>
              <a:ext cx="66667" cy="21239"/>
            </a:xfrm>
            <a:custGeom>
              <a:rect b="b" l="l" r="r" t="t"/>
              <a:pathLst>
                <a:path extrusionOk="0" h="770" w="2417">
                  <a:moveTo>
                    <a:pt x="0" y="0"/>
                  </a:moveTo>
                  <a:lnTo>
                    <a:pt x="0" y="557"/>
                  </a:lnTo>
                  <a:cubicBezTo>
                    <a:pt x="0" y="675"/>
                    <a:pt x="96" y="770"/>
                    <a:pt x="213" y="770"/>
                  </a:cubicBezTo>
                  <a:lnTo>
                    <a:pt x="2204" y="770"/>
                  </a:lnTo>
                  <a:cubicBezTo>
                    <a:pt x="2322" y="770"/>
                    <a:pt x="2414" y="675"/>
                    <a:pt x="2417" y="557"/>
                  </a:cubicBezTo>
                  <a:lnTo>
                    <a:pt x="24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485"/>
            <p:cNvSpPr/>
            <p:nvPr/>
          </p:nvSpPr>
          <p:spPr>
            <a:xfrm>
              <a:off x="7534493" y="2217879"/>
              <a:ext cx="15363" cy="21239"/>
            </a:xfrm>
            <a:custGeom>
              <a:rect b="b" l="l" r="r" t="t"/>
              <a:pathLst>
                <a:path extrusionOk="0" h="770" w="557">
                  <a:moveTo>
                    <a:pt x="0" y="0"/>
                  </a:moveTo>
                  <a:lnTo>
                    <a:pt x="0" y="770"/>
                  </a:lnTo>
                  <a:lnTo>
                    <a:pt x="344" y="770"/>
                  </a:lnTo>
                  <a:cubicBezTo>
                    <a:pt x="462" y="770"/>
                    <a:pt x="554" y="675"/>
                    <a:pt x="557" y="557"/>
                  </a:cubicBezTo>
                  <a:lnTo>
                    <a:pt x="557"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485"/>
            <p:cNvSpPr/>
            <p:nvPr/>
          </p:nvSpPr>
          <p:spPr>
            <a:xfrm>
              <a:off x="7441292" y="2212004"/>
              <a:ext cx="150738" cy="11005"/>
            </a:xfrm>
            <a:custGeom>
              <a:rect b="b" l="l" r="r" t="t"/>
              <a:pathLst>
                <a:path extrusionOk="0" h="399" w="5465">
                  <a:moveTo>
                    <a:pt x="212" y="1"/>
                  </a:moveTo>
                  <a:cubicBezTo>
                    <a:pt x="93" y="1"/>
                    <a:pt x="1" y="104"/>
                    <a:pt x="16" y="224"/>
                  </a:cubicBezTo>
                  <a:cubicBezTo>
                    <a:pt x="27" y="325"/>
                    <a:pt x="118" y="398"/>
                    <a:pt x="221" y="398"/>
                  </a:cubicBezTo>
                  <a:lnTo>
                    <a:pt x="5252" y="398"/>
                  </a:lnTo>
                  <a:cubicBezTo>
                    <a:pt x="5369" y="398"/>
                    <a:pt x="5464" y="296"/>
                    <a:pt x="5450" y="174"/>
                  </a:cubicBezTo>
                  <a:cubicBezTo>
                    <a:pt x="5438" y="74"/>
                    <a:pt x="5347" y="1"/>
                    <a:pt x="5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485"/>
            <p:cNvSpPr/>
            <p:nvPr/>
          </p:nvSpPr>
          <p:spPr>
            <a:xfrm>
              <a:off x="7278886" y="2201026"/>
              <a:ext cx="27114" cy="19777"/>
            </a:xfrm>
            <a:custGeom>
              <a:rect b="b" l="l" r="r" t="t"/>
              <a:pathLst>
                <a:path extrusionOk="0" h="717" w="983">
                  <a:moveTo>
                    <a:pt x="213" y="0"/>
                  </a:moveTo>
                  <a:cubicBezTo>
                    <a:pt x="96" y="0"/>
                    <a:pt x="0" y="96"/>
                    <a:pt x="0" y="213"/>
                  </a:cubicBezTo>
                  <a:lnTo>
                    <a:pt x="0" y="717"/>
                  </a:lnTo>
                  <a:lnTo>
                    <a:pt x="982" y="717"/>
                  </a:lnTo>
                  <a:lnTo>
                    <a:pt x="982" y="213"/>
                  </a:lnTo>
                  <a:cubicBezTo>
                    <a:pt x="982" y="96"/>
                    <a:pt x="887" y="0"/>
                    <a:pt x="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485"/>
            <p:cNvSpPr/>
            <p:nvPr/>
          </p:nvSpPr>
          <p:spPr>
            <a:xfrm>
              <a:off x="7269618" y="2263280"/>
              <a:ext cx="78583" cy="11005"/>
            </a:xfrm>
            <a:custGeom>
              <a:rect b="b" l="l" r="r" t="t"/>
              <a:pathLst>
                <a:path extrusionOk="0" h="399" w="2849">
                  <a:moveTo>
                    <a:pt x="213" y="0"/>
                  </a:moveTo>
                  <a:cubicBezTo>
                    <a:pt x="95" y="0"/>
                    <a:pt x="1" y="103"/>
                    <a:pt x="16" y="224"/>
                  </a:cubicBezTo>
                  <a:cubicBezTo>
                    <a:pt x="29" y="326"/>
                    <a:pt x="118" y="399"/>
                    <a:pt x="221" y="399"/>
                  </a:cubicBezTo>
                  <a:lnTo>
                    <a:pt x="2636" y="399"/>
                  </a:lnTo>
                  <a:cubicBezTo>
                    <a:pt x="2753" y="399"/>
                    <a:pt x="2848" y="296"/>
                    <a:pt x="2834" y="175"/>
                  </a:cubicBezTo>
                  <a:cubicBezTo>
                    <a:pt x="2821" y="73"/>
                    <a:pt x="2731" y="0"/>
                    <a:pt x="26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485"/>
            <p:cNvSpPr/>
            <p:nvPr/>
          </p:nvSpPr>
          <p:spPr>
            <a:xfrm>
              <a:off x="7286940" y="2246427"/>
              <a:ext cx="10978" cy="34892"/>
            </a:xfrm>
            <a:custGeom>
              <a:rect b="b" l="l" r="r" t="t"/>
              <a:pathLst>
                <a:path extrusionOk="0" h="1265" w="398">
                  <a:moveTo>
                    <a:pt x="199" y="0"/>
                  </a:moveTo>
                  <a:cubicBezTo>
                    <a:pt x="191" y="0"/>
                    <a:pt x="183" y="1"/>
                    <a:pt x="175" y="2"/>
                  </a:cubicBezTo>
                  <a:cubicBezTo>
                    <a:pt x="73" y="15"/>
                    <a:pt x="0" y="104"/>
                    <a:pt x="0" y="207"/>
                  </a:cubicBezTo>
                  <a:lnTo>
                    <a:pt x="0" y="1058"/>
                  </a:lnTo>
                  <a:cubicBezTo>
                    <a:pt x="0" y="1159"/>
                    <a:pt x="73" y="1252"/>
                    <a:pt x="175" y="1263"/>
                  </a:cubicBezTo>
                  <a:cubicBezTo>
                    <a:pt x="183" y="1264"/>
                    <a:pt x="191" y="1265"/>
                    <a:pt x="200" y="1265"/>
                  </a:cubicBezTo>
                  <a:cubicBezTo>
                    <a:pt x="309" y="1265"/>
                    <a:pt x="397" y="1177"/>
                    <a:pt x="397" y="1066"/>
                  </a:cubicBezTo>
                  <a:lnTo>
                    <a:pt x="397" y="199"/>
                  </a:lnTo>
                  <a:cubicBezTo>
                    <a:pt x="397" y="89"/>
                    <a:pt x="308" y="0"/>
                    <a:pt x="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485"/>
            <p:cNvSpPr/>
            <p:nvPr/>
          </p:nvSpPr>
          <p:spPr>
            <a:xfrm>
              <a:off x="7271577" y="2233242"/>
              <a:ext cx="41732" cy="21239"/>
            </a:xfrm>
            <a:custGeom>
              <a:rect b="b" l="l" r="r" t="t"/>
              <a:pathLst>
                <a:path extrusionOk="0" h="770" w="1513">
                  <a:moveTo>
                    <a:pt x="0" y="0"/>
                  </a:moveTo>
                  <a:lnTo>
                    <a:pt x="0" y="557"/>
                  </a:lnTo>
                  <a:cubicBezTo>
                    <a:pt x="0" y="676"/>
                    <a:pt x="95" y="770"/>
                    <a:pt x="213" y="770"/>
                  </a:cubicBezTo>
                  <a:lnTo>
                    <a:pt x="1300" y="770"/>
                  </a:lnTo>
                  <a:cubicBezTo>
                    <a:pt x="1417" y="770"/>
                    <a:pt x="1513" y="674"/>
                    <a:pt x="1513" y="557"/>
                  </a:cubicBezTo>
                  <a:lnTo>
                    <a:pt x="15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485"/>
            <p:cNvSpPr/>
            <p:nvPr/>
          </p:nvSpPr>
          <p:spPr>
            <a:xfrm>
              <a:off x="7259082" y="2217879"/>
              <a:ext cx="66694" cy="21239"/>
            </a:xfrm>
            <a:custGeom>
              <a:rect b="b" l="l" r="r" t="t"/>
              <a:pathLst>
                <a:path extrusionOk="0" h="770" w="2418">
                  <a:moveTo>
                    <a:pt x="0" y="0"/>
                  </a:moveTo>
                  <a:lnTo>
                    <a:pt x="0" y="557"/>
                  </a:lnTo>
                  <a:cubicBezTo>
                    <a:pt x="0" y="675"/>
                    <a:pt x="96" y="770"/>
                    <a:pt x="213" y="770"/>
                  </a:cubicBezTo>
                  <a:lnTo>
                    <a:pt x="2205" y="770"/>
                  </a:lnTo>
                  <a:cubicBezTo>
                    <a:pt x="2322" y="770"/>
                    <a:pt x="2417" y="675"/>
                    <a:pt x="2417" y="557"/>
                  </a:cubicBezTo>
                  <a:lnTo>
                    <a:pt x="24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485"/>
            <p:cNvSpPr/>
            <p:nvPr/>
          </p:nvSpPr>
          <p:spPr>
            <a:xfrm>
              <a:off x="7259082" y="2217879"/>
              <a:ext cx="15391" cy="21239"/>
            </a:xfrm>
            <a:custGeom>
              <a:rect b="b" l="l" r="r" t="t"/>
              <a:pathLst>
                <a:path extrusionOk="0" h="770" w="558">
                  <a:moveTo>
                    <a:pt x="0" y="0"/>
                  </a:moveTo>
                  <a:lnTo>
                    <a:pt x="0" y="557"/>
                  </a:lnTo>
                  <a:cubicBezTo>
                    <a:pt x="0" y="675"/>
                    <a:pt x="96" y="770"/>
                    <a:pt x="213" y="770"/>
                  </a:cubicBezTo>
                  <a:lnTo>
                    <a:pt x="557" y="770"/>
                  </a:lnTo>
                  <a:lnTo>
                    <a:pt x="557"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485"/>
            <p:cNvSpPr/>
            <p:nvPr/>
          </p:nvSpPr>
          <p:spPr>
            <a:xfrm>
              <a:off x="7216357" y="2212004"/>
              <a:ext cx="150711" cy="11005"/>
            </a:xfrm>
            <a:custGeom>
              <a:rect b="b" l="l" r="r" t="t"/>
              <a:pathLst>
                <a:path extrusionOk="0" h="399" w="5464">
                  <a:moveTo>
                    <a:pt x="211" y="1"/>
                  </a:moveTo>
                  <a:cubicBezTo>
                    <a:pt x="93" y="1"/>
                    <a:pt x="0" y="104"/>
                    <a:pt x="13" y="224"/>
                  </a:cubicBezTo>
                  <a:cubicBezTo>
                    <a:pt x="27" y="325"/>
                    <a:pt x="118" y="398"/>
                    <a:pt x="220" y="398"/>
                  </a:cubicBezTo>
                  <a:lnTo>
                    <a:pt x="5251" y="398"/>
                  </a:lnTo>
                  <a:cubicBezTo>
                    <a:pt x="5371" y="398"/>
                    <a:pt x="5464" y="296"/>
                    <a:pt x="5449" y="174"/>
                  </a:cubicBezTo>
                  <a:cubicBezTo>
                    <a:pt x="5436" y="74"/>
                    <a:pt x="5347" y="1"/>
                    <a:pt x="5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485"/>
            <p:cNvSpPr/>
            <p:nvPr/>
          </p:nvSpPr>
          <p:spPr>
            <a:xfrm>
              <a:off x="7327018" y="2248633"/>
              <a:ext cx="154407" cy="43249"/>
            </a:xfrm>
            <a:custGeom>
              <a:rect b="b" l="l" r="r" t="t"/>
              <a:pathLst>
                <a:path extrusionOk="0" h="1568" w="5598">
                  <a:moveTo>
                    <a:pt x="1000" y="1"/>
                  </a:moveTo>
                  <a:cubicBezTo>
                    <a:pt x="814" y="1"/>
                    <a:pt x="644" y="111"/>
                    <a:pt x="575" y="282"/>
                  </a:cubicBezTo>
                  <a:cubicBezTo>
                    <a:pt x="515" y="429"/>
                    <a:pt x="405" y="604"/>
                    <a:pt x="209" y="729"/>
                  </a:cubicBezTo>
                  <a:cubicBezTo>
                    <a:pt x="79" y="813"/>
                    <a:pt x="1" y="956"/>
                    <a:pt x="1" y="1110"/>
                  </a:cubicBezTo>
                  <a:cubicBezTo>
                    <a:pt x="1" y="1362"/>
                    <a:pt x="205" y="1567"/>
                    <a:pt x="458" y="1567"/>
                  </a:cubicBezTo>
                  <a:lnTo>
                    <a:pt x="5142" y="1567"/>
                  </a:lnTo>
                  <a:cubicBezTo>
                    <a:pt x="5393" y="1567"/>
                    <a:pt x="5598" y="1364"/>
                    <a:pt x="5598" y="1110"/>
                  </a:cubicBezTo>
                  <a:cubicBezTo>
                    <a:pt x="5598" y="956"/>
                    <a:pt x="5522" y="813"/>
                    <a:pt x="5391" y="729"/>
                  </a:cubicBezTo>
                  <a:cubicBezTo>
                    <a:pt x="5192" y="603"/>
                    <a:pt x="5083" y="432"/>
                    <a:pt x="5025" y="285"/>
                  </a:cubicBezTo>
                  <a:cubicBezTo>
                    <a:pt x="4954" y="112"/>
                    <a:pt x="4786" y="1"/>
                    <a:pt x="4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485"/>
            <p:cNvSpPr/>
            <p:nvPr/>
          </p:nvSpPr>
          <p:spPr>
            <a:xfrm>
              <a:off x="7438285" y="2248633"/>
              <a:ext cx="43305" cy="43249"/>
            </a:xfrm>
            <a:custGeom>
              <a:rect b="b" l="l" r="r" t="t"/>
              <a:pathLst>
                <a:path extrusionOk="0" h="1568" w="1570">
                  <a:moveTo>
                    <a:pt x="0" y="1"/>
                  </a:moveTo>
                  <a:cubicBezTo>
                    <a:pt x="186" y="1"/>
                    <a:pt x="355" y="111"/>
                    <a:pt x="425" y="282"/>
                  </a:cubicBezTo>
                  <a:cubicBezTo>
                    <a:pt x="485" y="429"/>
                    <a:pt x="594" y="603"/>
                    <a:pt x="791" y="729"/>
                  </a:cubicBezTo>
                  <a:cubicBezTo>
                    <a:pt x="854" y="770"/>
                    <a:pt x="909" y="827"/>
                    <a:pt x="942" y="893"/>
                  </a:cubicBezTo>
                  <a:cubicBezTo>
                    <a:pt x="979" y="959"/>
                    <a:pt x="998" y="1034"/>
                    <a:pt x="998" y="1110"/>
                  </a:cubicBezTo>
                  <a:cubicBezTo>
                    <a:pt x="998" y="1364"/>
                    <a:pt x="793" y="1567"/>
                    <a:pt x="542" y="1567"/>
                  </a:cubicBezTo>
                  <a:lnTo>
                    <a:pt x="1089" y="1567"/>
                  </a:lnTo>
                  <a:cubicBezTo>
                    <a:pt x="1282" y="1567"/>
                    <a:pt x="1460" y="1450"/>
                    <a:pt x="1524" y="1268"/>
                  </a:cubicBezTo>
                  <a:cubicBezTo>
                    <a:pt x="1570" y="1138"/>
                    <a:pt x="1555" y="1003"/>
                    <a:pt x="1496" y="893"/>
                  </a:cubicBezTo>
                  <a:cubicBezTo>
                    <a:pt x="1461" y="829"/>
                    <a:pt x="1410" y="770"/>
                    <a:pt x="1344" y="729"/>
                  </a:cubicBezTo>
                  <a:cubicBezTo>
                    <a:pt x="1146" y="604"/>
                    <a:pt x="1036" y="429"/>
                    <a:pt x="978" y="282"/>
                  </a:cubicBezTo>
                  <a:cubicBezTo>
                    <a:pt x="909" y="111"/>
                    <a:pt x="737" y="1"/>
                    <a:pt x="553"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485"/>
            <p:cNvSpPr/>
            <p:nvPr/>
          </p:nvSpPr>
          <p:spPr>
            <a:xfrm>
              <a:off x="7350959" y="2270617"/>
              <a:ext cx="12081" cy="11005"/>
            </a:xfrm>
            <a:custGeom>
              <a:rect b="b" l="l" r="r" t="t"/>
              <a:pathLst>
                <a:path extrusionOk="0" h="399" w="438">
                  <a:moveTo>
                    <a:pt x="213" y="1"/>
                  </a:moveTo>
                  <a:cubicBezTo>
                    <a:pt x="93" y="1"/>
                    <a:pt x="1" y="104"/>
                    <a:pt x="15" y="224"/>
                  </a:cubicBezTo>
                  <a:cubicBezTo>
                    <a:pt x="27" y="325"/>
                    <a:pt x="118" y="398"/>
                    <a:pt x="220" y="398"/>
                  </a:cubicBezTo>
                  <a:lnTo>
                    <a:pt x="225" y="398"/>
                  </a:lnTo>
                  <a:cubicBezTo>
                    <a:pt x="345" y="398"/>
                    <a:pt x="437" y="296"/>
                    <a:pt x="423" y="174"/>
                  </a:cubicBezTo>
                  <a:cubicBezTo>
                    <a:pt x="409" y="74"/>
                    <a:pt x="320"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485"/>
            <p:cNvSpPr/>
            <p:nvPr/>
          </p:nvSpPr>
          <p:spPr>
            <a:xfrm>
              <a:off x="7364585" y="2270617"/>
              <a:ext cx="12109" cy="11005"/>
            </a:xfrm>
            <a:custGeom>
              <a:rect b="b" l="l" r="r" t="t"/>
              <a:pathLst>
                <a:path extrusionOk="0" h="399" w="439">
                  <a:moveTo>
                    <a:pt x="213" y="1"/>
                  </a:moveTo>
                  <a:cubicBezTo>
                    <a:pt x="94" y="1"/>
                    <a:pt x="0" y="104"/>
                    <a:pt x="15" y="224"/>
                  </a:cubicBezTo>
                  <a:cubicBezTo>
                    <a:pt x="28" y="325"/>
                    <a:pt x="118" y="398"/>
                    <a:pt x="220" y="398"/>
                  </a:cubicBezTo>
                  <a:lnTo>
                    <a:pt x="226" y="398"/>
                  </a:lnTo>
                  <a:cubicBezTo>
                    <a:pt x="345" y="398"/>
                    <a:pt x="439" y="296"/>
                    <a:pt x="424" y="174"/>
                  </a:cubicBezTo>
                  <a:cubicBezTo>
                    <a:pt x="411" y="74"/>
                    <a:pt x="321" y="1"/>
                    <a:pt x="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485"/>
            <p:cNvSpPr/>
            <p:nvPr/>
          </p:nvSpPr>
          <p:spPr>
            <a:xfrm>
              <a:off x="7275962" y="2509233"/>
              <a:ext cx="29458" cy="51386"/>
            </a:xfrm>
            <a:custGeom>
              <a:rect b="b" l="l" r="r" t="t"/>
              <a:pathLst>
                <a:path extrusionOk="0" h="1863" w="1068">
                  <a:moveTo>
                    <a:pt x="209" y="1"/>
                  </a:moveTo>
                  <a:cubicBezTo>
                    <a:pt x="93" y="1"/>
                    <a:pt x="1" y="95"/>
                    <a:pt x="1" y="210"/>
                  </a:cubicBezTo>
                  <a:lnTo>
                    <a:pt x="1" y="1726"/>
                  </a:lnTo>
                  <a:cubicBezTo>
                    <a:pt x="1" y="1749"/>
                    <a:pt x="10" y="1771"/>
                    <a:pt x="27" y="1786"/>
                  </a:cubicBezTo>
                  <a:cubicBezTo>
                    <a:pt x="84" y="1840"/>
                    <a:pt x="145" y="1862"/>
                    <a:pt x="200" y="1862"/>
                  </a:cubicBezTo>
                  <a:cubicBezTo>
                    <a:pt x="310" y="1862"/>
                    <a:pt x="400" y="1773"/>
                    <a:pt x="400" y="1663"/>
                  </a:cubicBezTo>
                  <a:lnTo>
                    <a:pt x="400" y="446"/>
                  </a:lnTo>
                  <a:cubicBezTo>
                    <a:pt x="400" y="422"/>
                    <a:pt x="422" y="400"/>
                    <a:pt x="448" y="400"/>
                  </a:cubicBezTo>
                  <a:lnTo>
                    <a:pt x="784" y="400"/>
                  </a:lnTo>
                  <a:cubicBezTo>
                    <a:pt x="949" y="400"/>
                    <a:pt x="1068" y="197"/>
                    <a:pt x="907" y="27"/>
                  </a:cubicBezTo>
                  <a:cubicBezTo>
                    <a:pt x="891" y="11"/>
                    <a:pt x="869" y="1"/>
                    <a:pt x="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485"/>
            <p:cNvSpPr/>
            <p:nvPr/>
          </p:nvSpPr>
          <p:spPr>
            <a:xfrm>
              <a:off x="7321611" y="2408584"/>
              <a:ext cx="188306" cy="69287"/>
            </a:xfrm>
            <a:custGeom>
              <a:rect b="b" l="l" r="r" t="t"/>
              <a:pathLst>
                <a:path extrusionOk="0" h="2512" w="6827">
                  <a:moveTo>
                    <a:pt x="3412" y="1"/>
                  </a:moveTo>
                  <a:cubicBezTo>
                    <a:pt x="2048" y="1"/>
                    <a:pt x="943" y="289"/>
                    <a:pt x="292" y="893"/>
                  </a:cubicBezTo>
                  <a:cubicBezTo>
                    <a:pt x="0" y="1165"/>
                    <a:pt x="46" y="1803"/>
                    <a:pt x="1176" y="1803"/>
                  </a:cubicBezTo>
                  <a:cubicBezTo>
                    <a:pt x="1198" y="1803"/>
                    <a:pt x="1221" y="1802"/>
                    <a:pt x="1245" y="1802"/>
                  </a:cubicBezTo>
                  <a:cubicBezTo>
                    <a:pt x="1266" y="1801"/>
                    <a:pt x="1288" y="1801"/>
                    <a:pt x="1309" y="1801"/>
                  </a:cubicBezTo>
                  <a:cubicBezTo>
                    <a:pt x="2461" y="1801"/>
                    <a:pt x="3064" y="2485"/>
                    <a:pt x="3069" y="2485"/>
                  </a:cubicBezTo>
                  <a:cubicBezTo>
                    <a:pt x="3069" y="2485"/>
                    <a:pt x="3069" y="2485"/>
                    <a:pt x="3069" y="2485"/>
                  </a:cubicBezTo>
                  <a:lnTo>
                    <a:pt x="3414" y="2511"/>
                  </a:lnTo>
                  <a:lnTo>
                    <a:pt x="3758" y="2511"/>
                  </a:lnTo>
                  <a:cubicBezTo>
                    <a:pt x="3758" y="2491"/>
                    <a:pt x="4362" y="1801"/>
                    <a:pt x="5515" y="1801"/>
                  </a:cubicBezTo>
                  <a:cubicBezTo>
                    <a:pt x="5537" y="1801"/>
                    <a:pt x="5560" y="1801"/>
                    <a:pt x="5583" y="1802"/>
                  </a:cubicBezTo>
                  <a:cubicBezTo>
                    <a:pt x="5604" y="1802"/>
                    <a:pt x="5624" y="1803"/>
                    <a:pt x="5644" y="1803"/>
                  </a:cubicBezTo>
                  <a:cubicBezTo>
                    <a:pt x="6779" y="1803"/>
                    <a:pt x="6826" y="1165"/>
                    <a:pt x="6532" y="893"/>
                  </a:cubicBezTo>
                  <a:cubicBezTo>
                    <a:pt x="5882" y="289"/>
                    <a:pt x="4806" y="1"/>
                    <a:pt x="34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485"/>
            <p:cNvSpPr/>
            <p:nvPr/>
          </p:nvSpPr>
          <p:spPr>
            <a:xfrm>
              <a:off x="7297918" y="2472631"/>
              <a:ext cx="224797" cy="89395"/>
            </a:xfrm>
            <a:custGeom>
              <a:rect b="b" l="l" r="r" t="t"/>
              <a:pathLst>
                <a:path extrusionOk="0" h="3241" w="8150">
                  <a:moveTo>
                    <a:pt x="1147" y="0"/>
                  </a:moveTo>
                  <a:cubicBezTo>
                    <a:pt x="660" y="0"/>
                    <a:pt x="245" y="305"/>
                    <a:pt x="78" y="731"/>
                  </a:cubicBezTo>
                  <a:cubicBezTo>
                    <a:pt x="29" y="862"/>
                    <a:pt x="1" y="1001"/>
                    <a:pt x="1" y="1148"/>
                  </a:cubicBezTo>
                  <a:lnTo>
                    <a:pt x="1" y="2094"/>
                  </a:lnTo>
                  <a:cubicBezTo>
                    <a:pt x="1" y="2241"/>
                    <a:pt x="29" y="2382"/>
                    <a:pt x="78" y="2511"/>
                  </a:cubicBezTo>
                  <a:cubicBezTo>
                    <a:pt x="245" y="2939"/>
                    <a:pt x="660" y="3240"/>
                    <a:pt x="1147" y="3240"/>
                  </a:cubicBezTo>
                  <a:lnTo>
                    <a:pt x="7004" y="3240"/>
                  </a:lnTo>
                  <a:cubicBezTo>
                    <a:pt x="7490" y="3240"/>
                    <a:pt x="7906" y="2937"/>
                    <a:pt x="8073" y="2511"/>
                  </a:cubicBezTo>
                  <a:cubicBezTo>
                    <a:pt x="8123" y="2380"/>
                    <a:pt x="8149" y="2241"/>
                    <a:pt x="8149" y="2094"/>
                  </a:cubicBezTo>
                  <a:lnTo>
                    <a:pt x="8149" y="1148"/>
                  </a:lnTo>
                  <a:cubicBezTo>
                    <a:pt x="8149" y="1003"/>
                    <a:pt x="8123" y="862"/>
                    <a:pt x="8073" y="731"/>
                  </a:cubicBezTo>
                  <a:cubicBezTo>
                    <a:pt x="7906" y="302"/>
                    <a:pt x="7490" y="0"/>
                    <a:pt x="7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485"/>
            <p:cNvSpPr/>
            <p:nvPr/>
          </p:nvSpPr>
          <p:spPr>
            <a:xfrm>
              <a:off x="7477811" y="2472631"/>
              <a:ext cx="44215" cy="89395"/>
            </a:xfrm>
            <a:custGeom>
              <a:rect b="b" l="l" r="r" t="t"/>
              <a:pathLst>
                <a:path extrusionOk="0" h="3241" w="1603">
                  <a:moveTo>
                    <a:pt x="0" y="0"/>
                  </a:moveTo>
                  <a:cubicBezTo>
                    <a:pt x="477" y="0"/>
                    <a:pt x="886" y="305"/>
                    <a:pt x="1048" y="731"/>
                  </a:cubicBezTo>
                  <a:cubicBezTo>
                    <a:pt x="1097" y="862"/>
                    <a:pt x="1124" y="1001"/>
                    <a:pt x="1124" y="1148"/>
                  </a:cubicBezTo>
                  <a:lnTo>
                    <a:pt x="1124" y="2094"/>
                  </a:lnTo>
                  <a:cubicBezTo>
                    <a:pt x="1124" y="2241"/>
                    <a:pt x="1098" y="2382"/>
                    <a:pt x="1048" y="2511"/>
                  </a:cubicBezTo>
                  <a:cubicBezTo>
                    <a:pt x="886" y="2939"/>
                    <a:pt x="480" y="3240"/>
                    <a:pt x="0" y="3240"/>
                  </a:cubicBezTo>
                  <a:lnTo>
                    <a:pt x="480" y="3240"/>
                  </a:lnTo>
                  <a:cubicBezTo>
                    <a:pt x="956" y="3240"/>
                    <a:pt x="1363" y="2937"/>
                    <a:pt x="1527" y="2511"/>
                  </a:cubicBezTo>
                  <a:cubicBezTo>
                    <a:pt x="1574" y="2380"/>
                    <a:pt x="1602" y="2241"/>
                    <a:pt x="1602" y="2094"/>
                  </a:cubicBezTo>
                  <a:lnTo>
                    <a:pt x="1602" y="1148"/>
                  </a:lnTo>
                  <a:cubicBezTo>
                    <a:pt x="1602" y="1003"/>
                    <a:pt x="1574" y="862"/>
                    <a:pt x="1527" y="731"/>
                  </a:cubicBezTo>
                  <a:cubicBezTo>
                    <a:pt x="1363" y="302"/>
                    <a:pt x="957" y="0"/>
                    <a:pt x="480"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485"/>
            <p:cNvSpPr/>
            <p:nvPr/>
          </p:nvSpPr>
          <p:spPr>
            <a:xfrm>
              <a:off x="7297918" y="2493152"/>
              <a:ext cx="224797" cy="49069"/>
            </a:xfrm>
            <a:custGeom>
              <a:rect b="b" l="l" r="r" t="t"/>
              <a:pathLst>
                <a:path extrusionOk="0" h="1779" w="8150">
                  <a:moveTo>
                    <a:pt x="78" y="1"/>
                  </a:moveTo>
                  <a:cubicBezTo>
                    <a:pt x="29" y="130"/>
                    <a:pt x="1" y="269"/>
                    <a:pt x="1" y="415"/>
                  </a:cubicBezTo>
                  <a:lnTo>
                    <a:pt x="1" y="1364"/>
                  </a:lnTo>
                  <a:cubicBezTo>
                    <a:pt x="1" y="1510"/>
                    <a:pt x="29" y="1651"/>
                    <a:pt x="78" y="1778"/>
                  </a:cubicBezTo>
                  <a:lnTo>
                    <a:pt x="8073" y="1778"/>
                  </a:lnTo>
                  <a:cubicBezTo>
                    <a:pt x="8123" y="1649"/>
                    <a:pt x="8149" y="1510"/>
                    <a:pt x="8149" y="1364"/>
                  </a:cubicBezTo>
                  <a:lnTo>
                    <a:pt x="8149" y="415"/>
                  </a:lnTo>
                  <a:cubicBezTo>
                    <a:pt x="8149" y="269"/>
                    <a:pt x="8123" y="130"/>
                    <a:pt x="80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485"/>
            <p:cNvSpPr/>
            <p:nvPr/>
          </p:nvSpPr>
          <p:spPr>
            <a:xfrm>
              <a:off x="7506718" y="2493152"/>
              <a:ext cx="15308" cy="49069"/>
            </a:xfrm>
            <a:custGeom>
              <a:rect b="b" l="l" r="r" t="t"/>
              <a:pathLst>
                <a:path extrusionOk="0" h="1779" w="555">
                  <a:moveTo>
                    <a:pt x="0" y="1"/>
                  </a:moveTo>
                  <a:cubicBezTo>
                    <a:pt x="49" y="130"/>
                    <a:pt x="76" y="269"/>
                    <a:pt x="76" y="415"/>
                  </a:cubicBezTo>
                  <a:lnTo>
                    <a:pt x="76" y="1364"/>
                  </a:lnTo>
                  <a:cubicBezTo>
                    <a:pt x="76" y="1510"/>
                    <a:pt x="50" y="1651"/>
                    <a:pt x="0" y="1778"/>
                  </a:cubicBezTo>
                  <a:lnTo>
                    <a:pt x="479" y="1778"/>
                  </a:lnTo>
                  <a:cubicBezTo>
                    <a:pt x="526" y="1649"/>
                    <a:pt x="554" y="1510"/>
                    <a:pt x="554" y="1364"/>
                  </a:cubicBezTo>
                  <a:lnTo>
                    <a:pt x="554" y="415"/>
                  </a:lnTo>
                  <a:cubicBezTo>
                    <a:pt x="554" y="269"/>
                    <a:pt x="526" y="130"/>
                    <a:pt x="479"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485"/>
            <p:cNvSpPr/>
            <p:nvPr/>
          </p:nvSpPr>
          <p:spPr>
            <a:xfrm>
              <a:off x="7297890" y="2472631"/>
              <a:ext cx="44215" cy="89395"/>
            </a:xfrm>
            <a:custGeom>
              <a:rect b="b" l="l" r="r" t="t"/>
              <a:pathLst>
                <a:path extrusionOk="0" h="3241" w="1603">
                  <a:moveTo>
                    <a:pt x="1123" y="0"/>
                  </a:moveTo>
                  <a:cubicBezTo>
                    <a:pt x="645" y="0"/>
                    <a:pt x="239" y="302"/>
                    <a:pt x="75" y="731"/>
                  </a:cubicBezTo>
                  <a:cubicBezTo>
                    <a:pt x="28" y="862"/>
                    <a:pt x="0" y="1003"/>
                    <a:pt x="0" y="1148"/>
                  </a:cubicBezTo>
                  <a:lnTo>
                    <a:pt x="0" y="2094"/>
                  </a:lnTo>
                  <a:cubicBezTo>
                    <a:pt x="0" y="2241"/>
                    <a:pt x="28" y="2380"/>
                    <a:pt x="75" y="2511"/>
                  </a:cubicBezTo>
                  <a:cubicBezTo>
                    <a:pt x="239" y="2937"/>
                    <a:pt x="647" y="3240"/>
                    <a:pt x="1123" y="3240"/>
                  </a:cubicBezTo>
                  <a:lnTo>
                    <a:pt x="1602" y="3240"/>
                  </a:lnTo>
                  <a:cubicBezTo>
                    <a:pt x="1123" y="3240"/>
                    <a:pt x="717" y="2939"/>
                    <a:pt x="554" y="2511"/>
                  </a:cubicBezTo>
                  <a:cubicBezTo>
                    <a:pt x="504" y="2382"/>
                    <a:pt x="478" y="2241"/>
                    <a:pt x="478" y="2094"/>
                  </a:cubicBezTo>
                  <a:lnTo>
                    <a:pt x="478" y="1148"/>
                  </a:lnTo>
                  <a:cubicBezTo>
                    <a:pt x="478" y="1001"/>
                    <a:pt x="506" y="862"/>
                    <a:pt x="554" y="731"/>
                  </a:cubicBezTo>
                  <a:cubicBezTo>
                    <a:pt x="717" y="305"/>
                    <a:pt x="1126" y="0"/>
                    <a:pt x="1602"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485"/>
            <p:cNvSpPr/>
            <p:nvPr/>
          </p:nvSpPr>
          <p:spPr>
            <a:xfrm>
              <a:off x="7297890" y="2493152"/>
              <a:ext cx="15308" cy="49069"/>
            </a:xfrm>
            <a:custGeom>
              <a:rect b="b" l="l" r="r" t="t"/>
              <a:pathLst>
                <a:path extrusionOk="0" h="1779" w="555">
                  <a:moveTo>
                    <a:pt x="75" y="1"/>
                  </a:moveTo>
                  <a:cubicBezTo>
                    <a:pt x="28" y="130"/>
                    <a:pt x="0" y="269"/>
                    <a:pt x="0" y="415"/>
                  </a:cubicBezTo>
                  <a:lnTo>
                    <a:pt x="0" y="1364"/>
                  </a:lnTo>
                  <a:cubicBezTo>
                    <a:pt x="0" y="1510"/>
                    <a:pt x="28" y="1649"/>
                    <a:pt x="75" y="1778"/>
                  </a:cubicBezTo>
                  <a:lnTo>
                    <a:pt x="554" y="1778"/>
                  </a:lnTo>
                  <a:cubicBezTo>
                    <a:pt x="504" y="1651"/>
                    <a:pt x="478" y="1510"/>
                    <a:pt x="478" y="1364"/>
                  </a:cubicBezTo>
                  <a:lnTo>
                    <a:pt x="478" y="415"/>
                  </a:lnTo>
                  <a:cubicBezTo>
                    <a:pt x="478" y="269"/>
                    <a:pt x="506" y="130"/>
                    <a:pt x="554"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485"/>
            <p:cNvSpPr/>
            <p:nvPr/>
          </p:nvSpPr>
          <p:spPr>
            <a:xfrm>
              <a:off x="7409986" y="2403095"/>
              <a:ext cx="10978" cy="43111"/>
            </a:xfrm>
            <a:custGeom>
              <a:rect b="b" l="l" r="r" t="t"/>
              <a:pathLst>
                <a:path extrusionOk="0" h="1563" w="398">
                  <a:moveTo>
                    <a:pt x="198" y="0"/>
                  </a:moveTo>
                  <a:cubicBezTo>
                    <a:pt x="190" y="0"/>
                    <a:pt x="182" y="1"/>
                    <a:pt x="173" y="2"/>
                  </a:cubicBezTo>
                  <a:cubicBezTo>
                    <a:pt x="73" y="15"/>
                    <a:pt x="0" y="105"/>
                    <a:pt x="0" y="207"/>
                  </a:cubicBezTo>
                  <a:lnTo>
                    <a:pt x="0" y="1356"/>
                  </a:lnTo>
                  <a:cubicBezTo>
                    <a:pt x="0" y="1457"/>
                    <a:pt x="73" y="1548"/>
                    <a:pt x="173" y="1561"/>
                  </a:cubicBezTo>
                  <a:cubicBezTo>
                    <a:pt x="182" y="1562"/>
                    <a:pt x="190" y="1563"/>
                    <a:pt x="198" y="1563"/>
                  </a:cubicBezTo>
                  <a:cubicBezTo>
                    <a:pt x="308" y="1563"/>
                    <a:pt x="397" y="1474"/>
                    <a:pt x="397" y="1363"/>
                  </a:cubicBezTo>
                  <a:lnTo>
                    <a:pt x="397" y="200"/>
                  </a:lnTo>
                  <a:cubicBezTo>
                    <a:pt x="397" y="89"/>
                    <a:pt x="308" y="0"/>
                    <a:pt x="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485"/>
            <p:cNvSpPr/>
            <p:nvPr/>
          </p:nvSpPr>
          <p:spPr>
            <a:xfrm>
              <a:off x="7572529" y="2479278"/>
              <a:ext cx="11005" cy="15391"/>
            </a:xfrm>
            <a:custGeom>
              <a:rect b="b" l="l" r="r" t="t"/>
              <a:pathLst>
                <a:path extrusionOk="0" h="558" w="399">
                  <a:moveTo>
                    <a:pt x="198" y="1"/>
                  </a:moveTo>
                  <a:cubicBezTo>
                    <a:pt x="88" y="1"/>
                    <a:pt x="0" y="90"/>
                    <a:pt x="0" y="200"/>
                  </a:cubicBezTo>
                  <a:lnTo>
                    <a:pt x="0" y="360"/>
                  </a:lnTo>
                  <a:cubicBezTo>
                    <a:pt x="0" y="468"/>
                    <a:pt x="89" y="558"/>
                    <a:pt x="199" y="558"/>
                  </a:cubicBezTo>
                  <a:cubicBezTo>
                    <a:pt x="309" y="558"/>
                    <a:pt x="399" y="468"/>
                    <a:pt x="397" y="359"/>
                  </a:cubicBezTo>
                  <a:lnTo>
                    <a:pt x="397" y="199"/>
                  </a:lnTo>
                  <a:cubicBezTo>
                    <a:pt x="397" y="89"/>
                    <a:pt x="308"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485"/>
            <p:cNvSpPr/>
            <p:nvPr/>
          </p:nvSpPr>
          <p:spPr>
            <a:xfrm>
              <a:off x="7565717" y="2506337"/>
              <a:ext cx="17791" cy="16163"/>
            </a:xfrm>
            <a:custGeom>
              <a:rect b="b" l="l" r="r" t="t"/>
              <a:pathLst>
                <a:path extrusionOk="0" h="586" w="645">
                  <a:moveTo>
                    <a:pt x="441" y="0"/>
                  </a:moveTo>
                  <a:cubicBezTo>
                    <a:pt x="336" y="0"/>
                    <a:pt x="253" y="80"/>
                    <a:pt x="240" y="178"/>
                  </a:cubicBezTo>
                  <a:cubicBezTo>
                    <a:pt x="103" y="184"/>
                    <a:pt x="1" y="321"/>
                    <a:pt x="59" y="465"/>
                  </a:cubicBezTo>
                  <a:cubicBezTo>
                    <a:pt x="89" y="538"/>
                    <a:pt x="165" y="585"/>
                    <a:pt x="243" y="585"/>
                  </a:cubicBezTo>
                  <a:lnTo>
                    <a:pt x="423" y="585"/>
                  </a:lnTo>
                  <a:cubicBezTo>
                    <a:pt x="432" y="585"/>
                    <a:pt x="441" y="585"/>
                    <a:pt x="448" y="582"/>
                  </a:cubicBezTo>
                  <a:cubicBezTo>
                    <a:pt x="558" y="579"/>
                    <a:pt x="644" y="490"/>
                    <a:pt x="644" y="380"/>
                  </a:cubicBezTo>
                  <a:lnTo>
                    <a:pt x="644" y="204"/>
                  </a:lnTo>
                  <a:cubicBezTo>
                    <a:pt x="643" y="91"/>
                    <a:pt x="553" y="0"/>
                    <a:pt x="4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485"/>
            <p:cNvSpPr/>
            <p:nvPr/>
          </p:nvSpPr>
          <p:spPr>
            <a:xfrm>
              <a:off x="7572529" y="2371596"/>
              <a:ext cx="11005" cy="15391"/>
            </a:xfrm>
            <a:custGeom>
              <a:rect b="b" l="l" r="r" t="t"/>
              <a:pathLst>
                <a:path extrusionOk="0" h="558" w="399">
                  <a:moveTo>
                    <a:pt x="198" y="1"/>
                  </a:moveTo>
                  <a:cubicBezTo>
                    <a:pt x="88" y="1"/>
                    <a:pt x="0" y="92"/>
                    <a:pt x="0" y="202"/>
                  </a:cubicBezTo>
                  <a:lnTo>
                    <a:pt x="0" y="360"/>
                  </a:lnTo>
                  <a:cubicBezTo>
                    <a:pt x="0" y="470"/>
                    <a:pt x="89" y="558"/>
                    <a:pt x="199" y="558"/>
                  </a:cubicBezTo>
                  <a:cubicBezTo>
                    <a:pt x="309" y="558"/>
                    <a:pt x="399" y="468"/>
                    <a:pt x="397" y="358"/>
                  </a:cubicBezTo>
                  <a:lnTo>
                    <a:pt x="397" y="199"/>
                  </a:lnTo>
                  <a:cubicBezTo>
                    <a:pt x="397" y="89"/>
                    <a:pt x="308"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485"/>
            <p:cNvSpPr/>
            <p:nvPr/>
          </p:nvSpPr>
          <p:spPr>
            <a:xfrm>
              <a:off x="7572529" y="2399454"/>
              <a:ext cx="11005" cy="15391"/>
            </a:xfrm>
            <a:custGeom>
              <a:rect b="b" l="l" r="r" t="t"/>
              <a:pathLst>
                <a:path extrusionOk="0" h="558" w="399">
                  <a:moveTo>
                    <a:pt x="198" y="1"/>
                  </a:moveTo>
                  <a:cubicBezTo>
                    <a:pt x="88" y="1"/>
                    <a:pt x="0" y="90"/>
                    <a:pt x="0" y="200"/>
                  </a:cubicBezTo>
                  <a:lnTo>
                    <a:pt x="0" y="360"/>
                  </a:lnTo>
                  <a:cubicBezTo>
                    <a:pt x="0" y="470"/>
                    <a:pt x="89" y="557"/>
                    <a:pt x="199" y="557"/>
                  </a:cubicBezTo>
                  <a:cubicBezTo>
                    <a:pt x="309" y="557"/>
                    <a:pt x="399" y="468"/>
                    <a:pt x="397" y="358"/>
                  </a:cubicBezTo>
                  <a:lnTo>
                    <a:pt x="397" y="198"/>
                  </a:lnTo>
                  <a:cubicBezTo>
                    <a:pt x="397" y="88"/>
                    <a:pt x="308"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485"/>
            <p:cNvSpPr/>
            <p:nvPr/>
          </p:nvSpPr>
          <p:spPr>
            <a:xfrm>
              <a:off x="7572529" y="2426954"/>
              <a:ext cx="10978" cy="15750"/>
            </a:xfrm>
            <a:custGeom>
              <a:rect b="b" l="l" r="r" t="t"/>
              <a:pathLst>
                <a:path extrusionOk="0" h="571" w="398">
                  <a:moveTo>
                    <a:pt x="201" y="0"/>
                  </a:moveTo>
                  <a:cubicBezTo>
                    <a:pt x="200" y="0"/>
                    <a:pt x="199" y="0"/>
                    <a:pt x="198" y="0"/>
                  </a:cubicBezTo>
                  <a:cubicBezTo>
                    <a:pt x="88" y="0"/>
                    <a:pt x="0" y="90"/>
                    <a:pt x="0" y="199"/>
                  </a:cubicBezTo>
                  <a:lnTo>
                    <a:pt x="0" y="372"/>
                  </a:lnTo>
                  <a:cubicBezTo>
                    <a:pt x="0" y="482"/>
                    <a:pt x="89" y="570"/>
                    <a:pt x="199" y="570"/>
                  </a:cubicBezTo>
                  <a:cubicBezTo>
                    <a:pt x="309" y="570"/>
                    <a:pt x="397" y="481"/>
                    <a:pt x="397" y="371"/>
                  </a:cubicBezTo>
                  <a:lnTo>
                    <a:pt x="397" y="198"/>
                  </a:lnTo>
                  <a:cubicBezTo>
                    <a:pt x="396" y="89"/>
                    <a:pt x="309"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485"/>
            <p:cNvSpPr/>
            <p:nvPr/>
          </p:nvSpPr>
          <p:spPr>
            <a:xfrm>
              <a:off x="7572474" y="2317452"/>
              <a:ext cx="11061" cy="15363"/>
            </a:xfrm>
            <a:custGeom>
              <a:rect b="b" l="l" r="r" t="t"/>
              <a:pathLst>
                <a:path extrusionOk="0" h="557" w="401">
                  <a:moveTo>
                    <a:pt x="200" y="0"/>
                  </a:moveTo>
                  <a:cubicBezTo>
                    <a:pt x="90" y="0"/>
                    <a:pt x="1" y="91"/>
                    <a:pt x="2" y="201"/>
                  </a:cubicBezTo>
                  <a:lnTo>
                    <a:pt x="2" y="359"/>
                  </a:lnTo>
                  <a:cubicBezTo>
                    <a:pt x="2" y="469"/>
                    <a:pt x="91" y="557"/>
                    <a:pt x="201" y="557"/>
                  </a:cubicBezTo>
                  <a:cubicBezTo>
                    <a:pt x="311" y="557"/>
                    <a:pt x="401" y="468"/>
                    <a:pt x="399" y="358"/>
                  </a:cubicBezTo>
                  <a:lnTo>
                    <a:pt x="399" y="198"/>
                  </a:lnTo>
                  <a:cubicBezTo>
                    <a:pt x="398" y="88"/>
                    <a:pt x="310"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485"/>
            <p:cNvSpPr/>
            <p:nvPr/>
          </p:nvSpPr>
          <p:spPr>
            <a:xfrm>
              <a:off x="7572474" y="2344510"/>
              <a:ext cx="11061" cy="15391"/>
            </a:xfrm>
            <a:custGeom>
              <a:rect b="b" l="l" r="r" t="t"/>
              <a:pathLst>
                <a:path extrusionOk="0" h="558" w="401">
                  <a:moveTo>
                    <a:pt x="200" y="1"/>
                  </a:moveTo>
                  <a:cubicBezTo>
                    <a:pt x="90" y="1"/>
                    <a:pt x="1" y="92"/>
                    <a:pt x="2" y="202"/>
                  </a:cubicBezTo>
                  <a:lnTo>
                    <a:pt x="2" y="360"/>
                  </a:lnTo>
                  <a:cubicBezTo>
                    <a:pt x="2" y="470"/>
                    <a:pt x="91" y="558"/>
                    <a:pt x="201" y="558"/>
                  </a:cubicBezTo>
                  <a:cubicBezTo>
                    <a:pt x="311" y="558"/>
                    <a:pt x="401" y="468"/>
                    <a:pt x="399" y="359"/>
                  </a:cubicBezTo>
                  <a:lnTo>
                    <a:pt x="399" y="199"/>
                  </a:lnTo>
                  <a:cubicBezTo>
                    <a:pt x="398" y="89"/>
                    <a:pt x="310"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485"/>
            <p:cNvSpPr/>
            <p:nvPr/>
          </p:nvSpPr>
          <p:spPr>
            <a:xfrm>
              <a:off x="7572474" y="2454399"/>
              <a:ext cx="11061" cy="15391"/>
            </a:xfrm>
            <a:custGeom>
              <a:rect b="b" l="l" r="r" t="t"/>
              <a:pathLst>
                <a:path extrusionOk="0" h="558" w="401">
                  <a:moveTo>
                    <a:pt x="200" y="0"/>
                  </a:moveTo>
                  <a:cubicBezTo>
                    <a:pt x="90" y="0"/>
                    <a:pt x="1" y="90"/>
                    <a:pt x="2" y="200"/>
                  </a:cubicBezTo>
                  <a:lnTo>
                    <a:pt x="2" y="359"/>
                  </a:lnTo>
                  <a:cubicBezTo>
                    <a:pt x="2" y="469"/>
                    <a:pt x="91" y="557"/>
                    <a:pt x="201" y="557"/>
                  </a:cubicBezTo>
                  <a:cubicBezTo>
                    <a:pt x="311" y="557"/>
                    <a:pt x="401" y="468"/>
                    <a:pt x="399" y="358"/>
                  </a:cubicBezTo>
                  <a:lnTo>
                    <a:pt x="399" y="198"/>
                  </a:lnTo>
                  <a:cubicBezTo>
                    <a:pt x="398" y="88"/>
                    <a:pt x="310"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485"/>
            <p:cNvSpPr/>
            <p:nvPr/>
          </p:nvSpPr>
          <p:spPr>
            <a:xfrm>
              <a:off x="7541885" y="2289621"/>
              <a:ext cx="16991" cy="10978"/>
            </a:xfrm>
            <a:custGeom>
              <a:rect b="b" l="l" r="r" t="t"/>
              <a:pathLst>
                <a:path extrusionOk="0" h="398" w="616">
                  <a:moveTo>
                    <a:pt x="220" y="1"/>
                  </a:moveTo>
                  <a:cubicBezTo>
                    <a:pt x="117" y="1"/>
                    <a:pt x="28" y="74"/>
                    <a:pt x="15" y="174"/>
                  </a:cubicBezTo>
                  <a:cubicBezTo>
                    <a:pt x="0" y="295"/>
                    <a:pt x="95" y="398"/>
                    <a:pt x="213" y="398"/>
                  </a:cubicBezTo>
                  <a:lnTo>
                    <a:pt x="386" y="398"/>
                  </a:lnTo>
                  <a:cubicBezTo>
                    <a:pt x="516" y="398"/>
                    <a:pt x="616" y="272"/>
                    <a:pt x="572" y="134"/>
                  </a:cubicBezTo>
                  <a:cubicBezTo>
                    <a:pt x="547" y="53"/>
                    <a:pt x="468" y="1"/>
                    <a:pt x="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485"/>
            <p:cNvSpPr/>
            <p:nvPr/>
          </p:nvSpPr>
          <p:spPr>
            <a:xfrm>
              <a:off x="7514468" y="2289621"/>
              <a:ext cx="17018" cy="10978"/>
            </a:xfrm>
            <a:custGeom>
              <a:rect b="b" l="l" r="r" t="t"/>
              <a:pathLst>
                <a:path extrusionOk="0" h="398" w="617">
                  <a:moveTo>
                    <a:pt x="220" y="1"/>
                  </a:moveTo>
                  <a:cubicBezTo>
                    <a:pt x="118" y="1"/>
                    <a:pt x="27" y="74"/>
                    <a:pt x="15" y="174"/>
                  </a:cubicBezTo>
                  <a:cubicBezTo>
                    <a:pt x="1" y="295"/>
                    <a:pt x="96" y="398"/>
                    <a:pt x="213" y="398"/>
                  </a:cubicBezTo>
                  <a:lnTo>
                    <a:pt x="385" y="398"/>
                  </a:lnTo>
                  <a:cubicBezTo>
                    <a:pt x="515" y="398"/>
                    <a:pt x="616" y="272"/>
                    <a:pt x="572" y="134"/>
                  </a:cubicBezTo>
                  <a:cubicBezTo>
                    <a:pt x="546" y="53"/>
                    <a:pt x="467" y="1"/>
                    <a:pt x="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485"/>
            <p:cNvSpPr/>
            <p:nvPr/>
          </p:nvSpPr>
          <p:spPr>
            <a:xfrm>
              <a:off x="7489644" y="2289621"/>
              <a:ext cx="17018" cy="10978"/>
            </a:xfrm>
            <a:custGeom>
              <a:rect b="b" l="l" r="r" t="t"/>
              <a:pathLst>
                <a:path extrusionOk="0" h="398" w="617">
                  <a:moveTo>
                    <a:pt x="221" y="1"/>
                  </a:moveTo>
                  <a:cubicBezTo>
                    <a:pt x="118" y="1"/>
                    <a:pt x="29" y="74"/>
                    <a:pt x="15" y="174"/>
                  </a:cubicBezTo>
                  <a:cubicBezTo>
                    <a:pt x="1" y="295"/>
                    <a:pt x="96" y="398"/>
                    <a:pt x="213" y="398"/>
                  </a:cubicBezTo>
                  <a:lnTo>
                    <a:pt x="385" y="398"/>
                  </a:lnTo>
                  <a:cubicBezTo>
                    <a:pt x="515" y="398"/>
                    <a:pt x="616" y="272"/>
                    <a:pt x="572" y="134"/>
                  </a:cubicBezTo>
                  <a:cubicBezTo>
                    <a:pt x="546" y="53"/>
                    <a:pt x="468" y="1"/>
                    <a:pt x="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485"/>
            <p:cNvSpPr/>
            <p:nvPr/>
          </p:nvSpPr>
          <p:spPr>
            <a:xfrm>
              <a:off x="7566461" y="2289538"/>
              <a:ext cx="17046" cy="16163"/>
            </a:xfrm>
            <a:custGeom>
              <a:rect b="b" l="l" r="r" t="t"/>
              <a:pathLst>
                <a:path extrusionOk="0" h="586" w="618">
                  <a:moveTo>
                    <a:pt x="230" y="1"/>
                  </a:moveTo>
                  <a:cubicBezTo>
                    <a:pt x="138" y="1"/>
                    <a:pt x="52" y="64"/>
                    <a:pt x="31" y="155"/>
                  </a:cubicBezTo>
                  <a:cubicBezTo>
                    <a:pt x="0" y="287"/>
                    <a:pt x="94" y="401"/>
                    <a:pt x="214" y="407"/>
                  </a:cubicBezTo>
                  <a:cubicBezTo>
                    <a:pt x="226" y="506"/>
                    <a:pt x="311" y="586"/>
                    <a:pt x="416" y="586"/>
                  </a:cubicBezTo>
                  <a:lnTo>
                    <a:pt x="419" y="586"/>
                  </a:lnTo>
                  <a:cubicBezTo>
                    <a:pt x="529" y="586"/>
                    <a:pt x="617" y="496"/>
                    <a:pt x="617" y="386"/>
                  </a:cubicBezTo>
                  <a:lnTo>
                    <a:pt x="617" y="209"/>
                  </a:lnTo>
                  <a:cubicBezTo>
                    <a:pt x="617" y="122"/>
                    <a:pt x="563" y="48"/>
                    <a:pt x="485" y="20"/>
                  </a:cubicBezTo>
                  <a:cubicBezTo>
                    <a:pt x="460" y="8"/>
                    <a:pt x="431" y="1"/>
                    <a:pt x="4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485"/>
            <p:cNvSpPr/>
            <p:nvPr/>
          </p:nvSpPr>
          <p:spPr>
            <a:xfrm>
              <a:off x="7541885" y="2511467"/>
              <a:ext cx="16991" cy="11033"/>
            </a:xfrm>
            <a:custGeom>
              <a:rect b="b" l="l" r="r" t="t"/>
              <a:pathLst>
                <a:path extrusionOk="0" h="400" w="616">
                  <a:moveTo>
                    <a:pt x="220" y="1"/>
                  </a:moveTo>
                  <a:cubicBezTo>
                    <a:pt x="117" y="1"/>
                    <a:pt x="28" y="74"/>
                    <a:pt x="15" y="175"/>
                  </a:cubicBezTo>
                  <a:cubicBezTo>
                    <a:pt x="0" y="297"/>
                    <a:pt x="95" y="399"/>
                    <a:pt x="213" y="399"/>
                  </a:cubicBezTo>
                  <a:lnTo>
                    <a:pt x="386" y="399"/>
                  </a:lnTo>
                  <a:cubicBezTo>
                    <a:pt x="516" y="399"/>
                    <a:pt x="616" y="272"/>
                    <a:pt x="572" y="135"/>
                  </a:cubicBezTo>
                  <a:cubicBezTo>
                    <a:pt x="547" y="55"/>
                    <a:pt x="468" y="1"/>
                    <a:pt x="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485"/>
            <p:cNvSpPr/>
            <p:nvPr/>
          </p:nvSpPr>
          <p:spPr>
            <a:xfrm>
              <a:off x="7224631" y="2479278"/>
              <a:ext cx="11033" cy="15391"/>
            </a:xfrm>
            <a:custGeom>
              <a:rect b="b" l="l" r="r" t="t"/>
              <a:pathLst>
                <a:path extrusionOk="0" h="558" w="400">
                  <a:moveTo>
                    <a:pt x="200" y="1"/>
                  </a:moveTo>
                  <a:cubicBezTo>
                    <a:pt x="90" y="1"/>
                    <a:pt x="2" y="89"/>
                    <a:pt x="1" y="199"/>
                  </a:cubicBezTo>
                  <a:lnTo>
                    <a:pt x="1" y="359"/>
                  </a:lnTo>
                  <a:cubicBezTo>
                    <a:pt x="2" y="468"/>
                    <a:pt x="90" y="558"/>
                    <a:pt x="200" y="558"/>
                  </a:cubicBezTo>
                  <a:cubicBezTo>
                    <a:pt x="311" y="558"/>
                    <a:pt x="399" y="470"/>
                    <a:pt x="399" y="360"/>
                  </a:cubicBezTo>
                  <a:lnTo>
                    <a:pt x="399" y="200"/>
                  </a:lnTo>
                  <a:cubicBezTo>
                    <a:pt x="399" y="90"/>
                    <a:pt x="311" y="1"/>
                    <a:pt x="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485"/>
            <p:cNvSpPr/>
            <p:nvPr/>
          </p:nvSpPr>
          <p:spPr>
            <a:xfrm>
              <a:off x="7224714" y="2371596"/>
              <a:ext cx="11061" cy="15391"/>
            </a:xfrm>
            <a:custGeom>
              <a:rect b="b" l="l" r="r" t="t"/>
              <a:pathLst>
                <a:path extrusionOk="0" h="558" w="401">
                  <a:moveTo>
                    <a:pt x="200" y="1"/>
                  </a:moveTo>
                  <a:cubicBezTo>
                    <a:pt x="89" y="1"/>
                    <a:pt x="1" y="89"/>
                    <a:pt x="1" y="199"/>
                  </a:cubicBezTo>
                  <a:lnTo>
                    <a:pt x="1" y="358"/>
                  </a:lnTo>
                  <a:cubicBezTo>
                    <a:pt x="1" y="468"/>
                    <a:pt x="89" y="558"/>
                    <a:pt x="199" y="558"/>
                  </a:cubicBezTo>
                  <a:lnTo>
                    <a:pt x="200" y="558"/>
                  </a:lnTo>
                  <a:cubicBezTo>
                    <a:pt x="310" y="558"/>
                    <a:pt x="398" y="470"/>
                    <a:pt x="401" y="360"/>
                  </a:cubicBezTo>
                  <a:lnTo>
                    <a:pt x="401" y="202"/>
                  </a:lnTo>
                  <a:cubicBezTo>
                    <a:pt x="398" y="92"/>
                    <a:pt x="310"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485"/>
            <p:cNvSpPr/>
            <p:nvPr/>
          </p:nvSpPr>
          <p:spPr>
            <a:xfrm>
              <a:off x="7224714" y="2399454"/>
              <a:ext cx="11061" cy="15391"/>
            </a:xfrm>
            <a:custGeom>
              <a:rect b="b" l="l" r="r" t="t"/>
              <a:pathLst>
                <a:path extrusionOk="0" h="558" w="401">
                  <a:moveTo>
                    <a:pt x="200" y="1"/>
                  </a:moveTo>
                  <a:cubicBezTo>
                    <a:pt x="89" y="1"/>
                    <a:pt x="1" y="88"/>
                    <a:pt x="1" y="198"/>
                  </a:cubicBezTo>
                  <a:lnTo>
                    <a:pt x="1" y="358"/>
                  </a:lnTo>
                  <a:cubicBezTo>
                    <a:pt x="1" y="468"/>
                    <a:pt x="89" y="557"/>
                    <a:pt x="200" y="557"/>
                  </a:cubicBezTo>
                  <a:cubicBezTo>
                    <a:pt x="310" y="557"/>
                    <a:pt x="398" y="470"/>
                    <a:pt x="401" y="360"/>
                  </a:cubicBezTo>
                  <a:lnTo>
                    <a:pt x="401" y="200"/>
                  </a:lnTo>
                  <a:cubicBezTo>
                    <a:pt x="398" y="88"/>
                    <a:pt x="310"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485"/>
            <p:cNvSpPr/>
            <p:nvPr/>
          </p:nvSpPr>
          <p:spPr>
            <a:xfrm>
              <a:off x="7224631" y="2426540"/>
              <a:ext cx="11033" cy="15391"/>
            </a:xfrm>
            <a:custGeom>
              <a:rect b="b" l="l" r="r" t="t"/>
              <a:pathLst>
                <a:path extrusionOk="0" h="558" w="400">
                  <a:moveTo>
                    <a:pt x="200" y="0"/>
                  </a:moveTo>
                  <a:cubicBezTo>
                    <a:pt x="90" y="0"/>
                    <a:pt x="2" y="88"/>
                    <a:pt x="1" y="198"/>
                  </a:cubicBezTo>
                  <a:lnTo>
                    <a:pt x="1" y="358"/>
                  </a:lnTo>
                  <a:cubicBezTo>
                    <a:pt x="2" y="469"/>
                    <a:pt x="90" y="557"/>
                    <a:pt x="200" y="557"/>
                  </a:cubicBezTo>
                  <a:cubicBezTo>
                    <a:pt x="311" y="557"/>
                    <a:pt x="399" y="469"/>
                    <a:pt x="399" y="360"/>
                  </a:cubicBezTo>
                  <a:lnTo>
                    <a:pt x="399" y="200"/>
                  </a:lnTo>
                  <a:cubicBezTo>
                    <a:pt x="399" y="90"/>
                    <a:pt x="311"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485"/>
            <p:cNvSpPr/>
            <p:nvPr/>
          </p:nvSpPr>
          <p:spPr>
            <a:xfrm>
              <a:off x="7224631" y="2317452"/>
              <a:ext cx="11033" cy="15363"/>
            </a:xfrm>
            <a:custGeom>
              <a:rect b="b" l="l" r="r" t="t"/>
              <a:pathLst>
                <a:path extrusionOk="0" h="557" w="400">
                  <a:moveTo>
                    <a:pt x="200" y="0"/>
                  </a:moveTo>
                  <a:cubicBezTo>
                    <a:pt x="90" y="0"/>
                    <a:pt x="2" y="88"/>
                    <a:pt x="1" y="198"/>
                  </a:cubicBezTo>
                  <a:lnTo>
                    <a:pt x="1" y="358"/>
                  </a:lnTo>
                  <a:cubicBezTo>
                    <a:pt x="2" y="468"/>
                    <a:pt x="90" y="557"/>
                    <a:pt x="200" y="557"/>
                  </a:cubicBezTo>
                  <a:cubicBezTo>
                    <a:pt x="311" y="557"/>
                    <a:pt x="399" y="469"/>
                    <a:pt x="399" y="359"/>
                  </a:cubicBezTo>
                  <a:lnTo>
                    <a:pt x="399" y="201"/>
                  </a:lnTo>
                  <a:cubicBezTo>
                    <a:pt x="399" y="91"/>
                    <a:pt x="311"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485"/>
            <p:cNvSpPr/>
            <p:nvPr/>
          </p:nvSpPr>
          <p:spPr>
            <a:xfrm>
              <a:off x="7224631" y="2344510"/>
              <a:ext cx="11033" cy="15391"/>
            </a:xfrm>
            <a:custGeom>
              <a:rect b="b" l="l" r="r" t="t"/>
              <a:pathLst>
                <a:path extrusionOk="0" h="558" w="400">
                  <a:moveTo>
                    <a:pt x="200" y="1"/>
                  </a:moveTo>
                  <a:cubicBezTo>
                    <a:pt x="90" y="1"/>
                    <a:pt x="2" y="89"/>
                    <a:pt x="1" y="199"/>
                  </a:cubicBezTo>
                  <a:lnTo>
                    <a:pt x="1" y="359"/>
                  </a:lnTo>
                  <a:cubicBezTo>
                    <a:pt x="2" y="470"/>
                    <a:pt x="90" y="558"/>
                    <a:pt x="200" y="558"/>
                  </a:cubicBezTo>
                  <a:cubicBezTo>
                    <a:pt x="311" y="558"/>
                    <a:pt x="399" y="470"/>
                    <a:pt x="399" y="360"/>
                  </a:cubicBezTo>
                  <a:lnTo>
                    <a:pt x="399" y="202"/>
                  </a:lnTo>
                  <a:cubicBezTo>
                    <a:pt x="399" y="92"/>
                    <a:pt x="311" y="1"/>
                    <a:pt x="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485"/>
            <p:cNvSpPr/>
            <p:nvPr/>
          </p:nvSpPr>
          <p:spPr>
            <a:xfrm>
              <a:off x="7224714" y="2454040"/>
              <a:ext cx="11061" cy="15750"/>
            </a:xfrm>
            <a:custGeom>
              <a:rect b="b" l="l" r="r" t="t"/>
              <a:pathLst>
                <a:path extrusionOk="0" h="571" w="401">
                  <a:moveTo>
                    <a:pt x="200" y="0"/>
                  </a:moveTo>
                  <a:cubicBezTo>
                    <a:pt x="90" y="0"/>
                    <a:pt x="1" y="88"/>
                    <a:pt x="1" y="198"/>
                  </a:cubicBezTo>
                  <a:lnTo>
                    <a:pt x="1" y="371"/>
                  </a:lnTo>
                  <a:cubicBezTo>
                    <a:pt x="1" y="481"/>
                    <a:pt x="89" y="570"/>
                    <a:pt x="199" y="570"/>
                  </a:cubicBezTo>
                  <a:lnTo>
                    <a:pt x="200" y="570"/>
                  </a:lnTo>
                  <a:cubicBezTo>
                    <a:pt x="310" y="570"/>
                    <a:pt x="398" y="482"/>
                    <a:pt x="401" y="372"/>
                  </a:cubicBezTo>
                  <a:lnTo>
                    <a:pt x="401" y="199"/>
                  </a:lnTo>
                  <a:cubicBezTo>
                    <a:pt x="398" y="89"/>
                    <a:pt x="310"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485"/>
            <p:cNvSpPr/>
            <p:nvPr/>
          </p:nvSpPr>
          <p:spPr>
            <a:xfrm>
              <a:off x="7250311" y="2289621"/>
              <a:ext cx="16825" cy="10978"/>
            </a:xfrm>
            <a:custGeom>
              <a:rect b="b" l="l" r="r" t="t"/>
              <a:pathLst>
                <a:path extrusionOk="0" h="398" w="610">
                  <a:moveTo>
                    <a:pt x="195" y="1"/>
                  </a:moveTo>
                  <a:cubicBezTo>
                    <a:pt x="87" y="1"/>
                    <a:pt x="1" y="98"/>
                    <a:pt x="15" y="209"/>
                  </a:cubicBezTo>
                  <a:cubicBezTo>
                    <a:pt x="25" y="304"/>
                    <a:pt x="112" y="372"/>
                    <a:pt x="207" y="372"/>
                  </a:cubicBezTo>
                  <a:lnTo>
                    <a:pt x="377" y="398"/>
                  </a:lnTo>
                  <a:cubicBezTo>
                    <a:pt x="462" y="398"/>
                    <a:pt x="540" y="345"/>
                    <a:pt x="566" y="265"/>
                  </a:cubicBezTo>
                  <a:cubicBezTo>
                    <a:pt x="610" y="128"/>
                    <a:pt x="509" y="1"/>
                    <a:pt x="377" y="1"/>
                  </a:cubicBezTo>
                  <a:lnTo>
                    <a:pt x="200" y="1"/>
                  </a:lnTo>
                  <a:cubicBezTo>
                    <a:pt x="198" y="1"/>
                    <a:pt x="196"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485"/>
            <p:cNvSpPr/>
            <p:nvPr/>
          </p:nvSpPr>
          <p:spPr>
            <a:xfrm>
              <a:off x="7277176" y="2289621"/>
              <a:ext cx="18067" cy="11667"/>
            </a:xfrm>
            <a:custGeom>
              <a:rect b="b" l="l" r="r" t="t"/>
              <a:pathLst>
                <a:path extrusionOk="0" h="423" w="655">
                  <a:moveTo>
                    <a:pt x="391" y="1"/>
                  </a:moveTo>
                  <a:lnTo>
                    <a:pt x="225" y="26"/>
                  </a:lnTo>
                  <a:lnTo>
                    <a:pt x="218" y="26"/>
                  </a:lnTo>
                  <a:cubicBezTo>
                    <a:pt x="140" y="26"/>
                    <a:pt x="67" y="75"/>
                    <a:pt x="40" y="150"/>
                  </a:cubicBezTo>
                  <a:cubicBezTo>
                    <a:pt x="1" y="279"/>
                    <a:pt x="93" y="396"/>
                    <a:pt x="216" y="398"/>
                  </a:cubicBezTo>
                  <a:lnTo>
                    <a:pt x="394" y="423"/>
                  </a:lnTo>
                  <a:lnTo>
                    <a:pt x="398" y="423"/>
                  </a:lnTo>
                  <a:cubicBezTo>
                    <a:pt x="471" y="423"/>
                    <a:pt x="540" y="383"/>
                    <a:pt x="574" y="317"/>
                  </a:cubicBezTo>
                  <a:cubicBezTo>
                    <a:pt x="655" y="159"/>
                    <a:pt x="540" y="1"/>
                    <a:pt x="3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485"/>
            <p:cNvSpPr/>
            <p:nvPr/>
          </p:nvSpPr>
          <p:spPr>
            <a:xfrm>
              <a:off x="7301973" y="2289621"/>
              <a:ext cx="18094" cy="11667"/>
            </a:xfrm>
            <a:custGeom>
              <a:rect b="b" l="l" r="r" t="t"/>
              <a:pathLst>
                <a:path extrusionOk="0" h="423" w="656">
                  <a:moveTo>
                    <a:pt x="392" y="1"/>
                  </a:moveTo>
                  <a:lnTo>
                    <a:pt x="226" y="26"/>
                  </a:lnTo>
                  <a:lnTo>
                    <a:pt x="219" y="26"/>
                  </a:lnTo>
                  <a:cubicBezTo>
                    <a:pt x="140" y="26"/>
                    <a:pt x="66" y="75"/>
                    <a:pt x="41" y="150"/>
                  </a:cubicBezTo>
                  <a:cubicBezTo>
                    <a:pt x="0" y="279"/>
                    <a:pt x="94" y="396"/>
                    <a:pt x="217" y="398"/>
                  </a:cubicBezTo>
                  <a:lnTo>
                    <a:pt x="395" y="423"/>
                  </a:lnTo>
                  <a:lnTo>
                    <a:pt x="399" y="423"/>
                  </a:lnTo>
                  <a:cubicBezTo>
                    <a:pt x="472" y="423"/>
                    <a:pt x="541" y="383"/>
                    <a:pt x="575" y="317"/>
                  </a:cubicBezTo>
                  <a:cubicBezTo>
                    <a:pt x="655" y="159"/>
                    <a:pt x="541" y="1"/>
                    <a:pt x="3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485"/>
            <p:cNvSpPr/>
            <p:nvPr/>
          </p:nvSpPr>
          <p:spPr>
            <a:xfrm>
              <a:off x="7224687" y="2289621"/>
              <a:ext cx="17074" cy="16081"/>
            </a:xfrm>
            <a:custGeom>
              <a:rect b="b" l="l" r="r" t="t"/>
              <a:pathLst>
                <a:path extrusionOk="0" h="583" w="619">
                  <a:moveTo>
                    <a:pt x="389" y="1"/>
                  </a:moveTo>
                  <a:lnTo>
                    <a:pt x="226" y="26"/>
                  </a:lnTo>
                  <a:cubicBezTo>
                    <a:pt x="212" y="14"/>
                    <a:pt x="197" y="10"/>
                    <a:pt x="183" y="10"/>
                  </a:cubicBezTo>
                  <a:cubicBezTo>
                    <a:pt x="169" y="10"/>
                    <a:pt x="154" y="15"/>
                    <a:pt x="141" y="20"/>
                  </a:cubicBezTo>
                  <a:cubicBezTo>
                    <a:pt x="66" y="48"/>
                    <a:pt x="0" y="206"/>
                    <a:pt x="0" y="206"/>
                  </a:cubicBezTo>
                  <a:lnTo>
                    <a:pt x="0" y="383"/>
                  </a:lnTo>
                  <a:cubicBezTo>
                    <a:pt x="0" y="493"/>
                    <a:pt x="88" y="583"/>
                    <a:pt x="198" y="583"/>
                  </a:cubicBezTo>
                  <a:lnTo>
                    <a:pt x="201" y="583"/>
                  </a:lnTo>
                  <a:cubicBezTo>
                    <a:pt x="306" y="583"/>
                    <a:pt x="391" y="503"/>
                    <a:pt x="403" y="401"/>
                  </a:cubicBezTo>
                  <a:cubicBezTo>
                    <a:pt x="526" y="393"/>
                    <a:pt x="619" y="281"/>
                    <a:pt x="588" y="152"/>
                  </a:cubicBezTo>
                  <a:cubicBezTo>
                    <a:pt x="567" y="62"/>
                    <a:pt x="482"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485"/>
            <p:cNvSpPr/>
            <p:nvPr/>
          </p:nvSpPr>
          <p:spPr>
            <a:xfrm>
              <a:off x="7249731" y="2510750"/>
              <a:ext cx="18094" cy="11667"/>
            </a:xfrm>
            <a:custGeom>
              <a:rect b="b" l="l" r="r" t="t"/>
              <a:pathLst>
                <a:path extrusionOk="0" h="423" w="656">
                  <a:moveTo>
                    <a:pt x="391" y="0"/>
                  </a:moveTo>
                  <a:lnTo>
                    <a:pt x="227" y="25"/>
                  </a:lnTo>
                  <a:lnTo>
                    <a:pt x="219" y="25"/>
                  </a:lnTo>
                  <a:cubicBezTo>
                    <a:pt x="140" y="25"/>
                    <a:pt x="67" y="75"/>
                    <a:pt x="40" y="150"/>
                  </a:cubicBezTo>
                  <a:cubicBezTo>
                    <a:pt x="1" y="279"/>
                    <a:pt x="95" y="396"/>
                    <a:pt x="216" y="397"/>
                  </a:cubicBezTo>
                  <a:lnTo>
                    <a:pt x="395" y="422"/>
                  </a:lnTo>
                  <a:lnTo>
                    <a:pt x="398" y="422"/>
                  </a:lnTo>
                  <a:cubicBezTo>
                    <a:pt x="471" y="422"/>
                    <a:pt x="542" y="383"/>
                    <a:pt x="574" y="317"/>
                  </a:cubicBezTo>
                  <a:cubicBezTo>
                    <a:pt x="656" y="158"/>
                    <a:pt x="543" y="2"/>
                    <a:pt x="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485"/>
            <p:cNvSpPr/>
            <p:nvPr/>
          </p:nvSpPr>
          <p:spPr>
            <a:xfrm>
              <a:off x="7224714" y="2506419"/>
              <a:ext cx="16439" cy="16081"/>
            </a:xfrm>
            <a:custGeom>
              <a:rect b="b" l="l" r="r" t="t"/>
              <a:pathLst>
                <a:path extrusionOk="0" h="583" w="596">
                  <a:moveTo>
                    <a:pt x="205" y="0"/>
                  </a:moveTo>
                  <a:cubicBezTo>
                    <a:pt x="96" y="0"/>
                    <a:pt x="8" y="89"/>
                    <a:pt x="1" y="198"/>
                  </a:cubicBezTo>
                  <a:lnTo>
                    <a:pt x="1" y="371"/>
                  </a:lnTo>
                  <a:cubicBezTo>
                    <a:pt x="7" y="480"/>
                    <a:pt x="93" y="567"/>
                    <a:pt x="199" y="570"/>
                  </a:cubicBezTo>
                  <a:cubicBezTo>
                    <a:pt x="201" y="571"/>
                    <a:pt x="203" y="571"/>
                    <a:pt x="204" y="571"/>
                  </a:cubicBezTo>
                  <a:cubicBezTo>
                    <a:pt x="211" y="571"/>
                    <a:pt x="217" y="568"/>
                    <a:pt x="223" y="556"/>
                  </a:cubicBezTo>
                  <a:lnTo>
                    <a:pt x="396" y="582"/>
                  </a:lnTo>
                  <a:cubicBezTo>
                    <a:pt x="506" y="572"/>
                    <a:pt x="594" y="484"/>
                    <a:pt x="596" y="374"/>
                  </a:cubicBezTo>
                  <a:cubicBezTo>
                    <a:pt x="596" y="267"/>
                    <a:pt x="511" y="179"/>
                    <a:pt x="404" y="175"/>
                  </a:cubicBezTo>
                  <a:cubicBezTo>
                    <a:pt x="390" y="78"/>
                    <a:pt x="308" y="0"/>
                    <a:pt x="207" y="0"/>
                  </a:cubicBezTo>
                  <a:cubicBezTo>
                    <a:pt x="206" y="0"/>
                    <a:pt x="206" y="0"/>
                    <a:pt x="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9" name="Google Shape;19969;p485"/>
          <p:cNvSpPr/>
          <p:nvPr/>
        </p:nvSpPr>
        <p:spPr>
          <a:xfrm>
            <a:off x="3702050" y="2159225"/>
            <a:ext cx="1740000" cy="17400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Alatsi"/>
                <a:ea typeface="Alatsi"/>
                <a:cs typeface="Alatsi"/>
                <a:sym typeface="Alatsi"/>
              </a:rPr>
              <a:t>GOALS</a:t>
            </a:r>
            <a:endParaRPr sz="2500">
              <a:solidFill>
                <a:schemeClr val="accent1"/>
              </a:solidFill>
              <a:latin typeface="Alatsi"/>
              <a:ea typeface="Alatsi"/>
              <a:cs typeface="Alatsi"/>
              <a:sym typeface="Alatsi"/>
            </a:endParaRPr>
          </a:p>
        </p:txBody>
      </p:sp>
      <p:sp>
        <p:nvSpPr>
          <p:cNvPr id="19970" name="Google Shape;19970;p485"/>
          <p:cNvSpPr txBox="1"/>
          <p:nvPr/>
        </p:nvSpPr>
        <p:spPr>
          <a:xfrm flipH="1">
            <a:off x="786449" y="4037604"/>
            <a:ext cx="1928400" cy="4611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latin typeface="Alatsi"/>
                <a:ea typeface="Alatsi"/>
                <a:cs typeface="Alatsi"/>
                <a:sym typeface="Alatsi"/>
              </a:rPr>
              <a:t>📊 Yield estimation &amp; harvest planning</a:t>
            </a:r>
            <a:endParaRPr sz="1600">
              <a:solidFill>
                <a:schemeClr val="dk1"/>
              </a:solidFill>
              <a:latin typeface="Alatsi"/>
              <a:ea typeface="Alatsi"/>
              <a:cs typeface="Alatsi"/>
              <a:sym typeface="Alatsi"/>
            </a:endParaRPr>
          </a:p>
        </p:txBody>
      </p:sp>
      <p:sp>
        <p:nvSpPr>
          <p:cNvPr id="19971" name="Google Shape;19971;p485"/>
          <p:cNvSpPr txBox="1"/>
          <p:nvPr/>
        </p:nvSpPr>
        <p:spPr>
          <a:xfrm flipH="1">
            <a:off x="719999" y="1684675"/>
            <a:ext cx="20613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Alatsi"/>
                <a:ea typeface="Alatsi"/>
                <a:cs typeface="Alatsi"/>
                <a:sym typeface="Alatsi"/>
              </a:rPr>
              <a:t>🍇 Disease detection </a:t>
            </a:r>
            <a:endParaRPr sz="1600">
              <a:solidFill>
                <a:schemeClr val="dk1"/>
              </a:solidFill>
              <a:latin typeface="Alatsi"/>
              <a:ea typeface="Alatsi"/>
              <a:cs typeface="Alatsi"/>
              <a:sym typeface="Alatsi"/>
            </a:endParaRPr>
          </a:p>
        </p:txBody>
      </p:sp>
      <p:sp>
        <p:nvSpPr>
          <p:cNvPr id="19972" name="Google Shape;19972;p485"/>
          <p:cNvSpPr txBox="1"/>
          <p:nvPr/>
        </p:nvSpPr>
        <p:spPr>
          <a:xfrm flipH="1">
            <a:off x="720008" y="1975800"/>
            <a:ext cx="19284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Archivo"/>
                <a:ea typeface="Archivo"/>
                <a:cs typeface="Archivo"/>
                <a:sym typeface="Archivo"/>
              </a:rPr>
              <a:t>(early warning)</a:t>
            </a:r>
            <a:endParaRPr>
              <a:solidFill>
                <a:schemeClr val="dk1"/>
              </a:solidFill>
              <a:latin typeface="Lato"/>
              <a:ea typeface="Lato"/>
              <a:cs typeface="Lato"/>
              <a:sym typeface="Lato"/>
            </a:endParaRPr>
          </a:p>
        </p:txBody>
      </p:sp>
      <p:sp>
        <p:nvSpPr>
          <p:cNvPr id="19973" name="Google Shape;19973;p485"/>
          <p:cNvSpPr txBox="1"/>
          <p:nvPr/>
        </p:nvSpPr>
        <p:spPr>
          <a:xfrm flipH="1">
            <a:off x="6809168" y="3914704"/>
            <a:ext cx="19284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600">
                <a:solidFill>
                  <a:schemeClr val="dk1"/>
                </a:solidFill>
                <a:latin typeface="Alatsi"/>
                <a:ea typeface="Alatsi"/>
                <a:cs typeface="Alatsi"/>
                <a:sym typeface="Alatsi"/>
              </a:rPr>
              <a:t>🔬 Phenotyping for plant breeding</a:t>
            </a:r>
            <a:endParaRPr sz="1600">
              <a:solidFill>
                <a:schemeClr val="dk1"/>
              </a:solidFill>
              <a:latin typeface="Alatsi"/>
              <a:ea typeface="Alatsi"/>
              <a:cs typeface="Alatsi"/>
              <a:sym typeface="Alatsi"/>
            </a:endParaRPr>
          </a:p>
        </p:txBody>
      </p:sp>
      <p:sp>
        <p:nvSpPr>
          <p:cNvPr id="19974" name="Google Shape;19974;p485"/>
          <p:cNvSpPr txBox="1"/>
          <p:nvPr/>
        </p:nvSpPr>
        <p:spPr>
          <a:xfrm flipH="1">
            <a:off x="6742275" y="1673450"/>
            <a:ext cx="20613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dk1"/>
                </a:solidFill>
                <a:latin typeface="Alatsi"/>
                <a:ea typeface="Alatsi"/>
                <a:cs typeface="Alatsi"/>
                <a:sym typeface="Alatsi"/>
              </a:rPr>
              <a:t>💧 Water stress &amp; irrigation control</a:t>
            </a:r>
            <a:endParaRPr sz="1600">
              <a:solidFill>
                <a:schemeClr val="dk1"/>
              </a:solidFill>
              <a:latin typeface="Alatsi"/>
              <a:ea typeface="Alatsi"/>
              <a:cs typeface="Alatsi"/>
              <a:sym typeface="Alatsi"/>
            </a:endParaRPr>
          </a:p>
        </p:txBody>
      </p:sp>
      <p:cxnSp>
        <p:nvCxnSpPr>
          <p:cNvPr id="19975" name="Google Shape;19975;p485"/>
          <p:cNvCxnSpPr>
            <a:stCxn id="19971" idx="0"/>
            <a:endCxn id="19848" idx="0"/>
          </p:cNvCxnSpPr>
          <p:nvPr/>
        </p:nvCxnSpPr>
        <p:spPr>
          <a:xfrm flipH="1" rot="-5400000">
            <a:off x="2581049" y="854275"/>
            <a:ext cx="22200" cy="1683000"/>
          </a:xfrm>
          <a:prstGeom prst="bentConnector3">
            <a:avLst>
              <a:gd fmla="val -1072635" name="adj1"/>
            </a:avLst>
          </a:prstGeom>
          <a:noFill/>
          <a:ln cap="flat" cmpd="sng" w="19050">
            <a:solidFill>
              <a:schemeClr val="dk1"/>
            </a:solidFill>
            <a:prstDash val="solid"/>
            <a:round/>
            <a:headEnd len="med" w="med" type="oval"/>
            <a:tailEnd len="med" w="med" type="none"/>
          </a:ln>
        </p:spPr>
      </p:cxnSp>
      <p:cxnSp>
        <p:nvCxnSpPr>
          <p:cNvPr id="19976" name="Google Shape;19976;p485"/>
          <p:cNvCxnSpPr>
            <a:stCxn id="19974" idx="0"/>
            <a:endCxn id="19849" idx="0"/>
          </p:cNvCxnSpPr>
          <p:nvPr/>
        </p:nvCxnSpPr>
        <p:spPr>
          <a:xfrm rot="5400000">
            <a:off x="6725925" y="659750"/>
            <a:ext cx="33300" cy="2060700"/>
          </a:xfrm>
          <a:prstGeom prst="bentConnector3">
            <a:avLst>
              <a:gd fmla="val -715090" name="adj1"/>
            </a:avLst>
          </a:prstGeom>
          <a:noFill/>
          <a:ln cap="flat" cmpd="sng" w="19050">
            <a:solidFill>
              <a:schemeClr val="dk1"/>
            </a:solidFill>
            <a:prstDash val="solid"/>
            <a:round/>
            <a:headEnd len="med" w="med" type="oval"/>
            <a:tailEnd len="med" w="med" type="none"/>
          </a:ln>
        </p:spPr>
      </p:cxnSp>
      <p:cxnSp>
        <p:nvCxnSpPr>
          <p:cNvPr id="19977" name="Google Shape;19977;p485"/>
          <p:cNvCxnSpPr>
            <a:stCxn id="19970" idx="2"/>
            <a:endCxn id="19850" idx="4"/>
          </p:cNvCxnSpPr>
          <p:nvPr/>
        </p:nvCxnSpPr>
        <p:spPr>
          <a:xfrm rot="-5400000">
            <a:off x="2518649" y="3583704"/>
            <a:ext cx="147000" cy="1683000"/>
          </a:xfrm>
          <a:prstGeom prst="bentConnector3">
            <a:avLst>
              <a:gd fmla="val -161990" name="adj1"/>
            </a:avLst>
          </a:prstGeom>
          <a:noFill/>
          <a:ln cap="flat" cmpd="sng" w="19050">
            <a:solidFill>
              <a:schemeClr val="dk1"/>
            </a:solidFill>
            <a:prstDash val="solid"/>
            <a:round/>
            <a:headEnd len="med" w="med" type="oval"/>
            <a:tailEnd len="med" w="med" type="none"/>
          </a:ln>
        </p:spPr>
      </p:cxnSp>
      <p:cxnSp>
        <p:nvCxnSpPr>
          <p:cNvPr id="19978" name="Google Shape;19978;p485"/>
          <p:cNvCxnSpPr>
            <a:stCxn id="19973" idx="2"/>
            <a:endCxn id="19851" idx="4"/>
          </p:cNvCxnSpPr>
          <p:nvPr/>
        </p:nvCxnSpPr>
        <p:spPr>
          <a:xfrm flipH="1" rot="5400000">
            <a:off x="6730568" y="3333004"/>
            <a:ext cx="24300" cy="2061300"/>
          </a:xfrm>
          <a:prstGeom prst="bentConnector3">
            <a:avLst>
              <a:gd fmla="val -979938" name="adj1"/>
            </a:avLst>
          </a:prstGeom>
          <a:noFill/>
          <a:ln cap="flat" cmpd="sng" w="19050">
            <a:solidFill>
              <a:schemeClr val="dk1"/>
            </a:solidFill>
            <a:prstDash val="solid"/>
            <a:round/>
            <a:headEnd len="med" w="med" type="oval"/>
            <a:tailEnd len="med" w="med" type="none"/>
          </a:ln>
        </p:spPr>
      </p:cxnSp>
      <p:grpSp>
        <p:nvGrpSpPr>
          <p:cNvPr id="19979" name="Google Shape;19979;p485"/>
          <p:cNvGrpSpPr/>
          <p:nvPr/>
        </p:nvGrpSpPr>
        <p:grpSpPr>
          <a:xfrm>
            <a:off x="5393281" y="1849784"/>
            <a:ext cx="663064" cy="622219"/>
            <a:chOff x="1539961" y="3407429"/>
            <a:chExt cx="375674" cy="352532"/>
          </a:xfrm>
        </p:grpSpPr>
        <p:grpSp>
          <p:nvGrpSpPr>
            <p:cNvPr id="19980" name="Google Shape;19980;p485"/>
            <p:cNvGrpSpPr/>
            <p:nvPr/>
          </p:nvGrpSpPr>
          <p:grpSpPr>
            <a:xfrm>
              <a:off x="1828694" y="3473738"/>
              <a:ext cx="28658" cy="11005"/>
              <a:chOff x="1828694" y="3473738"/>
              <a:chExt cx="28658" cy="11005"/>
            </a:xfrm>
          </p:grpSpPr>
          <p:sp>
            <p:nvSpPr>
              <p:cNvPr id="19981" name="Google Shape;19981;p485"/>
              <p:cNvSpPr/>
              <p:nvPr/>
            </p:nvSpPr>
            <p:spPr>
              <a:xfrm>
                <a:off x="1828694" y="3473738"/>
                <a:ext cx="28658" cy="11005"/>
              </a:xfrm>
              <a:custGeom>
                <a:rect b="b" l="l" r="r" t="t"/>
                <a:pathLst>
                  <a:path extrusionOk="0" h="399" w="1039">
                    <a:moveTo>
                      <a:pt x="1" y="0"/>
                    </a:moveTo>
                    <a:lnTo>
                      <a:pt x="1" y="399"/>
                    </a:lnTo>
                    <a:lnTo>
                      <a:pt x="1038" y="399"/>
                    </a:lnTo>
                    <a:lnTo>
                      <a:pt x="10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485"/>
              <p:cNvSpPr/>
              <p:nvPr/>
            </p:nvSpPr>
            <p:spPr>
              <a:xfrm>
                <a:off x="1828694" y="3473738"/>
                <a:ext cx="28658" cy="11005"/>
              </a:xfrm>
              <a:custGeom>
                <a:rect b="b" l="l" r="r" t="t"/>
                <a:pathLst>
                  <a:path extrusionOk="0" h="399" w="1039">
                    <a:moveTo>
                      <a:pt x="1" y="0"/>
                    </a:moveTo>
                    <a:lnTo>
                      <a:pt x="1" y="399"/>
                    </a:lnTo>
                    <a:lnTo>
                      <a:pt x="1038" y="399"/>
                    </a:lnTo>
                    <a:lnTo>
                      <a:pt x="1038" y="0"/>
                    </a:ln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83" name="Google Shape;19983;p485"/>
            <p:cNvSpPr/>
            <p:nvPr/>
          </p:nvSpPr>
          <p:spPr>
            <a:xfrm>
              <a:off x="1718916" y="3527910"/>
              <a:ext cx="17598" cy="41760"/>
            </a:xfrm>
            <a:custGeom>
              <a:rect b="b" l="l" r="r" t="t"/>
              <a:pathLst>
                <a:path extrusionOk="0" h="1514" w="638">
                  <a:moveTo>
                    <a:pt x="0" y="0"/>
                  </a:moveTo>
                  <a:lnTo>
                    <a:pt x="0" y="1514"/>
                  </a:lnTo>
                  <a:lnTo>
                    <a:pt x="638" y="1514"/>
                  </a:lnTo>
                  <a:lnTo>
                    <a:pt x="6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485"/>
            <p:cNvSpPr/>
            <p:nvPr/>
          </p:nvSpPr>
          <p:spPr>
            <a:xfrm>
              <a:off x="1598105" y="3473738"/>
              <a:ext cx="28603" cy="11005"/>
            </a:xfrm>
            <a:custGeom>
              <a:rect b="b" l="l" r="r" t="t"/>
              <a:pathLst>
                <a:path extrusionOk="0" h="399" w="1037">
                  <a:moveTo>
                    <a:pt x="19" y="0"/>
                  </a:moveTo>
                  <a:lnTo>
                    <a:pt x="0" y="19"/>
                  </a:lnTo>
                  <a:lnTo>
                    <a:pt x="0" y="399"/>
                  </a:lnTo>
                  <a:lnTo>
                    <a:pt x="1036" y="399"/>
                  </a:lnTo>
                  <a:lnTo>
                    <a:pt x="10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485"/>
            <p:cNvSpPr/>
            <p:nvPr/>
          </p:nvSpPr>
          <p:spPr>
            <a:xfrm>
              <a:off x="1789858" y="3505540"/>
              <a:ext cx="42587" cy="117915"/>
            </a:xfrm>
            <a:custGeom>
              <a:rect b="b" l="l" r="r" t="t"/>
              <a:pathLst>
                <a:path extrusionOk="0" h="4275" w="1544">
                  <a:moveTo>
                    <a:pt x="229" y="1"/>
                  </a:moveTo>
                  <a:cubicBezTo>
                    <a:pt x="162" y="1"/>
                    <a:pt x="97" y="35"/>
                    <a:pt x="59" y="96"/>
                  </a:cubicBezTo>
                  <a:cubicBezTo>
                    <a:pt x="0" y="188"/>
                    <a:pt x="30" y="311"/>
                    <a:pt x="124" y="370"/>
                  </a:cubicBezTo>
                  <a:cubicBezTo>
                    <a:pt x="166" y="396"/>
                    <a:pt x="1145" y="1019"/>
                    <a:pt x="1145" y="2266"/>
                  </a:cubicBezTo>
                  <a:lnTo>
                    <a:pt x="1145" y="4067"/>
                  </a:lnTo>
                  <a:cubicBezTo>
                    <a:pt x="1145" y="4170"/>
                    <a:pt x="1218" y="4259"/>
                    <a:pt x="1319" y="4273"/>
                  </a:cubicBezTo>
                  <a:cubicBezTo>
                    <a:pt x="1328" y="4274"/>
                    <a:pt x="1336" y="4274"/>
                    <a:pt x="1345" y="4274"/>
                  </a:cubicBezTo>
                  <a:cubicBezTo>
                    <a:pt x="1455" y="4274"/>
                    <a:pt x="1544" y="4185"/>
                    <a:pt x="1544" y="4075"/>
                  </a:cubicBezTo>
                  <a:lnTo>
                    <a:pt x="1544" y="2265"/>
                  </a:lnTo>
                  <a:cubicBezTo>
                    <a:pt x="1544" y="789"/>
                    <a:pt x="382" y="61"/>
                    <a:pt x="332" y="30"/>
                  </a:cubicBezTo>
                  <a:cubicBezTo>
                    <a:pt x="300" y="10"/>
                    <a:pt x="264" y="1"/>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485"/>
            <p:cNvSpPr/>
            <p:nvPr/>
          </p:nvSpPr>
          <p:spPr>
            <a:xfrm>
              <a:off x="1622957" y="3505595"/>
              <a:ext cx="42505" cy="117860"/>
            </a:xfrm>
            <a:custGeom>
              <a:rect b="b" l="l" r="r" t="t"/>
              <a:pathLst>
                <a:path extrusionOk="0" h="4273" w="1541">
                  <a:moveTo>
                    <a:pt x="1315" y="0"/>
                  </a:moveTo>
                  <a:cubicBezTo>
                    <a:pt x="1279" y="0"/>
                    <a:pt x="1243" y="10"/>
                    <a:pt x="1211" y="29"/>
                  </a:cubicBezTo>
                  <a:cubicBezTo>
                    <a:pt x="1162" y="59"/>
                    <a:pt x="0" y="790"/>
                    <a:pt x="0" y="2264"/>
                  </a:cubicBezTo>
                  <a:lnTo>
                    <a:pt x="0" y="4065"/>
                  </a:lnTo>
                  <a:cubicBezTo>
                    <a:pt x="0" y="4168"/>
                    <a:pt x="74" y="4257"/>
                    <a:pt x="175" y="4271"/>
                  </a:cubicBezTo>
                  <a:cubicBezTo>
                    <a:pt x="183" y="4272"/>
                    <a:pt x="192" y="4272"/>
                    <a:pt x="200" y="4272"/>
                  </a:cubicBezTo>
                  <a:cubicBezTo>
                    <a:pt x="310" y="4272"/>
                    <a:pt x="400" y="4183"/>
                    <a:pt x="396" y="4074"/>
                  </a:cubicBezTo>
                  <a:lnTo>
                    <a:pt x="396" y="2264"/>
                  </a:lnTo>
                  <a:cubicBezTo>
                    <a:pt x="396" y="1017"/>
                    <a:pt x="1376" y="394"/>
                    <a:pt x="1419" y="368"/>
                  </a:cubicBezTo>
                  <a:cubicBezTo>
                    <a:pt x="1513" y="311"/>
                    <a:pt x="1541" y="189"/>
                    <a:pt x="1485" y="95"/>
                  </a:cubicBezTo>
                  <a:cubicBezTo>
                    <a:pt x="1448" y="34"/>
                    <a:pt x="1382" y="0"/>
                    <a:pt x="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485"/>
            <p:cNvSpPr/>
            <p:nvPr/>
          </p:nvSpPr>
          <p:spPr>
            <a:xfrm>
              <a:off x="1622295" y="3462015"/>
              <a:ext cx="211613" cy="74693"/>
            </a:xfrm>
            <a:custGeom>
              <a:rect b="b" l="l" r="r" t="t"/>
              <a:pathLst>
                <a:path extrusionOk="0" h="2708" w="7672">
                  <a:moveTo>
                    <a:pt x="213" y="0"/>
                  </a:moveTo>
                  <a:cubicBezTo>
                    <a:pt x="96" y="0"/>
                    <a:pt x="1" y="96"/>
                    <a:pt x="1" y="213"/>
                  </a:cubicBezTo>
                  <a:lnTo>
                    <a:pt x="1" y="1142"/>
                  </a:lnTo>
                  <a:cubicBezTo>
                    <a:pt x="1" y="1259"/>
                    <a:pt x="96" y="1354"/>
                    <a:pt x="213" y="1354"/>
                  </a:cubicBezTo>
                  <a:lnTo>
                    <a:pt x="482" y="1354"/>
                  </a:lnTo>
                  <a:cubicBezTo>
                    <a:pt x="945" y="1354"/>
                    <a:pt x="1349" y="1604"/>
                    <a:pt x="1568" y="1976"/>
                  </a:cubicBezTo>
                  <a:cubicBezTo>
                    <a:pt x="1677" y="2162"/>
                    <a:pt x="1739" y="2379"/>
                    <a:pt x="1739" y="2612"/>
                  </a:cubicBezTo>
                  <a:cubicBezTo>
                    <a:pt x="1739" y="2638"/>
                    <a:pt x="1749" y="2663"/>
                    <a:pt x="1767" y="2679"/>
                  </a:cubicBezTo>
                  <a:cubicBezTo>
                    <a:pt x="1786" y="2695"/>
                    <a:pt x="1809" y="2707"/>
                    <a:pt x="1834" y="2707"/>
                  </a:cubicBezTo>
                  <a:lnTo>
                    <a:pt x="5894" y="2707"/>
                  </a:lnTo>
                  <a:cubicBezTo>
                    <a:pt x="5948" y="2707"/>
                    <a:pt x="5989" y="2663"/>
                    <a:pt x="5989" y="2609"/>
                  </a:cubicBezTo>
                  <a:cubicBezTo>
                    <a:pt x="5989" y="2379"/>
                    <a:pt x="6052" y="2162"/>
                    <a:pt x="6162" y="1976"/>
                  </a:cubicBezTo>
                  <a:cubicBezTo>
                    <a:pt x="6216" y="1883"/>
                    <a:pt x="6282" y="1798"/>
                    <a:pt x="6358" y="1722"/>
                  </a:cubicBezTo>
                  <a:cubicBezTo>
                    <a:pt x="6587" y="1495"/>
                    <a:pt x="6901" y="1354"/>
                    <a:pt x="7248" y="1354"/>
                  </a:cubicBezTo>
                  <a:lnTo>
                    <a:pt x="7460" y="1354"/>
                  </a:lnTo>
                  <a:cubicBezTo>
                    <a:pt x="7576" y="1354"/>
                    <a:pt x="7671" y="1261"/>
                    <a:pt x="7671" y="1143"/>
                  </a:cubicBezTo>
                  <a:lnTo>
                    <a:pt x="7671" y="213"/>
                  </a:lnTo>
                  <a:cubicBezTo>
                    <a:pt x="7671" y="96"/>
                    <a:pt x="7576" y="0"/>
                    <a:pt x="74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485"/>
            <p:cNvSpPr/>
            <p:nvPr/>
          </p:nvSpPr>
          <p:spPr>
            <a:xfrm>
              <a:off x="1663503" y="3516132"/>
              <a:ext cx="128645" cy="20577"/>
            </a:xfrm>
            <a:custGeom>
              <a:rect b="b" l="l" r="r" t="t"/>
              <a:pathLst>
                <a:path extrusionOk="0" h="746" w="4664">
                  <a:moveTo>
                    <a:pt x="0" y="1"/>
                  </a:moveTo>
                  <a:cubicBezTo>
                    <a:pt x="112" y="191"/>
                    <a:pt x="176" y="411"/>
                    <a:pt x="176" y="647"/>
                  </a:cubicBezTo>
                  <a:cubicBezTo>
                    <a:pt x="176" y="673"/>
                    <a:pt x="185" y="697"/>
                    <a:pt x="204" y="716"/>
                  </a:cubicBezTo>
                  <a:cubicBezTo>
                    <a:pt x="220" y="733"/>
                    <a:pt x="244" y="745"/>
                    <a:pt x="271" y="745"/>
                  </a:cubicBezTo>
                  <a:lnTo>
                    <a:pt x="4392" y="745"/>
                  </a:lnTo>
                  <a:cubicBezTo>
                    <a:pt x="4447" y="745"/>
                    <a:pt x="4488" y="701"/>
                    <a:pt x="4488" y="647"/>
                  </a:cubicBezTo>
                  <a:cubicBezTo>
                    <a:pt x="4488" y="412"/>
                    <a:pt x="4552" y="191"/>
                    <a:pt x="4664" y="2"/>
                  </a:cubicBezTo>
                  <a:lnTo>
                    <a:pt x="46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485"/>
            <p:cNvSpPr/>
            <p:nvPr/>
          </p:nvSpPr>
          <p:spPr>
            <a:xfrm>
              <a:off x="1769971" y="3461960"/>
              <a:ext cx="63164" cy="74749"/>
            </a:xfrm>
            <a:custGeom>
              <a:rect b="b" l="l" r="r" t="t"/>
              <a:pathLst>
                <a:path extrusionOk="0" h="2710" w="2290">
                  <a:moveTo>
                    <a:pt x="1658" y="1"/>
                  </a:moveTo>
                  <a:cubicBezTo>
                    <a:pt x="1771" y="1"/>
                    <a:pt x="1865" y="95"/>
                    <a:pt x="1865" y="210"/>
                  </a:cubicBezTo>
                  <a:lnTo>
                    <a:pt x="1865" y="717"/>
                  </a:lnTo>
                  <a:cubicBezTo>
                    <a:pt x="1865" y="835"/>
                    <a:pt x="1769" y="930"/>
                    <a:pt x="1652" y="930"/>
                  </a:cubicBezTo>
                  <a:lnTo>
                    <a:pt x="1438" y="930"/>
                  </a:lnTo>
                  <a:cubicBezTo>
                    <a:pt x="1020" y="980"/>
                    <a:pt x="685" y="1226"/>
                    <a:pt x="453" y="1547"/>
                  </a:cubicBezTo>
                  <a:cubicBezTo>
                    <a:pt x="222" y="1869"/>
                    <a:pt x="94" y="2265"/>
                    <a:pt x="94" y="2614"/>
                  </a:cubicBezTo>
                  <a:cubicBezTo>
                    <a:pt x="94" y="2665"/>
                    <a:pt x="53" y="2709"/>
                    <a:pt x="0" y="2709"/>
                  </a:cubicBezTo>
                  <a:lnTo>
                    <a:pt x="510" y="2709"/>
                  </a:lnTo>
                  <a:cubicBezTo>
                    <a:pt x="562" y="2709"/>
                    <a:pt x="609" y="2667"/>
                    <a:pt x="609" y="2614"/>
                  </a:cubicBezTo>
                  <a:cubicBezTo>
                    <a:pt x="609" y="2266"/>
                    <a:pt x="749" y="1951"/>
                    <a:pt x="977" y="1724"/>
                  </a:cubicBezTo>
                  <a:cubicBezTo>
                    <a:pt x="1205" y="1497"/>
                    <a:pt x="1519" y="1356"/>
                    <a:pt x="1866" y="1356"/>
                  </a:cubicBezTo>
                  <a:lnTo>
                    <a:pt x="2079" y="1356"/>
                  </a:lnTo>
                  <a:cubicBezTo>
                    <a:pt x="2194" y="1356"/>
                    <a:pt x="2290" y="1263"/>
                    <a:pt x="2290" y="1145"/>
                  </a:cubicBezTo>
                  <a:lnTo>
                    <a:pt x="2290" y="215"/>
                  </a:lnTo>
                  <a:cubicBezTo>
                    <a:pt x="2290" y="98"/>
                    <a:pt x="2194" y="2"/>
                    <a:pt x="2077"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485"/>
            <p:cNvSpPr/>
            <p:nvPr/>
          </p:nvSpPr>
          <p:spPr>
            <a:xfrm>
              <a:off x="1769861" y="3516187"/>
              <a:ext cx="21845" cy="20549"/>
            </a:xfrm>
            <a:custGeom>
              <a:rect b="b" l="l" r="r" t="t"/>
              <a:pathLst>
                <a:path extrusionOk="0" h="745" w="792">
                  <a:moveTo>
                    <a:pt x="226" y="0"/>
                  </a:moveTo>
                  <a:cubicBezTo>
                    <a:pt x="141" y="217"/>
                    <a:pt x="97" y="440"/>
                    <a:pt x="97" y="648"/>
                  </a:cubicBezTo>
                  <a:cubicBezTo>
                    <a:pt x="97" y="701"/>
                    <a:pt x="53" y="745"/>
                    <a:pt x="0" y="745"/>
                  </a:cubicBezTo>
                  <a:lnTo>
                    <a:pt x="520" y="745"/>
                  </a:lnTo>
                  <a:cubicBezTo>
                    <a:pt x="572" y="745"/>
                    <a:pt x="616" y="702"/>
                    <a:pt x="616" y="649"/>
                  </a:cubicBezTo>
                  <a:cubicBezTo>
                    <a:pt x="616" y="633"/>
                    <a:pt x="617" y="614"/>
                    <a:pt x="617" y="598"/>
                  </a:cubicBezTo>
                  <a:cubicBezTo>
                    <a:pt x="621" y="400"/>
                    <a:pt x="680" y="202"/>
                    <a:pt x="775" y="29"/>
                  </a:cubicBezTo>
                  <a:cubicBezTo>
                    <a:pt x="778" y="21"/>
                    <a:pt x="784" y="12"/>
                    <a:pt x="790" y="3"/>
                  </a:cubicBezTo>
                  <a:cubicBezTo>
                    <a:pt x="791" y="3"/>
                    <a:pt x="791" y="0"/>
                    <a:pt x="791"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485"/>
            <p:cNvSpPr/>
            <p:nvPr/>
          </p:nvSpPr>
          <p:spPr>
            <a:xfrm>
              <a:off x="1812062" y="3613581"/>
              <a:ext cx="32768" cy="11033"/>
            </a:xfrm>
            <a:custGeom>
              <a:rect b="b" l="l" r="r" t="t"/>
              <a:pathLst>
                <a:path extrusionOk="0" h="400" w="1188">
                  <a:moveTo>
                    <a:pt x="213" y="1"/>
                  </a:moveTo>
                  <a:cubicBezTo>
                    <a:pt x="94" y="1"/>
                    <a:pt x="0" y="104"/>
                    <a:pt x="15" y="225"/>
                  </a:cubicBezTo>
                  <a:cubicBezTo>
                    <a:pt x="28" y="326"/>
                    <a:pt x="117" y="400"/>
                    <a:pt x="220" y="400"/>
                  </a:cubicBezTo>
                  <a:lnTo>
                    <a:pt x="975" y="400"/>
                  </a:lnTo>
                  <a:cubicBezTo>
                    <a:pt x="1092" y="400"/>
                    <a:pt x="1187" y="297"/>
                    <a:pt x="1172" y="175"/>
                  </a:cubicBezTo>
                  <a:cubicBezTo>
                    <a:pt x="1159" y="74"/>
                    <a:pt x="1070" y="1"/>
                    <a:pt x="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485"/>
            <p:cNvSpPr/>
            <p:nvPr/>
          </p:nvSpPr>
          <p:spPr>
            <a:xfrm>
              <a:off x="1610820" y="3613581"/>
              <a:ext cx="32768" cy="11033"/>
            </a:xfrm>
            <a:custGeom>
              <a:rect b="b" l="l" r="r" t="t"/>
              <a:pathLst>
                <a:path extrusionOk="0" h="400" w="1188">
                  <a:moveTo>
                    <a:pt x="213" y="1"/>
                  </a:moveTo>
                  <a:cubicBezTo>
                    <a:pt x="94" y="1"/>
                    <a:pt x="1" y="104"/>
                    <a:pt x="15" y="225"/>
                  </a:cubicBezTo>
                  <a:cubicBezTo>
                    <a:pt x="29" y="326"/>
                    <a:pt x="118" y="400"/>
                    <a:pt x="221" y="400"/>
                  </a:cubicBezTo>
                  <a:lnTo>
                    <a:pt x="975" y="400"/>
                  </a:lnTo>
                  <a:cubicBezTo>
                    <a:pt x="1095" y="400"/>
                    <a:pt x="1188" y="297"/>
                    <a:pt x="1173" y="175"/>
                  </a:cubicBezTo>
                  <a:cubicBezTo>
                    <a:pt x="1161" y="74"/>
                    <a:pt x="1071"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485"/>
            <p:cNvSpPr/>
            <p:nvPr/>
          </p:nvSpPr>
          <p:spPr>
            <a:xfrm>
              <a:off x="1860194" y="3437605"/>
              <a:ext cx="10978" cy="26976"/>
            </a:xfrm>
            <a:custGeom>
              <a:rect b="b" l="l" r="r" t="t"/>
              <a:pathLst>
                <a:path extrusionOk="0" h="978" w="398">
                  <a:moveTo>
                    <a:pt x="200" y="0"/>
                  </a:moveTo>
                  <a:cubicBezTo>
                    <a:pt x="192" y="0"/>
                    <a:pt x="183" y="1"/>
                    <a:pt x="175" y="2"/>
                  </a:cubicBezTo>
                  <a:cubicBezTo>
                    <a:pt x="74" y="13"/>
                    <a:pt x="1" y="104"/>
                    <a:pt x="1" y="207"/>
                  </a:cubicBezTo>
                  <a:lnTo>
                    <a:pt x="1" y="771"/>
                  </a:lnTo>
                  <a:cubicBezTo>
                    <a:pt x="1" y="874"/>
                    <a:pt x="74" y="963"/>
                    <a:pt x="175" y="976"/>
                  </a:cubicBezTo>
                  <a:cubicBezTo>
                    <a:pt x="183" y="977"/>
                    <a:pt x="191" y="978"/>
                    <a:pt x="199" y="978"/>
                  </a:cubicBezTo>
                  <a:cubicBezTo>
                    <a:pt x="309" y="978"/>
                    <a:pt x="398" y="887"/>
                    <a:pt x="398" y="778"/>
                  </a:cubicBezTo>
                  <a:lnTo>
                    <a:pt x="398" y="199"/>
                  </a:lnTo>
                  <a:cubicBezTo>
                    <a:pt x="398" y="88"/>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485"/>
            <p:cNvSpPr/>
            <p:nvPr/>
          </p:nvSpPr>
          <p:spPr>
            <a:xfrm>
              <a:off x="1858732" y="3407429"/>
              <a:ext cx="13984" cy="18011"/>
            </a:xfrm>
            <a:custGeom>
              <a:rect b="b" l="l" r="r" t="t"/>
              <a:pathLst>
                <a:path extrusionOk="0" h="653" w="507">
                  <a:moveTo>
                    <a:pt x="253" y="1"/>
                  </a:moveTo>
                  <a:cubicBezTo>
                    <a:pt x="114" y="1"/>
                    <a:pt x="1" y="111"/>
                    <a:pt x="1" y="248"/>
                  </a:cubicBezTo>
                  <a:lnTo>
                    <a:pt x="1" y="653"/>
                  </a:lnTo>
                  <a:lnTo>
                    <a:pt x="503" y="653"/>
                  </a:lnTo>
                  <a:lnTo>
                    <a:pt x="503" y="248"/>
                  </a:lnTo>
                  <a:cubicBezTo>
                    <a:pt x="506" y="111"/>
                    <a:pt x="392"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485"/>
            <p:cNvSpPr/>
            <p:nvPr/>
          </p:nvSpPr>
          <p:spPr>
            <a:xfrm>
              <a:off x="1855091" y="3458319"/>
              <a:ext cx="22038" cy="41070"/>
            </a:xfrm>
            <a:custGeom>
              <a:rect b="b" l="l" r="r" t="t"/>
              <a:pathLst>
                <a:path extrusionOk="0" h="1489" w="799">
                  <a:moveTo>
                    <a:pt x="241" y="1"/>
                  </a:moveTo>
                  <a:cubicBezTo>
                    <a:pt x="109" y="1"/>
                    <a:pt x="1" y="109"/>
                    <a:pt x="1" y="241"/>
                  </a:cubicBezTo>
                  <a:lnTo>
                    <a:pt x="1" y="1248"/>
                  </a:lnTo>
                  <a:cubicBezTo>
                    <a:pt x="1" y="1383"/>
                    <a:pt x="109" y="1488"/>
                    <a:pt x="241" y="1488"/>
                  </a:cubicBezTo>
                  <a:lnTo>
                    <a:pt x="558" y="1488"/>
                  </a:lnTo>
                  <a:cubicBezTo>
                    <a:pt x="690" y="1488"/>
                    <a:pt x="798" y="1380"/>
                    <a:pt x="798" y="1248"/>
                  </a:cubicBezTo>
                  <a:lnTo>
                    <a:pt x="798" y="241"/>
                  </a:lnTo>
                  <a:cubicBezTo>
                    <a:pt x="798" y="109"/>
                    <a:pt x="690" y="1"/>
                    <a:pt x="5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485"/>
            <p:cNvSpPr/>
            <p:nvPr/>
          </p:nvSpPr>
          <p:spPr>
            <a:xfrm>
              <a:off x="1866069" y="3458319"/>
              <a:ext cx="11061" cy="41070"/>
            </a:xfrm>
            <a:custGeom>
              <a:rect b="b" l="l" r="r" t="t"/>
              <a:pathLst>
                <a:path extrusionOk="0" h="1489" w="401">
                  <a:moveTo>
                    <a:pt x="0" y="1"/>
                  </a:moveTo>
                  <a:lnTo>
                    <a:pt x="0" y="1488"/>
                  </a:lnTo>
                  <a:lnTo>
                    <a:pt x="160" y="1488"/>
                  </a:lnTo>
                  <a:cubicBezTo>
                    <a:pt x="292" y="1488"/>
                    <a:pt x="400" y="1380"/>
                    <a:pt x="400" y="1248"/>
                  </a:cubicBezTo>
                  <a:lnTo>
                    <a:pt x="400" y="241"/>
                  </a:lnTo>
                  <a:cubicBezTo>
                    <a:pt x="400" y="109"/>
                    <a:pt x="292" y="1"/>
                    <a:pt x="160" y="1"/>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485"/>
            <p:cNvSpPr/>
            <p:nvPr/>
          </p:nvSpPr>
          <p:spPr>
            <a:xfrm>
              <a:off x="1847699" y="3425358"/>
              <a:ext cx="35968" cy="18370"/>
            </a:xfrm>
            <a:custGeom>
              <a:rect b="b" l="l" r="r" t="t"/>
              <a:pathLst>
                <a:path extrusionOk="0" h="666" w="1304">
                  <a:moveTo>
                    <a:pt x="1" y="0"/>
                  </a:moveTo>
                  <a:lnTo>
                    <a:pt x="1" y="476"/>
                  </a:lnTo>
                  <a:cubicBezTo>
                    <a:pt x="1" y="580"/>
                    <a:pt x="86" y="665"/>
                    <a:pt x="190" y="665"/>
                  </a:cubicBezTo>
                  <a:lnTo>
                    <a:pt x="1117" y="665"/>
                  </a:lnTo>
                  <a:cubicBezTo>
                    <a:pt x="1221" y="665"/>
                    <a:pt x="1304" y="580"/>
                    <a:pt x="1302" y="475"/>
                  </a:cubicBezTo>
                  <a:lnTo>
                    <a:pt x="1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485"/>
            <p:cNvSpPr/>
            <p:nvPr/>
          </p:nvSpPr>
          <p:spPr>
            <a:xfrm>
              <a:off x="1871916" y="3425386"/>
              <a:ext cx="11750" cy="18342"/>
            </a:xfrm>
            <a:custGeom>
              <a:rect b="b" l="l" r="r" t="t"/>
              <a:pathLst>
                <a:path extrusionOk="0" h="665" w="426">
                  <a:moveTo>
                    <a:pt x="1" y="0"/>
                  </a:moveTo>
                  <a:lnTo>
                    <a:pt x="1" y="664"/>
                  </a:lnTo>
                  <a:lnTo>
                    <a:pt x="242" y="664"/>
                  </a:lnTo>
                  <a:cubicBezTo>
                    <a:pt x="343" y="664"/>
                    <a:pt x="426" y="579"/>
                    <a:pt x="426" y="475"/>
                  </a:cubicBezTo>
                  <a:lnTo>
                    <a:pt x="426" y="0"/>
                  </a:ln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485"/>
            <p:cNvSpPr/>
            <p:nvPr/>
          </p:nvSpPr>
          <p:spPr>
            <a:xfrm>
              <a:off x="1815924" y="3419566"/>
              <a:ext cx="99711" cy="11033"/>
            </a:xfrm>
            <a:custGeom>
              <a:rect b="b" l="l" r="r" t="t"/>
              <a:pathLst>
                <a:path extrusionOk="0" h="400" w="3615">
                  <a:moveTo>
                    <a:pt x="213" y="0"/>
                  </a:moveTo>
                  <a:cubicBezTo>
                    <a:pt x="95" y="0"/>
                    <a:pt x="1" y="103"/>
                    <a:pt x="15" y="225"/>
                  </a:cubicBezTo>
                  <a:cubicBezTo>
                    <a:pt x="29" y="326"/>
                    <a:pt x="118" y="399"/>
                    <a:pt x="221" y="399"/>
                  </a:cubicBezTo>
                  <a:lnTo>
                    <a:pt x="3402" y="399"/>
                  </a:lnTo>
                  <a:cubicBezTo>
                    <a:pt x="3519" y="399"/>
                    <a:pt x="3615" y="294"/>
                    <a:pt x="3600" y="175"/>
                  </a:cubicBezTo>
                  <a:cubicBezTo>
                    <a:pt x="3588" y="74"/>
                    <a:pt x="3498" y="0"/>
                    <a:pt x="33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485"/>
            <p:cNvSpPr/>
            <p:nvPr/>
          </p:nvSpPr>
          <p:spPr>
            <a:xfrm>
              <a:off x="1582686" y="3407429"/>
              <a:ext cx="13984" cy="18011"/>
            </a:xfrm>
            <a:custGeom>
              <a:rect b="b" l="l" r="r" t="t"/>
              <a:pathLst>
                <a:path extrusionOk="0" h="653" w="507">
                  <a:moveTo>
                    <a:pt x="254" y="1"/>
                  </a:moveTo>
                  <a:cubicBezTo>
                    <a:pt x="115" y="1"/>
                    <a:pt x="1" y="111"/>
                    <a:pt x="2" y="248"/>
                  </a:cubicBezTo>
                  <a:lnTo>
                    <a:pt x="2" y="653"/>
                  </a:lnTo>
                  <a:lnTo>
                    <a:pt x="506" y="653"/>
                  </a:lnTo>
                  <a:lnTo>
                    <a:pt x="506" y="248"/>
                  </a:lnTo>
                  <a:cubicBezTo>
                    <a:pt x="506" y="111"/>
                    <a:pt x="393" y="1"/>
                    <a:pt x="2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485"/>
            <p:cNvSpPr/>
            <p:nvPr/>
          </p:nvSpPr>
          <p:spPr>
            <a:xfrm>
              <a:off x="1584148" y="3437605"/>
              <a:ext cx="11033" cy="26976"/>
            </a:xfrm>
            <a:custGeom>
              <a:rect b="b" l="l" r="r" t="t"/>
              <a:pathLst>
                <a:path extrusionOk="0" h="978" w="400">
                  <a:moveTo>
                    <a:pt x="200" y="0"/>
                  </a:moveTo>
                  <a:cubicBezTo>
                    <a:pt x="192" y="0"/>
                    <a:pt x="183" y="1"/>
                    <a:pt x="175" y="2"/>
                  </a:cubicBezTo>
                  <a:cubicBezTo>
                    <a:pt x="74" y="13"/>
                    <a:pt x="0" y="104"/>
                    <a:pt x="0" y="207"/>
                  </a:cubicBezTo>
                  <a:lnTo>
                    <a:pt x="0" y="771"/>
                  </a:lnTo>
                  <a:cubicBezTo>
                    <a:pt x="0" y="874"/>
                    <a:pt x="74" y="963"/>
                    <a:pt x="175" y="976"/>
                  </a:cubicBezTo>
                  <a:cubicBezTo>
                    <a:pt x="183" y="977"/>
                    <a:pt x="192" y="978"/>
                    <a:pt x="200" y="978"/>
                  </a:cubicBezTo>
                  <a:cubicBezTo>
                    <a:pt x="310" y="978"/>
                    <a:pt x="399" y="889"/>
                    <a:pt x="399" y="778"/>
                  </a:cubicBezTo>
                  <a:lnTo>
                    <a:pt x="399" y="199"/>
                  </a:lnTo>
                  <a:cubicBezTo>
                    <a:pt x="399" y="88"/>
                    <a:pt x="310"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485"/>
            <p:cNvSpPr/>
            <p:nvPr/>
          </p:nvSpPr>
          <p:spPr>
            <a:xfrm>
              <a:off x="1579045" y="3458319"/>
              <a:ext cx="22038" cy="41070"/>
            </a:xfrm>
            <a:custGeom>
              <a:rect b="b" l="l" r="r" t="t"/>
              <a:pathLst>
                <a:path extrusionOk="0" h="1489" w="799">
                  <a:moveTo>
                    <a:pt x="241" y="1"/>
                  </a:moveTo>
                  <a:cubicBezTo>
                    <a:pt x="109" y="1"/>
                    <a:pt x="1" y="109"/>
                    <a:pt x="1" y="241"/>
                  </a:cubicBezTo>
                  <a:lnTo>
                    <a:pt x="1" y="1248"/>
                  </a:lnTo>
                  <a:cubicBezTo>
                    <a:pt x="1" y="1383"/>
                    <a:pt x="109" y="1488"/>
                    <a:pt x="241" y="1488"/>
                  </a:cubicBezTo>
                  <a:lnTo>
                    <a:pt x="558" y="1488"/>
                  </a:lnTo>
                  <a:cubicBezTo>
                    <a:pt x="690" y="1488"/>
                    <a:pt x="798" y="1380"/>
                    <a:pt x="798" y="1248"/>
                  </a:cubicBezTo>
                  <a:lnTo>
                    <a:pt x="798" y="241"/>
                  </a:lnTo>
                  <a:cubicBezTo>
                    <a:pt x="798" y="109"/>
                    <a:pt x="690" y="1"/>
                    <a:pt x="5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485"/>
            <p:cNvSpPr/>
            <p:nvPr/>
          </p:nvSpPr>
          <p:spPr>
            <a:xfrm>
              <a:off x="1589996" y="3458319"/>
              <a:ext cx="11088" cy="41070"/>
            </a:xfrm>
            <a:custGeom>
              <a:rect b="b" l="l" r="r" t="t"/>
              <a:pathLst>
                <a:path extrusionOk="0" h="1489" w="402">
                  <a:moveTo>
                    <a:pt x="1" y="1"/>
                  </a:moveTo>
                  <a:lnTo>
                    <a:pt x="1" y="1488"/>
                  </a:lnTo>
                  <a:lnTo>
                    <a:pt x="161" y="1488"/>
                  </a:lnTo>
                  <a:cubicBezTo>
                    <a:pt x="293" y="1488"/>
                    <a:pt x="401" y="1380"/>
                    <a:pt x="401" y="1248"/>
                  </a:cubicBezTo>
                  <a:lnTo>
                    <a:pt x="401" y="241"/>
                  </a:lnTo>
                  <a:cubicBezTo>
                    <a:pt x="401" y="109"/>
                    <a:pt x="293" y="1"/>
                    <a:pt x="161" y="1"/>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485"/>
            <p:cNvSpPr/>
            <p:nvPr/>
          </p:nvSpPr>
          <p:spPr>
            <a:xfrm>
              <a:off x="1571736" y="3425358"/>
              <a:ext cx="35885" cy="18370"/>
            </a:xfrm>
            <a:custGeom>
              <a:rect b="b" l="l" r="r" t="t"/>
              <a:pathLst>
                <a:path extrusionOk="0" h="666" w="1301">
                  <a:moveTo>
                    <a:pt x="1" y="0"/>
                  </a:moveTo>
                  <a:lnTo>
                    <a:pt x="1" y="476"/>
                  </a:lnTo>
                  <a:cubicBezTo>
                    <a:pt x="1" y="580"/>
                    <a:pt x="84" y="665"/>
                    <a:pt x="190" y="665"/>
                  </a:cubicBezTo>
                  <a:lnTo>
                    <a:pt x="1114" y="665"/>
                  </a:lnTo>
                  <a:cubicBezTo>
                    <a:pt x="1217" y="665"/>
                    <a:pt x="1300" y="580"/>
                    <a:pt x="1300" y="475"/>
                  </a:cubicBezTo>
                  <a:lnTo>
                    <a:pt x="13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485"/>
            <p:cNvSpPr/>
            <p:nvPr/>
          </p:nvSpPr>
          <p:spPr>
            <a:xfrm>
              <a:off x="1595871" y="3425386"/>
              <a:ext cx="11750" cy="18342"/>
            </a:xfrm>
            <a:custGeom>
              <a:rect b="b" l="l" r="r" t="t"/>
              <a:pathLst>
                <a:path extrusionOk="0" h="665" w="426">
                  <a:moveTo>
                    <a:pt x="0" y="0"/>
                  </a:moveTo>
                  <a:lnTo>
                    <a:pt x="0" y="664"/>
                  </a:lnTo>
                  <a:lnTo>
                    <a:pt x="242" y="664"/>
                  </a:lnTo>
                  <a:cubicBezTo>
                    <a:pt x="343" y="664"/>
                    <a:pt x="425" y="579"/>
                    <a:pt x="425" y="475"/>
                  </a:cubicBezTo>
                  <a:lnTo>
                    <a:pt x="425" y="0"/>
                  </a:ln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485"/>
            <p:cNvSpPr/>
            <p:nvPr/>
          </p:nvSpPr>
          <p:spPr>
            <a:xfrm>
              <a:off x="1539961" y="3419566"/>
              <a:ext cx="99711" cy="11033"/>
            </a:xfrm>
            <a:custGeom>
              <a:rect b="b" l="l" r="r" t="t"/>
              <a:pathLst>
                <a:path extrusionOk="0" h="400" w="3615">
                  <a:moveTo>
                    <a:pt x="213" y="0"/>
                  </a:moveTo>
                  <a:cubicBezTo>
                    <a:pt x="93" y="0"/>
                    <a:pt x="1" y="103"/>
                    <a:pt x="15" y="225"/>
                  </a:cubicBezTo>
                  <a:cubicBezTo>
                    <a:pt x="27" y="326"/>
                    <a:pt x="118" y="399"/>
                    <a:pt x="220" y="399"/>
                  </a:cubicBezTo>
                  <a:lnTo>
                    <a:pt x="3402" y="399"/>
                  </a:lnTo>
                  <a:cubicBezTo>
                    <a:pt x="3521" y="399"/>
                    <a:pt x="3615" y="294"/>
                    <a:pt x="3600" y="175"/>
                  </a:cubicBezTo>
                  <a:cubicBezTo>
                    <a:pt x="3587" y="74"/>
                    <a:pt x="3497" y="0"/>
                    <a:pt x="33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485"/>
            <p:cNvSpPr/>
            <p:nvPr/>
          </p:nvSpPr>
          <p:spPr>
            <a:xfrm>
              <a:off x="1685376" y="3476689"/>
              <a:ext cx="12054" cy="10978"/>
            </a:xfrm>
            <a:custGeom>
              <a:rect b="b" l="l" r="r" t="t"/>
              <a:pathLst>
                <a:path extrusionOk="0" h="398" w="437">
                  <a:moveTo>
                    <a:pt x="213" y="0"/>
                  </a:moveTo>
                  <a:cubicBezTo>
                    <a:pt x="94" y="0"/>
                    <a:pt x="0" y="103"/>
                    <a:pt x="15" y="223"/>
                  </a:cubicBezTo>
                  <a:cubicBezTo>
                    <a:pt x="28" y="324"/>
                    <a:pt x="117" y="397"/>
                    <a:pt x="220" y="397"/>
                  </a:cubicBezTo>
                  <a:lnTo>
                    <a:pt x="226" y="397"/>
                  </a:lnTo>
                  <a:cubicBezTo>
                    <a:pt x="343" y="397"/>
                    <a:pt x="437" y="295"/>
                    <a:pt x="424" y="175"/>
                  </a:cubicBezTo>
                  <a:cubicBezTo>
                    <a:pt x="410" y="74"/>
                    <a:pt x="321"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485"/>
            <p:cNvSpPr/>
            <p:nvPr/>
          </p:nvSpPr>
          <p:spPr>
            <a:xfrm>
              <a:off x="1698864" y="3476689"/>
              <a:ext cx="12081" cy="10978"/>
            </a:xfrm>
            <a:custGeom>
              <a:rect b="b" l="l" r="r" t="t"/>
              <a:pathLst>
                <a:path extrusionOk="0" h="398" w="438">
                  <a:moveTo>
                    <a:pt x="213" y="0"/>
                  </a:moveTo>
                  <a:cubicBezTo>
                    <a:pt x="94" y="0"/>
                    <a:pt x="1" y="103"/>
                    <a:pt x="15" y="223"/>
                  </a:cubicBezTo>
                  <a:cubicBezTo>
                    <a:pt x="27" y="324"/>
                    <a:pt x="118" y="397"/>
                    <a:pt x="220" y="397"/>
                  </a:cubicBezTo>
                  <a:lnTo>
                    <a:pt x="226" y="397"/>
                  </a:lnTo>
                  <a:cubicBezTo>
                    <a:pt x="344" y="397"/>
                    <a:pt x="437" y="295"/>
                    <a:pt x="424" y="175"/>
                  </a:cubicBezTo>
                  <a:cubicBezTo>
                    <a:pt x="411" y="74"/>
                    <a:pt x="322" y="0"/>
                    <a:pt x="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485"/>
            <p:cNvSpPr/>
            <p:nvPr/>
          </p:nvSpPr>
          <p:spPr>
            <a:xfrm>
              <a:off x="1719937" y="3476689"/>
              <a:ext cx="54944" cy="10978"/>
            </a:xfrm>
            <a:custGeom>
              <a:rect b="b" l="l" r="r" t="t"/>
              <a:pathLst>
                <a:path extrusionOk="0" h="398" w="1992">
                  <a:moveTo>
                    <a:pt x="213" y="0"/>
                  </a:moveTo>
                  <a:cubicBezTo>
                    <a:pt x="94" y="0"/>
                    <a:pt x="0" y="103"/>
                    <a:pt x="15" y="223"/>
                  </a:cubicBezTo>
                  <a:cubicBezTo>
                    <a:pt x="28" y="324"/>
                    <a:pt x="117" y="397"/>
                    <a:pt x="220" y="397"/>
                  </a:cubicBezTo>
                  <a:lnTo>
                    <a:pt x="1779" y="397"/>
                  </a:lnTo>
                  <a:cubicBezTo>
                    <a:pt x="1897" y="397"/>
                    <a:pt x="1992" y="295"/>
                    <a:pt x="1977" y="175"/>
                  </a:cubicBezTo>
                  <a:cubicBezTo>
                    <a:pt x="1964" y="74"/>
                    <a:pt x="1875" y="0"/>
                    <a:pt x="17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485"/>
            <p:cNvSpPr/>
            <p:nvPr/>
          </p:nvSpPr>
          <p:spPr>
            <a:xfrm>
              <a:off x="1705097" y="3617249"/>
              <a:ext cx="12440" cy="15363"/>
            </a:xfrm>
            <a:custGeom>
              <a:rect b="b" l="l" r="r" t="t"/>
              <a:pathLst>
                <a:path extrusionOk="0" h="557" w="451">
                  <a:moveTo>
                    <a:pt x="235" y="0"/>
                  </a:moveTo>
                  <a:cubicBezTo>
                    <a:pt x="138" y="0"/>
                    <a:pt x="54" y="72"/>
                    <a:pt x="40" y="168"/>
                  </a:cubicBezTo>
                  <a:lnTo>
                    <a:pt x="16" y="328"/>
                  </a:lnTo>
                  <a:cubicBezTo>
                    <a:pt x="0" y="438"/>
                    <a:pt x="75" y="539"/>
                    <a:pt x="183" y="555"/>
                  </a:cubicBezTo>
                  <a:cubicBezTo>
                    <a:pt x="194" y="557"/>
                    <a:pt x="205" y="557"/>
                    <a:pt x="214" y="557"/>
                  </a:cubicBezTo>
                  <a:cubicBezTo>
                    <a:pt x="311" y="557"/>
                    <a:pt x="397" y="488"/>
                    <a:pt x="411" y="388"/>
                  </a:cubicBezTo>
                  <a:lnTo>
                    <a:pt x="434" y="228"/>
                  </a:lnTo>
                  <a:cubicBezTo>
                    <a:pt x="450" y="122"/>
                    <a:pt x="375" y="19"/>
                    <a:pt x="267" y="3"/>
                  </a:cubicBezTo>
                  <a:cubicBezTo>
                    <a:pt x="256" y="1"/>
                    <a:pt x="246" y="0"/>
                    <a:pt x="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485"/>
            <p:cNvSpPr/>
            <p:nvPr/>
          </p:nvSpPr>
          <p:spPr>
            <a:xfrm>
              <a:off x="1701263" y="3642708"/>
              <a:ext cx="12412" cy="15391"/>
            </a:xfrm>
            <a:custGeom>
              <a:rect b="b" l="l" r="r" t="t"/>
              <a:pathLst>
                <a:path extrusionOk="0" h="558" w="450">
                  <a:moveTo>
                    <a:pt x="235" y="1"/>
                  </a:moveTo>
                  <a:cubicBezTo>
                    <a:pt x="138" y="1"/>
                    <a:pt x="54" y="72"/>
                    <a:pt x="40" y="169"/>
                  </a:cubicBezTo>
                  <a:lnTo>
                    <a:pt x="16" y="328"/>
                  </a:lnTo>
                  <a:cubicBezTo>
                    <a:pt x="0" y="437"/>
                    <a:pt x="75" y="539"/>
                    <a:pt x="183" y="556"/>
                  </a:cubicBezTo>
                  <a:cubicBezTo>
                    <a:pt x="194" y="557"/>
                    <a:pt x="204" y="557"/>
                    <a:pt x="214" y="557"/>
                  </a:cubicBezTo>
                  <a:cubicBezTo>
                    <a:pt x="309" y="557"/>
                    <a:pt x="396" y="488"/>
                    <a:pt x="410" y="389"/>
                  </a:cubicBezTo>
                  <a:lnTo>
                    <a:pt x="434" y="230"/>
                  </a:lnTo>
                  <a:cubicBezTo>
                    <a:pt x="450" y="120"/>
                    <a:pt x="375" y="19"/>
                    <a:pt x="267" y="3"/>
                  </a:cubicBezTo>
                  <a:cubicBezTo>
                    <a:pt x="256" y="1"/>
                    <a:pt x="246" y="1"/>
                    <a:pt x="2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485"/>
            <p:cNvSpPr/>
            <p:nvPr/>
          </p:nvSpPr>
          <p:spPr>
            <a:xfrm>
              <a:off x="1697319" y="3668167"/>
              <a:ext cx="12495" cy="15391"/>
            </a:xfrm>
            <a:custGeom>
              <a:rect b="b" l="l" r="r" t="t"/>
              <a:pathLst>
                <a:path extrusionOk="0" h="558" w="453">
                  <a:moveTo>
                    <a:pt x="238" y="1"/>
                  </a:moveTo>
                  <a:cubicBezTo>
                    <a:pt x="142" y="1"/>
                    <a:pt x="57" y="72"/>
                    <a:pt x="42" y="169"/>
                  </a:cubicBezTo>
                  <a:lnTo>
                    <a:pt x="18" y="329"/>
                  </a:lnTo>
                  <a:cubicBezTo>
                    <a:pt x="1" y="439"/>
                    <a:pt x="77" y="540"/>
                    <a:pt x="184" y="556"/>
                  </a:cubicBezTo>
                  <a:cubicBezTo>
                    <a:pt x="196" y="557"/>
                    <a:pt x="206" y="557"/>
                    <a:pt x="216" y="557"/>
                  </a:cubicBezTo>
                  <a:cubicBezTo>
                    <a:pt x="310" y="557"/>
                    <a:pt x="397" y="488"/>
                    <a:pt x="411" y="389"/>
                  </a:cubicBezTo>
                  <a:lnTo>
                    <a:pt x="436" y="229"/>
                  </a:lnTo>
                  <a:cubicBezTo>
                    <a:pt x="452" y="122"/>
                    <a:pt x="378" y="19"/>
                    <a:pt x="269" y="3"/>
                  </a:cubicBezTo>
                  <a:cubicBezTo>
                    <a:pt x="259" y="2"/>
                    <a:pt x="248" y="1"/>
                    <a:pt x="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485"/>
            <p:cNvSpPr/>
            <p:nvPr/>
          </p:nvSpPr>
          <p:spPr>
            <a:xfrm>
              <a:off x="1693457" y="3693653"/>
              <a:ext cx="12467" cy="15363"/>
            </a:xfrm>
            <a:custGeom>
              <a:rect b="b" l="l" r="r" t="t"/>
              <a:pathLst>
                <a:path extrusionOk="0" h="557" w="452">
                  <a:moveTo>
                    <a:pt x="237" y="0"/>
                  </a:moveTo>
                  <a:cubicBezTo>
                    <a:pt x="140" y="0"/>
                    <a:pt x="56" y="72"/>
                    <a:pt x="41" y="168"/>
                  </a:cubicBezTo>
                  <a:lnTo>
                    <a:pt x="16" y="328"/>
                  </a:lnTo>
                  <a:cubicBezTo>
                    <a:pt x="0" y="436"/>
                    <a:pt x="75" y="539"/>
                    <a:pt x="183" y="555"/>
                  </a:cubicBezTo>
                  <a:cubicBezTo>
                    <a:pt x="195" y="557"/>
                    <a:pt x="205" y="557"/>
                    <a:pt x="214" y="557"/>
                  </a:cubicBezTo>
                  <a:cubicBezTo>
                    <a:pt x="309" y="557"/>
                    <a:pt x="396" y="488"/>
                    <a:pt x="411" y="388"/>
                  </a:cubicBezTo>
                  <a:lnTo>
                    <a:pt x="434" y="230"/>
                  </a:lnTo>
                  <a:cubicBezTo>
                    <a:pt x="452" y="120"/>
                    <a:pt x="375" y="19"/>
                    <a:pt x="268" y="3"/>
                  </a:cubicBezTo>
                  <a:cubicBezTo>
                    <a:pt x="258" y="1"/>
                    <a:pt x="247" y="0"/>
                    <a:pt x="2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485"/>
            <p:cNvSpPr/>
            <p:nvPr/>
          </p:nvSpPr>
          <p:spPr>
            <a:xfrm>
              <a:off x="1689568" y="3719112"/>
              <a:ext cx="12440" cy="15363"/>
            </a:xfrm>
            <a:custGeom>
              <a:rect b="b" l="l" r="r" t="t"/>
              <a:pathLst>
                <a:path extrusionOk="0" h="557" w="451">
                  <a:moveTo>
                    <a:pt x="236" y="0"/>
                  </a:moveTo>
                  <a:cubicBezTo>
                    <a:pt x="139" y="0"/>
                    <a:pt x="56" y="72"/>
                    <a:pt x="40" y="169"/>
                  </a:cubicBezTo>
                  <a:lnTo>
                    <a:pt x="17" y="328"/>
                  </a:lnTo>
                  <a:cubicBezTo>
                    <a:pt x="1" y="438"/>
                    <a:pt x="75" y="539"/>
                    <a:pt x="184" y="555"/>
                  </a:cubicBezTo>
                  <a:cubicBezTo>
                    <a:pt x="194" y="557"/>
                    <a:pt x="206" y="557"/>
                    <a:pt x="214" y="557"/>
                  </a:cubicBezTo>
                  <a:cubicBezTo>
                    <a:pt x="311" y="557"/>
                    <a:pt x="396" y="488"/>
                    <a:pt x="411" y="388"/>
                  </a:cubicBezTo>
                  <a:lnTo>
                    <a:pt x="434" y="230"/>
                  </a:lnTo>
                  <a:cubicBezTo>
                    <a:pt x="450" y="122"/>
                    <a:pt x="376" y="19"/>
                    <a:pt x="267" y="3"/>
                  </a:cubicBezTo>
                  <a:cubicBezTo>
                    <a:pt x="257" y="1"/>
                    <a:pt x="246" y="0"/>
                    <a:pt x="2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485"/>
            <p:cNvSpPr/>
            <p:nvPr/>
          </p:nvSpPr>
          <p:spPr>
            <a:xfrm>
              <a:off x="1685679" y="3744570"/>
              <a:ext cx="12440" cy="15391"/>
            </a:xfrm>
            <a:custGeom>
              <a:rect b="b" l="l" r="r" t="t"/>
              <a:pathLst>
                <a:path extrusionOk="0" h="558" w="451">
                  <a:moveTo>
                    <a:pt x="236" y="1"/>
                  </a:moveTo>
                  <a:cubicBezTo>
                    <a:pt x="139" y="1"/>
                    <a:pt x="55" y="72"/>
                    <a:pt x="40" y="169"/>
                  </a:cubicBezTo>
                  <a:lnTo>
                    <a:pt x="17" y="329"/>
                  </a:lnTo>
                  <a:cubicBezTo>
                    <a:pt x="1" y="437"/>
                    <a:pt x="76" y="540"/>
                    <a:pt x="184" y="556"/>
                  </a:cubicBezTo>
                  <a:cubicBezTo>
                    <a:pt x="194" y="557"/>
                    <a:pt x="206" y="557"/>
                    <a:pt x="215" y="557"/>
                  </a:cubicBezTo>
                  <a:cubicBezTo>
                    <a:pt x="312" y="557"/>
                    <a:pt x="397" y="488"/>
                    <a:pt x="411" y="389"/>
                  </a:cubicBezTo>
                  <a:lnTo>
                    <a:pt x="435" y="229"/>
                  </a:lnTo>
                  <a:cubicBezTo>
                    <a:pt x="451" y="119"/>
                    <a:pt x="376" y="19"/>
                    <a:pt x="268" y="3"/>
                  </a:cubicBezTo>
                  <a:cubicBezTo>
                    <a:pt x="257" y="1"/>
                    <a:pt x="246" y="1"/>
                    <a:pt x="2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485"/>
            <p:cNvSpPr/>
            <p:nvPr/>
          </p:nvSpPr>
          <p:spPr>
            <a:xfrm>
              <a:off x="1672219" y="3613222"/>
              <a:ext cx="14536" cy="15060"/>
            </a:xfrm>
            <a:custGeom>
              <a:rect b="b" l="l" r="r" t="t"/>
              <a:pathLst>
                <a:path extrusionOk="0" h="546" w="527">
                  <a:moveTo>
                    <a:pt x="299" y="1"/>
                  </a:moveTo>
                  <a:cubicBezTo>
                    <a:pt x="225" y="1"/>
                    <a:pt x="153" y="44"/>
                    <a:pt x="118" y="115"/>
                  </a:cubicBezTo>
                  <a:lnTo>
                    <a:pt x="49" y="262"/>
                  </a:lnTo>
                  <a:cubicBezTo>
                    <a:pt x="1" y="363"/>
                    <a:pt x="45" y="480"/>
                    <a:pt x="144" y="527"/>
                  </a:cubicBezTo>
                  <a:cubicBezTo>
                    <a:pt x="171" y="540"/>
                    <a:pt x="199" y="546"/>
                    <a:pt x="228" y="546"/>
                  </a:cubicBezTo>
                  <a:cubicBezTo>
                    <a:pt x="303" y="546"/>
                    <a:pt x="375" y="503"/>
                    <a:pt x="410" y="432"/>
                  </a:cubicBezTo>
                  <a:lnTo>
                    <a:pt x="479" y="285"/>
                  </a:lnTo>
                  <a:cubicBezTo>
                    <a:pt x="527" y="185"/>
                    <a:pt x="483" y="68"/>
                    <a:pt x="383" y="20"/>
                  </a:cubicBezTo>
                  <a:cubicBezTo>
                    <a:pt x="356" y="7"/>
                    <a:pt x="328" y="1"/>
                    <a:pt x="2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485"/>
            <p:cNvSpPr/>
            <p:nvPr/>
          </p:nvSpPr>
          <p:spPr>
            <a:xfrm>
              <a:off x="1661241" y="3636530"/>
              <a:ext cx="14453" cy="15060"/>
            </a:xfrm>
            <a:custGeom>
              <a:rect b="b" l="l" r="r" t="t"/>
              <a:pathLst>
                <a:path extrusionOk="0" h="546" w="524">
                  <a:moveTo>
                    <a:pt x="298" y="0"/>
                  </a:moveTo>
                  <a:cubicBezTo>
                    <a:pt x="223" y="0"/>
                    <a:pt x="152" y="43"/>
                    <a:pt x="117" y="114"/>
                  </a:cubicBezTo>
                  <a:lnTo>
                    <a:pt x="47" y="261"/>
                  </a:lnTo>
                  <a:cubicBezTo>
                    <a:pt x="0" y="362"/>
                    <a:pt x="44" y="479"/>
                    <a:pt x="142" y="528"/>
                  </a:cubicBezTo>
                  <a:cubicBezTo>
                    <a:pt x="170" y="539"/>
                    <a:pt x="198" y="545"/>
                    <a:pt x="227" y="545"/>
                  </a:cubicBezTo>
                  <a:cubicBezTo>
                    <a:pt x="302" y="545"/>
                    <a:pt x="372" y="503"/>
                    <a:pt x="408" y="432"/>
                  </a:cubicBezTo>
                  <a:lnTo>
                    <a:pt x="478" y="286"/>
                  </a:lnTo>
                  <a:cubicBezTo>
                    <a:pt x="523" y="185"/>
                    <a:pt x="481" y="67"/>
                    <a:pt x="383" y="19"/>
                  </a:cubicBezTo>
                  <a:cubicBezTo>
                    <a:pt x="355" y="6"/>
                    <a:pt x="326" y="0"/>
                    <a:pt x="2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485"/>
            <p:cNvSpPr/>
            <p:nvPr/>
          </p:nvSpPr>
          <p:spPr>
            <a:xfrm>
              <a:off x="1650236" y="3659809"/>
              <a:ext cx="14453" cy="15060"/>
            </a:xfrm>
            <a:custGeom>
              <a:rect b="b" l="l" r="r" t="t"/>
              <a:pathLst>
                <a:path extrusionOk="0" h="546" w="524">
                  <a:moveTo>
                    <a:pt x="297" y="1"/>
                  </a:moveTo>
                  <a:cubicBezTo>
                    <a:pt x="222" y="1"/>
                    <a:pt x="151" y="44"/>
                    <a:pt x="116" y="116"/>
                  </a:cubicBezTo>
                  <a:lnTo>
                    <a:pt x="47" y="262"/>
                  </a:lnTo>
                  <a:cubicBezTo>
                    <a:pt x="1" y="362"/>
                    <a:pt x="43" y="479"/>
                    <a:pt x="143" y="528"/>
                  </a:cubicBezTo>
                  <a:cubicBezTo>
                    <a:pt x="169" y="541"/>
                    <a:pt x="197" y="545"/>
                    <a:pt x="226" y="545"/>
                  </a:cubicBezTo>
                  <a:cubicBezTo>
                    <a:pt x="301" y="545"/>
                    <a:pt x="373" y="504"/>
                    <a:pt x="408" y="432"/>
                  </a:cubicBezTo>
                  <a:lnTo>
                    <a:pt x="477" y="286"/>
                  </a:lnTo>
                  <a:cubicBezTo>
                    <a:pt x="524" y="185"/>
                    <a:pt x="481" y="67"/>
                    <a:pt x="382" y="21"/>
                  </a:cubicBezTo>
                  <a:cubicBezTo>
                    <a:pt x="354" y="7"/>
                    <a:pt x="325" y="1"/>
                    <a:pt x="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485"/>
            <p:cNvSpPr/>
            <p:nvPr/>
          </p:nvSpPr>
          <p:spPr>
            <a:xfrm>
              <a:off x="1639285" y="3683144"/>
              <a:ext cx="14426" cy="15032"/>
            </a:xfrm>
            <a:custGeom>
              <a:rect b="b" l="l" r="r" t="t"/>
              <a:pathLst>
                <a:path extrusionOk="0" h="545" w="523">
                  <a:moveTo>
                    <a:pt x="296" y="0"/>
                  </a:moveTo>
                  <a:cubicBezTo>
                    <a:pt x="221" y="0"/>
                    <a:pt x="150" y="42"/>
                    <a:pt x="116" y="114"/>
                  </a:cubicBezTo>
                  <a:lnTo>
                    <a:pt x="46" y="261"/>
                  </a:lnTo>
                  <a:cubicBezTo>
                    <a:pt x="0" y="362"/>
                    <a:pt x="43" y="479"/>
                    <a:pt x="141" y="526"/>
                  </a:cubicBezTo>
                  <a:cubicBezTo>
                    <a:pt x="169" y="539"/>
                    <a:pt x="197" y="545"/>
                    <a:pt x="226" y="545"/>
                  </a:cubicBezTo>
                  <a:cubicBezTo>
                    <a:pt x="299" y="545"/>
                    <a:pt x="373" y="501"/>
                    <a:pt x="408" y="431"/>
                  </a:cubicBezTo>
                  <a:lnTo>
                    <a:pt x="477" y="284"/>
                  </a:lnTo>
                  <a:cubicBezTo>
                    <a:pt x="522" y="183"/>
                    <a:pt x="481" y="66"/>
                    <a:pt x="381" y="19"/>
                  </a:cubicBezTo>
                  <a:cubicBezTo>
                    <a:pt x="354" y="6"/>
                    <a:pt x="325"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485"/>
            <p:cNvSpPr/>
            <p:nvPr/>
          </p:nvSpPr>
          <p:spPr>
            <a:xfrm>
              <a:off x="1628280" y="3706341"/>
              <a:ext cx="14426" cy="15088"/>
            </a:xfrm>
            <a:custGeom>
              <a:rect b="b" l="l" r="r" t="t"/>
              <a:pathLst>
                <a:path extrusionOk="0" h="547" w="523">
                  <a:moveTo>
                    <a:pt x="296" y="1"/>
                  </a:moveTo>
                  <a:cubicBezTo>
                    <a:pt x="221" y="1"/>
                    <a:pt x="150" y="44"/>
                    <a:pt x="115" y="116"/>
                  </a:cubicBezTo>
                  <a:lnTo>
                    <a:pt x="46" y="262"/>
                  </a:lnTo>
                  <a:cubicBezTo>
                    <a:pt x="1" y="363"/>
                    <a:pt x="42" y="481"/>
                    <a:pt x="141" y="527"/>
                  </a:cubicBezTo>
                  <a:cubicBezTo>
                    <a:pt x="169" y="541"/>
                    <a:pt x="196" y="547"/>
                    <a:pt x="225" y="547"/>
                  </a:cubicBezTo>
                  <a:cubicBezTo>
                    <a:pt x="301" y="547"/>
                    <a:pt x="372" y="504"/>
                    <a:pt x="407" y="432"/>
                  </a:cubicBezTo>
                  <a:lnTo>
                    <a:pt x="477" y="286"/>
                  </a:lnTo>
                  <a:cubicBezTo>
                    <a:pt x="523" y="185"/>
                    <a:pt x="480" y="67"/>
                    <a:pt x="382" y="20"/>
                  </a:cubicBezTo>
                  <a:cubicBezTo>
                    <a:pt x="354" y="7"/>
                    <a:pt x="325" y="1"/>
                    <a:pt x="2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485"/>
            <p:cNvSpPr/>
            <p:nvPr/>
          </p:nvSpPr>
          <p:spPr>
            <a:xfrm>
              <a:off x="1617247" y="3729648"/>
              <a:ext cx="14426" cy="15060"/>
            </a:xfrm>
            <a:custGeom>
              <a:rect b="b" l="l" r="r" t="t"/>
              <a:pathLst>
                <a:path extrusionOk="0" h="546" w="523">
                  <a:moveTo>
                    <a:pt x="297" y="1"/>
                  </a:moveTo>
                  <a:cubicBezTo>
                    <a:pt x="222" y="1"/>
                    <a:pt x="151" y="43"/>
                    <a:pt x="116" y="115"/>
                  </a:cubicBezTo>
                  <a:lnTo>
                    <a:pt x="46" y="261"/>
                  </a:lnTo>
                  <a:cubicBezTo>
                    <a:pt x="1" y="362"/>
                    <a:pt x="43" y="480"/>
                    <a:pt x="141" y="527"/>
                  </a:cubicBezTo>
                  <a:cubicBezTo>
                    <a:pt x="169" y="540"/>
                    <a:pt x="197" y="546"/>
                    <a:pt x="226" y="546"/>
                  </a:cubicBezTo>
                  <a:cubicBezTo>
                    <a:pt x="301" y="546"/>
                    <a:pt x="373" y="503"/>
                    <a:pt x="408" y="431"/>
                  </a:cubicBezTo>
                  <a:lnTo>
                    <a:pt x="477" y="285"/>
                  </a:lnTo>
                  <a:cubicBezTo>
                    <a:pt x="522" y="185"/>
                    <a:pt x="481" y="68"/>
                    <a:pt x="382" y="20"/>
                  </a:cubicBezTo>
                  <a:cubicBezTo>
                    <a:pt x="354" y="7"/>
                    <a:pt x="325" y="1"/>
                    <a:pt x="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485"/>
            <p:cNvSpPr/>
            <p:nvPr/>
          </p:nvSpPr>
          <p:spPr>
            <a:xfrm>
              <a:off x="1738086" y="3617249"/>
              <a:ext cx="12440" cy="15363"/>
            </a:xfrm>
            <a:custGeom>
              <a:rect b="b" l="l" r="r" t="t"/>
              <a:pathLst>
                <a:path extrusionOk="0" h="557" w="451">
                  <a:moveTo>
                    <a:pt x="215" y="0"/>
                  </a:moveTo>
                  <a:cubicBezTo>
                    <a:pt x="204" y="0"/>
                    <a:pt x="194" y="1"/>
                    <a:pt x="183" y="3"/>
                  </a:cubicBezTo>
                  <a:cubicBezTo>
                    <a:pt x="75" y="19"/>
                    <a:pt x="0" y="122"/>
                    <a:pt x="16" y="230"/>
                  </a:cubicBezTo>
                  <a:lnTo>
                    <a:pt x="40" y="388"/>
                  </a:lnTo>
                  <a:cubicBezTo>
                    <a:pt x="54" y="486"/>
                    <a:pt x="139" y="557"/>
                    <a:pt x="236" y="557"/>
                  </a:cubicBezTo>
                  <a:cubicBezTo>
                    <a:pt x="248" y="557"/>
                    <a:pt x="257" y="557"/>
                    <a:pt x="267" y="555"/>
                  </a:cubicBezTo>
                  <a:cubicBezTo>
                    <a:pt x="375" y="539"/>
                    <a:pt x="450" y="437"/>
                    <a:pt x="434" y="328"/>
                  </a:cubicBezTo>
                  <a:lnTo>
                    <a:pt x="411" y="168"/>
                  </a:lnTo>
                  <a:cubicBezTo>
                    <a:pt x="396" y="72"/>
                    <a:pt x="311"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485"/>
            <p:cNvSpPr/>
            <p:nvPr/>
          </p:nvSpPr>
          <p:spPr>
            <a:xfrm>
              <a:off x="1741947" y="3642708"/>
              <a:ext cx="12495" cy="15391"/>
            </a:xfrm>
            <a:custGeom>
              <a:rect b="b" l="l" r="r" t="t"/>
              <a:pathLst>
                <a:path extrusionOk="0" h="558" w="453">
                  <a:moveTo>
                    <a:pt x="215" y="1"/>
                  </a:moveTo>
                  <a:cubicBezTo>
                    <a:pt x="205" y="1"/>
                    <a:pt x="195" y="1"/>
                    <a:pt x="184" y="3"/>
                  </a:cubicBezTo>
                  <a:cubicBezTo>
                    <a:pt x="76" y="19"/>
                    <a:pt x="1" y="122"/>
                    <a:pt x="17" y="230"/>
                  </a:cubicBezTo>
                  <a:lnTo>
                    <a:pt x="42" y="389"/>
                  </a:lnTo>
                  <a:cubicBezTo>
                    <a:pt x="57" y="487"/>
                    <a:pt x="140" y="557"/>
                    <a:pt x="237" y="557"/>
                  </a:cubicBezTo>
                  <a:cubicBezTo>
                    <a:pt x="247" y="557"/>
                    <a:pt x="257" y="557"/>
                    <a:pt x="269" y="556"/>
                  </a:cubicBezTo>
                  <a:cubicBezTo>
                    <a:pt x="376" y="539"/>
                    <a:pt x="452" y="437"/>
                    <a:pt x="435" y="328"/>
                  </a:cubicBezTo>
                  <a:lnTo>
                    <a:pt x="411" y="169"/>
                  </a:lnTo>
                  <a:cubicBezTo>
                    <a:pt x="397" y="72"/>
                    <a:pt x="312" y="1"/>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485"/>
            <p:cNvSpPr/>
            <p:nvPr/>
          </p:nvSpPr>
          <p:spPr>
            <a:xfrm>
              <a:off x="1745837" y="3668167"/>
              <a:ext cx="12467" cy="15391"/>
            </a:xfrm>
            <a:custGeom>
              <a:rect b="b" l="l" r="r" t="t"/>
              <a:pathLst>
                <a:path extrusionOk="0" h="558" w="452">
                  <a:moveTo>
                    <a:pt x="215" y="1"/>
                  </a:moveTo>
                  <a:cubicBezTo>
                    <a:pt x="205" y="1"/>
                    <a:pt x="194" y="2"/>
                    <a:pt x="184" y="3"/>
                  </a:cubicBezTo>
                  <a:cubicBezTo>
                    <a:pt x="75" y="19"/>
                    <a:pt x="1" y="122"/>
                    <a:pt x="17" y="231"/>
                  </a:cubicBezTo>
                  <a:lnTo>
                    <a:pt x="42" y="389"/>
                  </a:lnTo>
                  <a:cubicBezTo>
                    <a:pt x="56" y="487"/>
                    <a:pt x="140" y="557"/>
                    <a:pt x="236" y="557"/>
                  </a:cubicBezTo>
                  <a:cubicBezTo>
                    <a:pt x="247" y="557"/>
                    <a:pt x="257" y="557"/>
                    <a:pt x="269" y="556"/>
                  </a:cubicBezTo>
                  <a:cubicBezTo>
                    <a:pt x="377" y="540"/>
                    <a:pt x="452" y="437"/>
                    <a:pt x="436" y="329"/>
                  </a:cubicBezTo>
                  <a:lnTo>
                    <a:pt x="411" y="169"/>
                  </a:lnTo>
                  <a:cubicBezTo>
                    <a:pt x="396" y="72"/>
                    <a:pt x="311" y="1"/>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485"/>
            <p:cNvSpPr/>
            <p:nvPr/>
          </p:nvSpPr>
          <p:spPr>
            <a:xfrm>
              <a:off x="1749753" y="3693653"/>
              <a:ext cx="12440" cy="15363"/>
            </a:xfrm>
            <a:custGeom>
              <a:rect b="b" l="l" r="r" t="t"/>
              <a:pathLst>
                <a:path extrusionOk="0" h="557" w="451">
                  <a:moveTo>
                    <a:pt x="215" y="0"/>
                  </a:moveTo>
                  <a:cubicBezTo>
                    <a:pt x="205" y="0"/>
                    <a:pt x="194" y="1"/>
                    <a:pt x="184" y="3"/>
                  </a:cubicBezTo>
                  <a:cubicBezTo>
                    <a:pt x="75" y="19"/>
                    <a:pt x="1" y="121"/>
                    <a:pt x="17" y="230"/>
                  </a:cubicBezTo>
                  <a:lnTo>
                    <a:pt x="40" y="388"/>
                  </a:lnTo>
                  <a:cubicBezTo>
                    <a:pt x="55" y="486"/>
                    <a:pt x="140" y="557"/>
                    <a:pt x="237" y="557"/>
                  </a:cubicBezTo>
                  <a:cubicBezTo>
                    <a:pt x="245" y="557"/>
                    <a:pt x="257" y="557"/>
                    <a:pt x="267" y="555"/>
                  </a:cubicBezTo>
                  <a:cubicBezTo>
                    <a:pt x="376" y="539"/>
                    <a:pt x="451" y="436"/>
                    <a:pt x="434" y="328"/>
                  </a:cubicBezTo>
                  <a:lnTo>
                    <a:pt x="411" y="168"/>
                  </a:lnTo>
                  <a:cubicBezTo>
                    <a:pt x="395" y="72"/>
                    <a:pt x="310"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485"/>
            <p:cNvSpPr/>
            <p:nvPr/>
          </p:nvSpPr>
          <p:spPr>
            <a:xfrm>
              <a:off x="1753642" y="3719112"/>
              <a:ext cx="12440" cy="15363"/>
            </a:xfrm>
            <a:custGeom>
              <a:rect b="b" l="l" r="r" t="t"/>
              <a:pathLst>
                <a:path extrusionOk="0" h="557" w="451">
                  <a:moveTo>
                    <a:pt x="215" y="0"/>
                  </a:moveTo>
                  <a:cubicBezTo>
                    <a:pt x="205" y="0"/>
                    <a:pt x="194" y="1"/>
                    <a:pt x="184" y="3"/>
                  </a:cubicBezTo>
                  <a:cubicBezTo>
                    <a:pt x="75" y="19"/>
                    <a:pt x="0" y="122"/>
                    <a:pt x="17" y="230"/>
                  </a:cubicBezTo>
                  <a:lnTo>
                    <a:pt x="40" y="388"/>
                  </a:lnTo>
                  <a:cubicBezTo>
                    <a:pt x="55" y="487"/>
                    <a:pt x="140" y="557"/>
                    <a:pt x="236" y="557"/>
                  </a:cubicBezTo>
                  <a:cubicBezTo>
                    <a:pt x="245" y="557"/>
                    <a:pt x="257" y="557"/>
                    <a:pt x="267" y="555"/>
                  </a:cubicBezTo>
                  <a:cubicBezTo>
                    <a:pt x="376" y="539"/>
                    <a:pt x="450" y="437"/>
                    <a:pt x="434" y="328"/>
                  </a:cubicBezTo>
                  <a:lnTo>
                    <a:pt x="411" y="169"/>
                  </a:lnTo>
                  <a:cubicBezTo>
                    <a:pt x="395" y="72"/>
                    <a:pt x="311"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485"/>
            <p:cNvSpPr/>
            <p:nvPr/>
          </p:nvSpPr>
          <p:spPr>
            <a:xfrm>
              <a:off x="1757532" y="3744570"/>
              <a:ext cx="12467" cy="15391"/>
            </a:xfrm>
            <a:custGeom>
              <a:rect b="b" l="l" r="r" t="t"/>
              <a:pathLst>
                <a:path extrusionOk="0" h="558" w="452">
                  <a:moveTo>
                    <a:pt x="215" y="1"/>
                  </a:moveTo>
                  <a:cubicBezTo>
                    <a:pt x="204" y="1"/>
                    <a:pt x="194" y="1"/>
                    <a:pt x="183" y="3"/>
                  </a:cubicBezTo>
                  <a:cubicBezTo>
                    <a:pt x="75" y="19"/>
                    <a:pt x="0" y="122"/>
                    <a:pt x="16" y="230"/>
                  </a:cubicBezTo>
                  <a:lnTo>
                    <a:pt x="41" y="389"/>
                  </a:lnTo>
                  <a:cubicBezTo>
                    <a:pt x="56" y="487"/>
                    <a:pt x="139" y="557"/>
                    <a:pt x="236" y="557"/>
                  </a:cubicBezTo>
                  <a:cubicBezTo>
                    <a:pt x="246" y="557"/>
                    <a:pt x="257" y="557"/>
                    <a:pt x="268" y="556"/>
                  </a:cubicBezTo>
                  <a:cubicBezTo>
                    <a:pt x="375" y="540"/>
                    <a:pt x="451" y="437"/>
                    <a:pt x="434" y="329"/>
                  </a:cubicBezTo>
                  <a:lnTo>
                    <a:pt x="410" y="169"/>
                  </a:lnTo>
                  <a:cubicBezTo>
                    <a:pt x="396" y="72"/>
                    <a:pt x="311" y="1"/>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485"/>
            <p:cNvSpPr/>
            <p:nvPr/>
          </p:nvSpPr>
          <p:spPr>
            <a:xfrm>
              <a:off x="1768923" y="3613222"/>
              <a:ext cx="14536" cy="15060"/>
            </a:xfrm>
            <a:custGeom>
              <a:rect b="b" l="l" r="r" t="t"/>
              <a:pathLst>
                <a:path extrusionOk="0" h="546" w="527">
                  <a:moveTo>
                    <a:pt x="227" y="1"/>
                  </a:moveTo>
                  <a:cubicBezTo>
                    <a:pt x="199" y="1"/>
                    <a:pt x="171" y="7"/>
                    <a:pt x="144" y="20"/>
                  </a:cubicBezTo>
                  <a:cubicBezTo>
                    <a:pt x="44" y="68"/>
                    <a:pt x="0" y="187"/>
                    <a:pt x="49" y="285"/>
                  </a:cubicBezTo>
                  <a:lnTo>
                    <a:pt x="118" y="432"/>
                  </a:lnTo>
                  <a:cubicBezTo>
                    <a:pt x="151" y="503"/>
                    <a:pt x="223" y="546"/>
                    <a:pt x="298" y="546"/>
                  </a:cubicBezTo>
                  <a:cubicBezTo>
                    <a:pt x="326" y="546"/>
                    <a:pt x="355" y="539"/>
                    <a:pt x="384" y="527"/>
                  </a:cubicBezTo>
                  <a:cubicBezTo>
                    <a:pt x="483" y="480"/>
                    <a:pt x="526" y="361"/>
                    <a:pt x="480" y="262"/>
                  </a:cubicBezTo>
                  <a:lnTo>
                    <a:pt x="409" y="115"/>
                  </a:lnTo>
                  <a:cubicBezTo>
                    <a:pt x="375" y="44"/>
                    <a:pt x="302" y="1"/>
                    <a:pt x="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485"/>
            <p:cNvSpPr/>
            <p:nvPr/>
          </p:nvSpPr>
          <p:spPr>
            <a:xfrm>
              <a:off x="1779901" y="3636530"/>
              <a:ext cx="14508" cy="15060"/>
            </a:xfrm>
            <a:custGeom>
              <a:rect b="b" l="l" r="r" t="t"/>
              <a:pathLst>
                <a:path extrusionOk="0" h="546" w="526">
                  <a:moveTo>
                    <a:pt x="227" y="0"/>
                  </a:moveTo>
                  <a:cubicBezTo>
                    <a:pt x="199" y="0"/>
                    <a:pt x="170" y="6"/>
                    <a:pt x="143" y="19"/>
                  </a:cubicBezTo>
                  <a:cubicBezTo>
                    <a:pt x="45" y="67"/>
                    <a:pt x="1" y="186"/>
                    <a:pt x="48" y="286"/>
                  </a:cubicBezTo>
                  <a:lnTo>
                    <a:pt x="118" y="432"/>
                  </a:lnTo>
                  <a:cubicBezTo>
                    <a:pt x="150" y="503"/>
                    <a:pt x="222" y="545"/>
                    <a:pt x="297" y="545"/>
                  </a:cubicBezTo>
                  <a:cubicBezTo>
                    <a:pt x="326" y="545"/>
                    <a:pt x="356" y="538"/>
                    <a:pt x="383" y="528"/>
                  </a:cubicBezTo>
                  <a:cubicBezTo>
                    <a:pt x="482" y="479"/>
                    <a:pt x="526" y="360"/>
                    <a:pt x="479" y="261"/>
                  </a:cubicBezTo>
                  <a:lnTo>
                    <a:pt x="408" y="114"/>
                  </a:lnTo>
                  <a:cubicBezTo>
                    <a:pt x="374" y="43"/>
                    <a:pt x="302" y="0"/>
                    <a:pt x="2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485"/>
            <p:cNvSpPr/>
            <p:nvPr/>
          </p:nvSpPr>
          <p:spPr>
            <a:xfrm>
              <a:off x="1790906" y="3659809"/>
              <a:ext cx="14536" cy="15060"/>
            </a:xfrm>
            <a:custGeom>
              <a:rect b="b" l="l" r="r" t="t"/>
              <a:pathLst>
                <a:path extrusionOk="0" h="546" w="527">
                  <a:moveTo>
                    <a:pt x="229" y="1"/>
                  </a:moveTo>
                  <a:cubicBezTo>
                    <a:pt x="200" y="1"/>
                    <a:pt x="171" y="7"/>
                    <a:pt x="144" y="21"/>
                  </a:cubicBezTo>
                  <a:cubicBezTo>
                    <a:pt x="45" y="67"/>
                    <a:pt x="1" y="186"/>
                    <a:pt x="49" y="286"/>
                  </a:cubicBezTo>
                  <a:lnTo>
                    <a:pt x="118" y="432"/>
                  </a:lnTo>
                  <a:cubicBezTo>
                    <a:pt x="152" y="504"/>
                    <a:pt x="223" y="545"/>
                    <a:pt x="298" y="545"/>
                  </a:cubicBezTo>
                  <a:cubicBezTo>
                    <a:pt x="327" y="545"/>
                    <a:pt x="355" y="538"/>
                    <a:pt x="383" y="528"/>
                  </a:cubicBezTo>
                  <a:cubicBezTo>
                    <a:pt x="483" y="479"/>
                    <a:pt x="527" y="361"/>
                    <a:pt x="478" y="262"/>
                  </a:cubicBezTo>
                  <a:lnTo>
                    <a:pt x="409" y="116"/>
                  </a:lnTo>
                  <a:cubicBezTo>
                    <a:pt x="375" y="44"/>
                    <a:pt x="303" y="1"/>
                    <a:pt x="2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485"/>
            <p:cNvSpPr/>
            <p:nvPr/>
          </p:nvSpPr>
          <p:spPr>
            <a:xfrm>
              <a:off x="1801939" y="3683089"/>
              <a:ext cx="14508" cy="15088"/>
            </a:xfrm>
            <a:custGeom>
              <a:rect b="b" l="l" r="r" t="t"/>
              <a:pathLst>
                <a:path extrusionOk="0" h="547" w="526">
                  <a:moveTo>
                    <a:pt x="228" y="1"/>
                  </a:moveTo>
                  <a:cubicBezTo>
                    <a:pt x="200" y="1"/>
                    <a:pt x="170" y="7"/>
                    <a:pt x="143" y="21"/>
                  </a:cubicBezTo>
                  <a:cubicBezTo>
                    <a:pt x="45" y="68"/>
                    <a:pt x="1" y="188"/>
                    <a:pt x="48" y="286"/>
                  </a:cubicBezTo>
                  <a:lnTo>
                    <a:pt x="118" y="433"/>
                  </a:lnTo>
                  <a:cubicBezTo>
                    <a:pt x="150" y="504"/>
                    <a:pt x="222" y="547"/>
                    <a:pt x="297" y="547"/>
                  </a:cubicBezTo>
                  <a:cubicBezTo>
                    <a:pt x="325" y="547"/>
                    <a:pt x="354" y="540"/>
                    <a:pt x="383" y="528"/>
                  </a:cubicBezTo>
                  <a:cubicBezTo>
                    <a:pt x="481" y="481"/>
                    <a:pt x="525" y="361"/>
                    <a:pt x="478" y="263"/>
                  </a:cubicBezTo>
                  <a:lnTo>
                    <a:pt x="408" y="116"/>
                  </a:lnTo>
                  <a:cubicBezTo>
                    <a:pt x="374" y="44"/>
                    <a:pt x="303" y="1"/>
                    <a:pt x="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485"/>
            <p:cNvSpPr/>
            <p:nvPr/>
          </p:nvSpPr>
          <p:spPr>
            <a:xfrm>
              <a:off x="1812890" y="3706341"/>
              <a:ext cx="14536" cy="15088"/>
            </a:xfrm>
            <a:custGeom>
              <a:rect b="b" l="l" r="r" t="t"/>
              <a:pathLst>
                <a:path extrusionOk="0" h="547" w="527">
                  <a:moveTo>
                    <a:pt x="228" y="1"/>
                  </a:moveTo>
                  <a:cubicBezTo>
                    <a:pt x="200" y="1"/>
                    <a:pt x="171" y="7"/>
                    <a:pt x="143" y="20"/>
                  </a:cubicBezTo>
                  <a:cubicBezTo>
                    <a:pt x="45" y="67"/>
                    <a:pt x="1" y="187"/>
                    <a:pt x="48" y="286"/>
                  </a:cubicBezTo>
                  <a:lnTo>
                    <a:pt x="118" y="432"/>
                  </a:lnTo>
                  <a:cubicBezTo>
                    <a:pt x="150" y="504"/>
                    <a:pt x="222" y="547"/>
                    <a:pt x="297" y="547"/>
                  </a:cubicBezTo>
                  <a:cubicBezTo>
                    <a:pt x="328" y="547"/>
                    <a:pt x="357" y="541"/>
                    <a:pt x="383" y="527"/>
                  </a:cubicBezTo>
                  <a:cubicBezTo>
                    <a:pt x="483" y="481"/>
                    <a:pt x="527" y="360"/>
                    <a:pt x="479" y="262"/>
                  </a:cubicBezTo>
                  <a:lnTo>
                    <a:pt x="410" y="116"/>
                  </a:lnTo>
                  <a:cubicBezTo>
                    <a:pt x="375" y="44"/>
                    <a:pt x="303" y="1"/>
                    <a:pt x="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485"/>
            <p:cNvSpPr/>
            <p:nvPr/>
          </p:nvSpPr>
          <p:spPr>
            <a:xfrm>
              <a:off x="1823895" y="3729648"/>
              <a:ext cx="14536" cy="15060"/>
            </a:xfrm>
            <a:custGeom>
              <a:rect b="b" l="l" r="r" t="t"/>
              <a:pathLst>
                <a:path extrusionOk="0" h="546" w="527">
                  <a:moveTo>
                    <a:pt x="228" y="1"/>
                  </a:moveTo>
                  <a:cubicBezTo>
                    <a:pt x="199" y="1"/>
                    <a:pt x="171" y="7"/>
                    <a:pt x="144" y="20"/>
                  </a:cubicBezTo>
                  <a:cubicBezTo>
                    <a:pt x="44" y="68"/>
                    <a:pt x="0" y="187"/>
                    <a:pt x="49" y="285"/>
                  </a:cubicBezTo>
                  <a:lnTo>
                    <a:pt x="118" y="431"/>
                  </a:lnTo>
                  <a:cubicBezTo>
                    <a:pt x="151" y="503"/>
                    <a:pt x="223" y="546"/>
                    <a:pt x="298" y="546"/>
                  </a:cubicBezTo>
                  <a:cubicBezTo>
                    <a:pt x="327" y="546"/>
                    <a:pt x="355" y="540"/>
                    <a:pt x="384" y="527"/>
                  </a:cubicBezTo>
                  <a:cubicBezTo>
                    <a:pt x="483" y="480"/>
                    <a:pt x="527" y="361"/>
                    <a:pt x="480" y="261"/>
                  </a:cubicBezTo>
                  <a:lnTo>
                    <a:pt x="409" y="115"/>
                  </a:lnTo>
                  <a:cubicBezTo>
                    <a:pt x="375" y="43"/>
                    <a:pt x="302" y="1"/>
                    <a:pt x="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485"/>
            <p:cNvSpPr/>
            <p:nvPr/>
          </p:nvSpPr>
          <p:spPr>
            <a:xfrm>
              <a:off x="1689596" y="3564484"/>
              <a:ext cx="76928" cy="36685"/>
            </a:xfrm>
            <a:custGeom>
              <a:rect b="b" l="l" r="r" t="t"/>
              <a:pathLst>
                <a:path extrusionOk="0" h="1330" w="2789">
                  <a:moveTo>
                    <a:pt x="882" y="0"/>
                  </a:moveTo>
                  <a:cubicBezTo>
                    <a:pt x="395" y="0"/>
                    <a:pt x="1" y="396"/>
                    <a:pt x="1" y="883"/>
                  </a:cubicBezTo>
                  <a:lnTo>
                    <a:pt x="1" y="1111"/>
                  </a:lnTo>
                  <a:cubicBezTo>
                    <a:pt x="1" y="1231"/>
                    <a:pt x="98" y="1330"/>
                    <a:pt x="219" y="1330"/>
                  </a:cubicBezTo>
                  <a:lnTo>
                    <a:pt x="2572" y="1330"/>
                  </a:lnTo>
                  <a:cubicBezTo>
                    <a:pt x="2690" y="1330"/>
                    <a:pt x="2788" y="1231"/>
                    <a:pt x="2788" y="1111"/>
                  </a:cubicBezTo>
                  <a:lnTo>
                    <a:pt x="2788" y="883"/>
                  </a:lnTo>
                  <a:cubicBezTo>
                    <a:pt x="2788" y="395"/>
                    <a:pt x="2394" y="0"/>
                    <a:pt x="1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485"/>
            <p:cNvSpPr/>
            <p:nvPr/>
          </p:nvSpPr>
          <p:spPr>
            <a:xfrm>
              <a:off x="1728267" y="3564567"/>
              <a:ext cx="38257" cy="36602"/>
            </a:xfrm>
            <a:custGeom>
              <a:rect b="b" l="l" r="r" t="t"/>
              <a:pathLst>
                <a:path extrusionOk="0" h="1327" w="1387">
                  <a:moveTo>
                    <a:pt x="511" y="0"/>
                  </a:moveTo>
                  <a:cubicBezTo>
                    <a:pt x="509" y="0"/>
                    <a:pt x="507" y="0"/>
                    <a:pt x="506" y="0"/>
                  </a:cubicBezTo>
                  <a:lnTo>
                    <a:pt x="0" y="0"/>
                  </a:lnTo>
                  <a:cubicBezTo>
                    <a:pt x="488" y="0"/>
                    <a:pt x="882" y="395"/>
                    <a:pt x="882" y="883"/>
                  </a:cubicBezTo>
                  <a:lnTo>
                    <a:pt x="882" y="1327"/>
                  </a:lnTo>
                  <a:lnTo>
                    <a:pt x="1170" y="1327"/>
                  </a:lnTo>
                  <a:cubicBezTo>
                    <a:pt x="1290" y="1327"/>
                    <a:pt x="1386" y="1228"/>
                    <a:pt x="1386" y="1108"/>
                  </a:cubicBezTo>
                  <a:lnTo>
                    <a:pt x="1386" y="880"/>
                  </a:lnTo>
                  <a:cubicBezTo>
                    <a:pt x="1386" y="395"/>
                    <a:pt x="995" y="0"/>
                    <a:pt x="511"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9" name="Shape 20039"/>
        <p:cNvGrpSpPr/>
        <p:nvPr/>
      </p:nvGrpSpPr>
      <p:grpSpPr>
        <a:xfrm>
          <a:off x="0" y="0"/>
          <a:ext cx="0" cy="0"/>
          <a:chOff x="0" y="0"/>
          <a:chExt cx="0" cy="0"/>
        </a:xfrm>
      </p:grpSpPr>
      <p:sp>
        <p:nvSpPr>
          <p:cNvPr id="20040" name="Google Shape;20040;p486"/>
          <p:cNvSpPr txBox="1"/>
          <p:nvPr>
            <p:ph idx="1" type="body"/>
          </p:nvPr>
        </p:nvSpPr>
        <p:spPr>
          <a:xfrm>
            <a:off x="4953549" y="3611800"/>
            <a:ext cx="3475800" cy="57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Drones capture images (RGB, multispectral, thermal)</a:t>
            </a:r>
            <a:endParaRPr/>
          </a:p>
          <a:p>
            <a:pPr indent="-317500" lvl="0" marL="457200" rtl="0" algn="l">
              <a:spcBef>
                <a:spcPts val="0"/>
              </a:spcBef>
              <a:spcAft>
                <a:spcPts val="0"/>
              </a:spcAft>
              <a:buSzPts val="1400"/>
              <a:buChar char="●"/>
            </a:pPr>
            <a:r>
              <a:rPr lang="en"/>
              <a:t>AI models spot patterns &amp; objects</a:t>
            </a:r>
            <a:endParaRPr/>
          </a:p>
        </p:txBody>
      </p:sp>
      <p:sp>
        <p:nvSpPr>
          <p:cNvPr id="20041" name="Google Shape;20041;p486"/>
          <p:cNvSpPr txBox="1"/>
          <p:nvPr>
            <p:ph idx="4" type="subTitle"/>
          </p:nvPr>
        </p:nvSpPr>
        <p:spPr>
          <a:xfrm>
            <a:off x="4953550" y="3251200"/>
            <a:ext cx="34758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Logistics </a:t>
            </a:r>
            <a:endParaRPr/>
          </a:p>
        </p:txBody>
      </p:sp>
      <p:sp>
        <p:nvSpPr>
          <p:cNvPr id="20042" name="Google Shape;20042;p486"/>
          <p:cNvSpPr txBox="1"/>
          <p:nvPr>
            <p:ph idx="3" type="subTitle"/>
          </p:nvPr>
        </p:nvSpPr>
        <p:spPr>
          <a:xfrm>
            <a:off x="4953575" y="1522000"/>
            <a:ext cx="3475800" cy="4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Key models used:</a:t>
            </a:r>
            <a:endParaRPr/>
          </a:p>
        </p:txBody>
      </p:sp>
      <p:sp>
        <p:nvSpPr>
          <p:cNvPr id="20043" name="Google Shape;20043;p486"/>
          <p:cNvSpPr txBox="1"/>
          <p:nvPr>
            <p:ph idx="2" type="body"/>
          </p:nvPr>
        </p:nvSpPr>
        <p:spPr>
          <a:xfrm>
            <a:off x="4948200" y="1882600"/>
            <a:ext cx="3475800" cy="1062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YOLOv5 → disease detection</a:t>
            </a:r>
            <a:endParaRPr sz="1300"/>
          </a:p>
          <a:p>
            <a:pPr indent="-311150" lvl="0" marL="457200" rtl="0" algn="l">
              <a:spcBef>
                <a:spcPts val="0"/>
              </a:spcBef>
              <a:spcAft>
                <a:spcPts val="0"/>
              </a:spcAft>
              <a:buSzPts val="1300"/>
              <a:buChar char="●"/>
            </a:pPr>
            <a:r>
              <a:rPr lang="en" sz="1300"/>
              <a:t>SegNet + 3D → canopy mapping</a:t>
            </a:r>
            <a:endParaRPr sz="1300"/>
          </a:p>
          <a:p>
            <a:pPr indent="-292100" lvl="0" marL="457200" rtl="0" algn="l">
              <a:spcBef>
                <a:spcPts val="0"/>
              </a:spcBef>
              <a:spcAft>
                <a:spcPts val="0"/>
              </a:spcAft>
              <a:buSzPts val="1000"/>
              <a:buFont typeface="Arial"/>
              <a:buChar char="●"/>
            </a:pPr>
            <a:r>
              <a:rPr lang="en" sz="1300"/>
              <a:t>Random Forest → water stress indexing</a:t>
            </a:r>
            <a:endParaRPr sz="1300"/>
          </a:p>
        </p:txBody>
      </p:sp>
      <p:sp>
        <p:nvSpPr>
          <p:cNvPr id="20044" name="Google Shape;20044;p48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t>How AI &amp; Drones Detect Vineyard Problems</a:t>
            </a:r>
            <a:endParaRPr b="1" sz="3200"/>
          </a:p>
        </p:txBody>
      </p:sp>
      <p:pic>
        <p:nvPicPr>
          <p:cNvPr id="20045" name="Google Shape;20045;p486"/>
          <p:cNvPicPr preferRelativeResize="0"/>
          <p:nvPr/>
        </p:nvPicPr>
        <p:blipFill rotWithShape="1">
          <a:blip r:embed="rId3">
            <a:alphaModFix/>
          </a:blip>
          <a:srcRect b="12999" l="16914" r="47618" t="33789"/>
          <a:stretch/>
        </p:blipFill>
        <p:spPr>
          <a:xfrm>
            <a:off x="782350" y="1422075"/>
            <a:ext cx="3081900" cy="3081900"/>
          </a:xfrm>
          <a:prstGeom prst="ellipse">
            <a:avLst/>
          </a:prstGeom>
          <a:noFill/>
          <a:ln>
            <a:noFill/>
          </a:ln>
        </p:spPr>
      </p:pic>
      <p:grpSp>
        <p:nvGrpSpPr>
          <p:cNvPr id="20046" name="Google Shape;20046;p486"/>
          <p:cNvGrpSpPr/>
          <p:nvPr/>
        </p:nvGrpSpPr>
        <p:grpSpPr>
          <a:xfrm>
            <a:off x="4246644" y="3331788"/>
            <a:ext cx="554501" cy="275622"/>
            <a:chOff x="4791055" y="4028725"/>
            <a:chExt cx="375729" cy="186761"/>
          </a:xfrm>
        </p:grpSpPr>
        <p:sp>
          <p:nvSpPr>
            <p:cNvPr id="20047" name="Google Shape;20047;p486"/>
            <p:cNvSpPr/>
            <p:nvPr/>
          </p:nvSpPr>
          <p:spPr>
            <a:xfrm>
              <a:off x="4915121" y="4128298"/>
              <a:ext cx="127624" cy="10978"/>
            </a:xfrm>
            <a:custGeom>
              <a:rect b="b" l="l" r="r" t="t"/>
              <a:pathLst>
                <a:path extrusionOk="0" h="398" w="4627">
                  <a:moveTo>
                    <a:pt x="213" y="0"/>
                  </a:moveTo>
                  <a:cubicBezTo>
                    <a:pt x="93" y="0"/>
                    <a:pt x="0" y="103"/>
                    <a:pt x="15" y="223"/>
                  </a:cubicBezTo>
                  <a:cubicBezTo>
                    <a:pt x="28" y="324"/>
                    <a:pt x="118" y="398"/>
                    <a:pt x="220" y="398"/>
                  </a:cubicBezTo>
                  <a:lnTo>
                    <a:pt x="4414" y="398"/>
                  </a:lnTo>
                  <a:cubicBezTo>
                    <a:pt x="4532" y="398"/>
                    <a:pt x="4627" y="295"/>
                    <a:pt x="4612" y="175"/>
                  </a:cubicBezTo>
                  <a:cubicBezTo>
                    <a:pt x="4599" y="74"/>
                    <a:pt x="4510" y="0"/>
                    <a:pt x="4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486"/>
            <p:cNvSpPr/>
            <p:nvPr/>
          </p:nvSpPr>
          <p:spPr>
            <a:xfrm>
              <a:off x="5077665" y="4028725"/>
              <a:ext cx="27114" cy="19804"/>
            </a:xfrm>
            <a:custGeom>
              <a:rect b="b" l="l" r="r" t="t"/>
              <a:pathLst>
                <a:path extrusionOk="0" h="718" w="983">
                  <a:moveTo>
                    <a:pt x="213" y="1"/>
                  </a:moveTo>
                  <a:cubicBezTo>
                    <a:pt x="95" y="1"/>
                    <a:pt x="0" y="96"/>
                    <a:pt x="0" y="213"/>
                  </a:cubicBezTo>
                  <a:lnTo>
                    <a:pt x="0" y="718"/>
                  </a:lnTo>
                  <a:lnTo>
                    <a:pt x="982" y="718"/>
                  </a:lnTo>
                  <a:lnTo>
                    <a:pt x="982" y="213"/>
                  </a:lnTo>
                  <a:cubicBezTo>
                    <a:pt x="982" y="96"/>
                    <a:pt x="887" y="1"/>
                    <a:pt x="7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486"/>
            <p:cNvSpPr/>
            <p:nvPr/>
          </p:nvSpPr>
          <p:spPr>
            <a:xfrm>
              <a:off x="5034967" y="4090951"/>
              <a:ext cx="78527" cy="10978"/>
            </a:xfrm>
            <a:custGeom>
              <a:rect b="b" l="l" r="r" t="t"/>
              <a:pathLst>
                <a:path extrusionOk="0" h="398" w="2847">
                  <a:moveTo>
                    <a:pt x="213" y="0"/>
                  </a:moveTo>
                  <a:cubicBezTo>
                    <a:pt x="93" y="0"/>
                    <a:pt x="1" y="103"/>
                    <a:pt x="15" y="225"/>
                  </a:cubicBezTo>
                  <a:cubicBezTo>
                    <a:pt x="28" y="324"/>
                    <a:pt x="118" y="397"/>
                    <a:pt x="220" y="397"/>
                  </a:cubicBezTo>
                  <a:lnTo>
                    <a:pt x="2634" y="397"/>
                  </a:lnTo>
                  <a:cubicBezTo>
                    <a:pt x="2754" y="397"/>
                    <a:pt x="2847" y="295"/>
                    <a:pt x="2832" y="175"/>
                  </a:cubicBezTo>
                  <a:cubicBezTo>
                    <a:pt x="2819" y="74"/>
                    <a:pt x="2729" y="0"/>
                    <a:pt x="2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486"/>
            <p:cNvSpPr/>
            <p:nvPr/>
          </p:nvSpPr>
          <p:spPr>
            <a:xfrm>
              <a:off x="5085691" y="4074098"/>
              <a:ext cx="10978" cy="34892"/>
            </a:xfrm>
            <a:custGeom>
              <a:rect b="b" l="l" r="r" t="t"/>
              <a:pathLst>
                <a:path extrusionOk="0" h="1265" w="398">
                  <a:moveTo>
                    <a:pt x="200" y="0"/>
                  </a:moveTo>
                  <a:cubicBezTo>
                    <a:pt x="192" y="0"/>
                    <a:pt x="184" y="1"/>
                    <a:pt x="175" y="2"/>
                  </a:cubicBezTo>
                  <a:cubicBezTo>
                    <a:pt x="74" y="15"/>
                    <a:pt x="1" y="104"/>
                    <a:pt x="1" y="207"/>
                  </a:cubicBezTo>
                  <a:lnTo>
                    <a:pt x="1" y="1058"/>
                  </a:lnTo>
                  <a:cubicBezTo>
                    <a:pt x="1" y="1161"/>
                    <a:pt x="74" y="1253"/>
                    <a:pt x="175" y="1263"/>
                  </a:cubicBezTo>
                  <a:cubicBezTo>
                    <a:pt x="184" y="1264"/>
                    <a:pt x="192" y="1265"/>
                    <a:pt x="200" y="1265"/>
                  </a:cubicBezTo>
                  <a:cubicBezTo>
                    <a:pt x="309" y="1265"/>
                    <a:pt x="398" y="1176"/>
                    <a:pt x="398" y="1066"/>
                  </a:cubicBezTo>
                  <a:lnTo>
                    <a:pt x="398" y="199"/>
                  </a:lnTo>
                  <a:cubicBezTo>
                    <a:pt x="398" y="89"/>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486"/>
            <p:cNvSpPr/>
            <p:nvPr/>
          </p:nvSpPr>
          <p:spPr>
            <a:xfrm>
              <a:off x="5070328" y="4060941"/>
              <a:ext cx="41760" cy="21266"/>
            </a:xfrm>
            <a:custGeom>
              <a:rect b="b" l="l" r="r" t="t"/>
              <a:pathLst>
                <a:path extrusionOk="0" h="771" w="1514">
                  <a:moveTo>
                    <a:pt x="1" y="1"/>
                  </a:moveTo>
                  <a:lnTo>
                    <a:pt x="1" y="558"/>
                  </a:lnTo>
                  <a:cubicBezTo>
                    <a:pt x="1" y="675"/>
                    <a:pt x="96" y="770"/>
                    <a:pt x="213" y="770"/>
                  </a:cubicBezTo>
                  <a:lnTo>
                    <a:pt x="1301" y="770"/>
                  </a:lnTo>
                  <a:cubicBezTo>
                    <a:pt x="1418" y="770"/>
                    <a:pt x="1513" y="675"/>
                    <a:pt x="1513" y="558"/>
                  </a:cubicBezTo>
                  <a:lnTo>
                    <a:pt x="15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486"/>
            <p:cNvSpPr/>
            <p:nvPr/>
          </p:nvSpPr>
          <p:spPr>
            <a:xfrm>
              <a:off x="5057888" y="4045578"/>
              <a:ext cx="66694" cy="21266"/>
            </a:xfrm>
            <a:custGeom>
              <a:rect b="b" l="l" r="r" t="t"/>
              <a:pathLst>
                <a:path extrusionOk="0" h="771" w="2418">
                  <a:moveTo>
                    <a:pt x="1" y="1"/>
                  </a:moveTo>
                  <a:lnTo>
                    <a:pt x="1" y="558"/>
                  </a:lnTo>
                  <a:cubicBezTo>
                    <a:pt x="1" y="675"/>
                    <a:pt x="96" y="770"/>
                    <a:pt x="213" y="770"/>
                  </a:cubicBezTo>
                  <a:lnTo>
                    <a:pt x="2205" y="770"/>
                  </a:lnTo>
                  <a:cubicBezTo>
                    <a:pt x="2322" y="770"/>
                    <a:pt x="2416" y="675"/>
                    <a:pt x="2417" y="558"/>
                  </a:cubicBezTo>
                  <a:lnTo>
                    <a:pt x="24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486"/>
            <p:cNvSpPr/>
            <p:nvPr/>
          </p:nvSpPr>
          <p:spPr>
            <a:xfrm>
              <a:off x="5109192" y="4045578"/>
              <a:ext cx="15391" cy="21266"/>
            </a:xfrm>
            <a:custGeom>
              <a:rect b="b" l="l" r="r" t="t"/>
              <a:pathLst>
                <a:path extrusionOk="0" h="771" w="558">
                  <a:moveTo>
                    <a:pt x="0" y="1"/>
                  </a:moveTo>
                  <a:lnTo>
                    <a:pt x="0" y="770"/>
                  </a:lnTo>
                  <a:lnTo>
                    <a:pt x="345" y="770"/>
                  </a:lnTo>
                  <a:cubicBezTo>
                    <a:pt x="462" y="770"/>
                    <a:pt x="556" y="675"/>
                    <a:pt x="557" y="558"/>
                  </a:cubicBezTo>
                  <a:lnTo>
                    <a:pt x="5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486"/>
            <p:cNvSpPr/>
            <p:nvPr/>
          </p:nvSpPr>
          <p:spPr>
            <a:xfrm>
              <a:off x="5016018" y="4039731"/>
              <a:ext cx="150766" cy="10978"/>
            </a:xfrm>
            <a:custGeom>
              <a:rect b="b" l="l" r="r" t="t"/>
              <a:pathLst>
                <a:path extrusionOk="0" h="398" w="5466">
                  <a:moveTo>
                    <a:pt x="213" y="0"/>
                  </a:moveTo>
                  <a:cubicBezTo>
                    <a:pt x="94" y="0"/>
                    <a:pt x="0" y="103"/>
                    <a:pt x="15" y="223"/>
                  </a:cubicBezTo>
                  <a:cubicBezTo>
                    <a:pt x="28" y="324"/>
                    <a:pt x="117" y="398"/>
                    <a:pt x="220" y="398"/>
                  </a:cubicBezTo>
                  <a:lnTo>
                    <a:pt x="5253" y="398"/>
                  </a:lnTo>
                  <a:cubicBezTo>
                    <a:pt x="5370" y="398"/>
                    <a:pt x="5465" y="295"/>
                    <a:pt x="5451" y="173"/>
                  </a:cubicBezTo>
                  <a:cubicBezTo>
                    <a:pt x="5437" y="74"/>
                    <a:pt x="5348" y="0"/>
                    <a:pt x="5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486"/>
            <p:cNvSpPr/>
            <p:nvPr/>
          </p:nvSpPr>
          <p:spPr>
            <a:xfrm>
              <a:off x="4853584" y="4028725"/>
              <a:ext cx="27169" cy="19804"/>
            </a:xfrm>
            <a:custGeom>
              <a:rect b="b" l="l" r="r" t="t"/>
              <a:pathLst>
                <a:path extrusionOk="0" h="718" w="985">
                  <a:moveTo>
                    <a:pt x="215" y="1"/>
                  </a:moveTo>
                  <a:cubicBezTo>
                    <a:pt x="97" y="1"/>
                    <a:pt x="1" y="96"/>
                    <a:pt x="1" y="213"/>
                  </a:cubicBezTo>
                  <a:lnTo>
                    <a:pt x="1" y="718"/>
                  </a:lnTo>
                  <a:lnTo>
                    <a:pt x="984" y="718"/>
                  </a:lnTo>
                  <a:lnTo>
                    <a:pt x="984" y="213"/>
                  </a:lnTo>
                  <a:cubicBezTo>
                    <a:pt x="984" y="96"/>
                    <a:pt x="887" y="1"/>
                    <a:pt x="7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486"/>
            <p:cNvSpPr/>
            <p:nvPr/>
          </p:nvSpPr>
          <p:spPr>
            <a:xfrm>
              <a:off x="4844372" y="4090951"/>
              <a:ext cx="78527" cy="10978"/>
            </a:xfrm>
            <a:custGeom>
              <a:rect b="b" l="l" r="r" t="t"/>
              <a:pathLst>
                <a:path extrusionOk="0" h="398" w="2847">
                  <a:moveTo>
                    <a:pt x="213" y="0"/>
                  </a:moveTo>
                  <a:cubicBezTo>
                    <a:pt x="93" y="0"/>
                    <a:pt x="1" y="103"/>
                    <a:pt x="15" y="225"/>
                  </a:cubicBezTo>
                  <a:cubicBezTo>
                    <a:pt x="28" y="324"/>
                    <a:pt x="118" y="397"/>
                    <a:pt x="220" y="397"/>
                  </a:cubicBezTo>
                  <a:lnTo>
                    <a:pt x="2634" y="397"/>
                  </a:lnTo>
                  <a:cubicBezTo>
                    <a:pt x="2751" y="397"/>
                    <a:pt x="2847" y="295"/>
                    <a:pt x="2832" y="175"/>
                  </a:cubicBezTo>
                  <a:cubicBezTo>
                    <a:pt x="2819" y="74"/>
                    <a:pt x="2729" y="0"/>
                    <a:pt x="2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486"/>
            <p:cNvSpPr/>
            <p:nvPr/>
          </p:nvSpPr>
          <p:spPr>
            <a:xfrm>
              <a:off x="4861639" y="4074098"/>
              <a:ext cx="11033" cy="34892"/>
            </a:xfrm>
            <a:custGeom>
              <a:rect b="b" l="l" r="r" t="t"/>
              <a:pathLst>
                <a:path extrusionOk="0" h="1265" w="400">
                  <a:moveTo>
                    <a:pt x="200" y="0"/>
                  </a:moveTo>
                  <a:cubicBezTo>
                    <a:pt x="192" y="0"/>
                    <a:pt x="183" y="1"/>
                    <a:pt x="175" y="2"/>
                  </a:cubicBezTo>
                  <a:cubicBezTo>
                    <a:pt x="74" y="15"/>
                    <a:pt x="0" y="104"/>
                    <a:pt x="0" y="207"/>
                  </a:cubicBezTo>
                  <a:lnTo>
                    <a:pt x="0" y="1058"/>
                  </a:lnTo>
                  <a:cubicBezTo>
                    <a:pt x="0" y="1161"/>
                    <a:pt x="74" y="1253"/>
                    <a:pt x="175" y="1263"/>
                  </a:cubicBezTo>
                  <a:cubicBezTo>
                    <a:pt x="183" y="1264"/>
                    <a:pt x="192" y="1265"/>
                    <a:pt x="200" y="1265"/>
                  </a:cubicBezTo>
                  <a:cubicBezTo>
                    <a:pt x="310" y="1265"/>
                    <a:pt x="399" y="1176"/>
                    <a:pt x="399" y="1066"/>
                  </a:cubicBezTo>
                  <a:lnTo>
                    <a:pt x="399" y="199"/>
                  </a:lnTo>
                  <a:cubicBezTo>
                    <a:pt x="399" y="89"/>
                    <a:pt x="310"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486"/>
            <p:cNvSpPr/>
            <p:nvPr/>
          </p:nvSpPr>
          <p:spPr>
            <a:xfrm>
              <a:off x="4846275" y="4060941"/>
              <a:ext cx="41787" cy="21266"/>
            </a:xfrm>
            <a:custGeom>
              <a:rect b="b" l="l" r="r" t="t"/>
              <a:pathLst>
                <a:path extrusionOk="0" h="771" w="1515">
                  <a:moveTo>
                    <a:pt x="0" y="1"/>
                  </a:moveTo>
                  <a:lnTo>
                    <a:pt x="0" y="558"/>
                  </a:lnTo>
                  <a:cubicBezTo>
                    <a:pt x="0" y="675"/>
                    <a:pt x="96" y="770"/>
                    <a:pt x="213" y="770"/>
                  </a:cubicBezTo>
                  <a:lnTo>
                    <a:pt x="1302" y="770"/>
                  </a:lnTo>
                  <a:cubicBezTo>
                    <a:pt x="1419" y="770"/>
                    <a:pt x="1514" y="675"/>
                    <a:pt x="1514" y="558"/>
                  </a:cubicBezTo>
                  <a:lnTo>
                    <a:pt x="15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486"/>
            <p:cNvSpPr/>
            <p:nvPr/>
          </p:nvSpPr>
          <p:spPr>
            <a:xfrm>
              <a:off x="4833835" y="4045578"/>
              <a:ext cx="66639" cy="21266"/>
            </a:xfrm>
            <a:custGeom>
              <a:rect b="b" l="l" r="r" t="t"/>
              <a:pathLst>
                <a:path extrusionOk="0" h="771" w="2416">
                  <a:moveTo>
                    <a:pt x="0" y="1"/>
                  </a:moveTo>
                  <a:lnTo>
                    <a:pt x="0" y="558"/>
                  </a:lnTo>
                  <a:cubicBezTo>
                    <a:pt x="0" y="675"/>
                    <a:pt x="94" y="770"/>
                    <a:pt x="213" y="770"/>
                  </a:cubicBezTo>
                  <a:lnTo>
                    <a:pt x="2203" y="770"/>
                  </a:lnTo>
                  <a:cubicBezTo>
                    <a:pt x="2320" y="770"/>
                    <a:pt x="2415" y="675"/>
                    <a:pt x="2415" y="558"/>
                  </a:cubicBezTo>
                  <a:lnTo>
                    <a:pt x="24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486"/>
            <p:cNvSpPr/>
            <p:nvPr/>
          </p:nvSpPr>
          <p:spPr>
            <a:xfrm>
              <a:off x="4833835" y="4045578"/>
              <a:ext cx="15391" cy="21266"/>
            </a:xfrm>
            <a:custGeom>
              <a:rect b="b" l="l" r="r" t="t"/>
              <a:pathLst>
                <a:path extrusionOk="0" h="771" w="558">
                  <a:moveTo>
                    <a:pt x="0" y="1"/>
                  </a:moveTo>
                  <a:lnTo>
                    <a:pt x="0" y="558"/>
                  </a:lnTo>
                  <a:cubicBezTo>
                    <a:pt x="0" y="675"/>
                    <a:pt x="94" y="770"/>
                    <a:pt x="213" y="770"/>
                  </a:cubicBezTo>
                  <a:lnTo>
                    <a:pt x="557" y="770"/>
                  </a:lnTo>
                  <a:lnTo>
                    <a:pt x="5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486"/>
            <p:cNvSpPr/>
            <p:nvPr/>
          </p:nvSpPr>
          <p:spPr>
            <a:xfrm>
              <a:off x="4791055" y="4039731"/>
              <a:ext cx="150766" cy="10978"/>
            </a:xfrm>
            <a:custGeom>
              <a:rect b="b" l="l" r="r" t="t"/>
              <a:pathLst>
                <a:path extrusionOk="0" h="398" w="5466">
                  <a:moveTo>
                    <a:pt x="213" y="0"/>
                  </a:moveTo>
                  <a:cubicBezTo>
                    <a:pt x="94" y="0"/>
                    <a:pt x="1" y="103"/>
                    <a:pt x="15" y="223"/>
                  </a:cubicBezTo>
                  <a:cubicBezTo>
                    <a:pt x="28" y="324"/>
                    <a:pt x="118" y="398"/>
                    <a:pt x="220" y="398"/>
                  </a:cubicBezTo>
                  <a:lnTo>
                    <a:pt x="5253" y="398"/>
                  </a:lnTo>
                  <a:cubicBezTo>
                    <a:pt x="5372" y="398"/>
                    <a:pt x="5466" y="295"/>
                    <a:pt x="5451" y="173"/>
                  </a:cubicBezTo>
                  <a:cubicBezTo>
                    <a:pt x="5438" y="74"/>
                    <a:pt x="5348" y="0"/>
                    <a:pt x="5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486"/>
            <p:cNvSpPr/>
            <p:nvPr/>
          </p:nvSpPr>
          <p:spPr>
            <a:xfrm>
              <a:off x="4910156" y="4113652"/>
              <a:ext cx="18204" cy="44270"/>
            </a:xfrm>
            <a:custGeom>
              <a:rect b="b" l="l" r="r" t="t"/>
              <a:pathLst>
                <a:path extrusionOk="0" h="1605" w="660">
                  <a:moveTo>
                    <a:pt x="444" y="0"/>
                  </a:moveTo>
                  <a:cubicBezTo>
                    <a:pt x="349" y="0"/>
                    <a:pt x="266" y="68"/>
                    <a:pt x="248" y="164"/>
                  </a:cubicBezTo>
                  <a:lnTo>
                    <a:pt x="21" y="1368"/>
                  </a:lnTo>
                  <a:cubicBezTo>
                    <a:pt x="0" y="1477"/>
                    <a:pt x="72" y="1581"/>
                    <a:pt x="180" y="1601"/>
                  </a:cubicBezTo>
                  <a:cubicBezTo>
                    <a:pt x="193" y="1603"/>
                    <a:pt x="204" y="1604"/>
                    <a:pt x="217" y="1604"/>
                  </a:cubicBezTo>
                  <a:cubicBezTo>
                    <a:pt x="311" y="1604"/>
                    <a:pt x="394" y="1538"/>
                    <a:pt x="413" y="1442"/>
                  </a:cubicBezTo>
                  <a:lnTo>
                    <a:pt x="640" y="237"/>
                  </a:lnTo>
                  <a:cubicBezTo>
                    <a:pt x="660" y="128"/>
                    <a:pt x="588" y="24"/>
                    <a:pt x="481" y="4"/>
                  </a:cubicBezTo>
                  <a:cubicBezTo>
                    <a:pt x="468" y="2"/>
                    <a:pt x="456" y="0"/>
                    <a:pt x="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486"/>
            <p:cNvSpPr/>
            <p:nvPr/>
          </p:nvSpPr>
          <p:spPr>
            <a:xfrm>
              <a:off x="5029506" y="4113652"/>
              <a:ext cx="20521" cy="56517"/>
            </a:xfrm>
            <a:custGeom>
              <a:rect b="b" l="l" r="r" t="t"/>
              <a:pathLst>
                <a:path extrusionOk="0" h="2049" w="744">
                  <a:moveTo>
                    <a:pt x="217" y="0"/>
                  </a:moveTo>
                  <a:cubicBezTo>
                    <a:pt x="204" y="0"/>
                    <a:pt x="192" y="2"/>
                    <a:pt x="180" y="4"/>
                  </a:cubicBezTo>
                  <a:cubicBezTo>
                    <a:pt x="71" y="24"/>
                    <a:pt x="1" y="128"/>
                    <a:pt x="21" y="237"/>
                  </a:cubicBezTo>
                  <a:lnTo>
                    <a:pt x="332" y="1886"/>
                  </a:lnTo>
                  <a:cubicBezTo>
                    <a:pt x="351" y="1982"/>
                    <a:pt x="435" y="2048"/>
                    <a:pt x="528" y="2048"/>
                  </a:cubicBezTo>
                  <a:cubicBezTo>
                    <a:pt x="539" y="2048"/>
                    <a:pt x="552" y="2047"/>
                    <a:pt x="565" y="2044"/>
                  </a:cubicBezTo>
                  <a:cubicBezTo>
                    <a:pt x="673" y="2025"/>
                    <a:pt x="744" y="1919"/>
                    <a:pt x="725" y="1812"/>
                  </a:cubicBezTo>
                  <a:lnTo>
                    <a:pt x="413" y="164"/>
                  </a:lnTo>
                  <a:cubicBezTo>
                    <a:pt x="394" y="68"/>
                    <a:pt x="311" y="0"/>
                    <a:pt x="2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486"/>
            <p:cNvSpPr/>
            <p:nvPr/>
          </p:nvSpPr>
          <p:spPr>
            <a:xfrm>
              <a:off x="4899344" y="4167300"/>
              <a:ext cx="28327" cy="48187"/>
            </a:xfrm>
            <a:custGeom>
              <a:rect b="b" l="l" r="r" t="t"/>
              <a:pathLst>
                <a:path extrusionOk="0" h="1747" w="1027">
                  <a:moveTo>
                    <a:pt x="469" y="1"/>
                  </a:moveTo>
                  <a:cubicBezTo>
                    <a:pt x="375" y="1"/>
                    <a:pt x="290" y="67"/>
                    <a:pt x="272" y="163"/>
                  </a:cubicBezTo>
                  <a:lnTo>
                    <a:pt x="17" y="1510"/>
                  </a:lnTo>
                  <a:cubicBezTo>
                    <a:pt x="1" y="1597"/>
                    <a:pt x="43" y="1686"/>
                    <a:pt x="128" y="1729"/>
                  </a:cubicBezTo>
                  <a:cubicBezTo>
                    <a:pt x="156" y="1740"/>
                    <a:pt x="187" y="1746"/>
                    <a:pt x="216" y="1746"/>
                  </a:cubicBezTo>
                  <a:lnTo>
                    <a:pt x="814" y="1746"/>
                  </a:lnTo>
                  <a:cubicBezTo>
                    <a:pt x="933" y="1746"/>
                    <a:pt x="1027" y="1642"/>
                    <a:pt x="1013" y="1520"/>
                  </a:cubicBezTo>
                  <a:cubicBezTo>
                    <a:pt x="1000" y="1421"/>
                    <a:pt x="911" y="1347"/>
                    <a:pt x="808" y="1347"/>
                  </a:cubicBezTo>
                  <a:lnTo>
                    <a:pt x="455" y="1347"/>
                  </a:lnTo>
                  <a:lnTo>
                    <a:pt x="663" y="237"/>
                  </a:lnTo>
                  <a:cubicBezTo>
                    <a:pt x="684" y="128"/>
                    <a:pt x="612" y="24"/>
                    <a:pt x="505" y="4"/>
                  </a:cubicBezTo>
                  <a:cubicBezTo>
                    <a:pt x="493" y="2"/>
                    <a:pt x="481"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486"/>
            <p:cNvSpPr/>
            <p:nvPr/>
          </p:nvSpPr>
          <p:spPr>
            <a:xfrm>
              <a:off x="5029395" y="4179767"/>
              <a:ext cx="29100" cy="35719"/>
            </a:xfrm>
            <a:custGeom>
              <a:rect b="b" l="l" r="r" t="t"/>
              <a:pathLst>
                <a:path extrusionOk="0" h="1295" w="1055">
                  <a:moveTo>
                    <a:pt x="676" y="0"/>
                  </a:moveTo>
                  <a:cubicBezTo>
                    <a:pt x="546" y="0"/>
                    <a:pt x="454" y="117"/>
                    <a:pt x="477" y="237"/>
                  </a:cubicBezTo>
                  <a:lnTo>
                    <a:pt x="601" y="897"/>
                  </a:lnTo>
                  <a:lnTo>
                    <a:pt x="241" y="897"/>
                  </a:lnTo>
                  <a:cubicBezTo>
                    <a:pt x="106" y="897"/>
                    <a:pt x="0" y="1035"/>
                    <a:pt x="57" y="1177"/>
                  </a:cubicBezTo>
                  <a:cubicBezTo>
                    <a:pt x="87" y="1249"/>
                    <a:pt x="160" y="1294"/>
                    <a:pt x="239" y="1294"/>
                  </a:cubicBezTo>
                  <a:lnTo>
                    <a:pt x="842" y="1294"/>
                  </a:lnTo>
                  <a:cubicBezTo>
                    <a:pt x="865" y="1294"/>
                    <a:pt x="887" y="1291"/>
                    <a:pt x="907" y="1285"/>
                  </a:cubicBezTo>
                  <a:cubicBezTo>
                    <a:pt x="1007" y="1249"/>
                    <a:pt x="1054" y="1152"/>
                    <a:pt x="1038" y="1060"/>
                  </a:cubicBezTo>
                  <a:lnTo>
                    <a:pt x="869" y="160"/>
                  </a:lnTo>
                  <a:cubicBezTo>
                    <a:pt x="855" y="84"/>
                    <a:pt x="796" y="19"/>
                    <a:pt x="718" y="4"/>
                  </a:cubicBezTo>
                  <a:cubicBezTo>
                    <a:pt x="704" y="2"/>
                    <a:pt x="689" y="0"/>
                    <a:pt x="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486"/>
            <p:cNvSpPr/>
            <p:nvPr/>
          </p:nvSpPr>
          <p:spPr>
            <a:xfrm>
              <a:off x="4901771" y="4076360"/>
              <a:ext cx="154379" cy="43222"/>
            </a:xfrm>
            <a:custGeom>
              <a:rect b="b" l="l" r="r" t="t"/>
              <a:pathLst>
                <a:path extrusionOk="0" h="1567" w="5597">
                  <a:moveTo>
                    <a:pt x="999" y="0"/>
                  </a:moveTo>
                  <a:cubicBezTo>
                    <a:pt x="814" y="0"/>
                    <a:pt x="643" y="110"/>
                    <a:pt x="574" y="282"/>
                  </a:cubicBezTo>
                  <a:cubicBezTo>
                    <a:pt x="515" y="428"/>
                    <a:pt x="405" y="604"/>
                    <a:pt x="207" y="729"/>
                  </a:cubicBezTo>
                  <a:cubicBezTo>
                    <a:pt x="77" y="812"/>
                    <a:pt x="1" y="956"/>
                    <a:pt x="1" y="1110"/>
                  </a:cubicBezTo>
                  <a:cubicBezTo>
                    <a:pt x="1" y="1362"/>
                    <a:pt x="203" y="1567"/>
                    <a:pt x="456" y="1567"/>
                  </a:cubicBezTo>
                  <a:lnTo>
                    <a:pt x="5140" y="1567"/>
                  </a:lnTo>
                  <a:cubicBezTo>
                    <a:pt x="5392" y="1567"/>
                    <a:pt x="5596" y="1363"/>
                    <a:pt x="5596" y="1110"/>
                  </a:cubicBezTo>
                  <a:cubicBezTo>
                    <a:pt x="5596" y="956"/>
                    <a:pt x="5520" y="812"/>
                    <a:pt x="5389" y="729"/>
                  </a:cubicBezTo>
                  <a:cubicBezTo>
                    <a:pt x="5190" y="603"/>
                    <a:pt x="5082" y="428"/>
                    <a:pt x="5023" y="285"/>
                  </a:cubicBezTo>
                  <a:cubicBezTo>
                    <a:pt x="4954" y="112"/>
                    <a:pt x="4786" y="0"/>
                    <a:pt x="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486"/>
            <p:cNvSpPr/>
            <p:nvPr/>
          </p:nvSpPr>
          <p:spPr>
            <a:xfrm>
              <a:off x="5012984" y="4076305"/>
              <a:ext cx="43305" cy="43194"/>
            </a:xfrm>
            <a:custGeom>
              <a:rect b="b" l="l" r="r" t="t"/>
              <a:pathLst>
                <a:path extrusionOk="0" h="1566" w="1570">
                  <a:moveTo>
                    <a:pt x="0" y="1"/>
                  </a:moveTo>
                  <a:cubicBezTo>
                    <a:pt x="188" y="1"/>
                    <a:pt x="356" y="111"/>
                    <a:pt x="425" y="282"/>
                  </a:cubicBezTo>
                  <a:cubicBezTo>
                    <a:pt x="485" y="429"/>
                    <a:pt x="594" y="603"/>
                    <a:pt x="792" y="729"/>
                  </a:cubicBezTo>
                  <a:cubicBezTo>
                    <a:pt x="856" y="770"/>
                    <a:pt x="909" y="826"/>
                    <a:pt x="944" y="892"/>
                  </a:cubicBezTo>
                  <a:cubicBezTo>
                    <a:pt x="981" y="958"/>
                    <a:pt x="998" y="1034"/>
                    <a:pt x="998" y="1110"/>
                  </a:cubicBezTo>
                  <a:cubicBezTo>
                    <a:pt x="998" y="1364"/>
                    <a:pt x="793" y="1566"/>
                    <a:pt x="543" y="1566"/>
                  </a:cubicBezTo>
                  <a:lnTo>
                    <a:pt x="1091" y="1566"/>
                  </a:lnTo>
                  <a:cubicBezTo>
                    <a:pt x="1283" y="1566"/>
                    <a:pt x="1460" y="1449"/>
                    <a:pt x="1524" y="1268"/>
                  </a:cubicBezTo>
                  <a:cubicBezTo>
                    <a:pt x="1570" y="1140"/>
                    <a:pt x="1555" y="1005"/>
                    <a:pt x="1497" y="892"/>
                  </a:cubicBezTo>
                  <a:cubicBezTo>
                    <a:pt x="1463" y="829"/>
                    <a:pt x="1412" y="770"/>
                    <a:pt x="1346" y="729"/>
                  </a:cubicBezTo>
                  <a:cubicBezTo>
                    <a:pt x="1148" y="605"/>
                    <a:pt x="1038" y="429"/>
                    <a:pt x="979" y="282"/>
                  </a:cubicBezTo>
                  <a:cubicBezTo>
                    <a:pt x="909" y="111"/>
                    <a:pt x="739" y="1"/>
                    <a:pt x="554"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486"/>
            <p:cNvSpPr/>
            <p:nvPr/>
          </p:nvSpPr>
          <p:spPr>
            <a:xfrm>
              <a:off x="4925658" y="4098261"/>
              <a:ext cx="12109" cy="11033"/>
            </a:xfrm>
            <a:custGeom>
              <a:rect b="b" l="l" r="r" t="t"/>
              <a:pathLst>
                <a:path extrusionOk="0" h="400" w="439">
                  <a:moveTo>
                    <a:pt x="213" y="1"/>
                  </a:moveTo>
                  <a:cubicBezTo>
                    <a:pt x="95" y="1"/>
                    <a:pt x="1" y="103"/>
                    <a:pt x="15" y="225"/>
                  </a:cubicBezTo>
                  <a:cubicBezTo>
                    <a:pt x="29" y="326"/>
                    <a:pt x="118" y="399"/>
                    <a:pt x="221" y="399"/>
                  </a:cubicBezTo>
                  <a:lnTo>
                    <a:pt x="226" y="399"/>
                  </a:lnTo>
                  <a:cubicBezTo>
                    <a:pt x="345" y="399"/>
                    <a:pt x="439" y="297"/>
                    <a:pt x="424" y="175"/>
                  </a:cubicBezTo>
                  <a:cubicBezTo>
                    <a:pt x="411" y="74"/>
                    <a:pt x="322"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486"/>
            <p:cNvSpPr/>
            <p:nvPr/>
          </p:nvSpPr>
          <p:spPr>
            <a:xfrm>
              <a:off x="4939338" y="4098261"/>
              <a:ext cx="12054" cy="11033"/>
            </a:xfrm>
            <a:custGeom>
              <a:rect b="b" l="l" r="r" t="t"/>
              <a:pathLst>
                <a:path extrusionOk="0" h="400" w="437">
                  <a:moveTo>
                    <a:pt x="213" y="1"/>
                  </a:moveTo>
                  <a:cubicBezTo>
                    <a:pt x="92" y="1"/>
                    <a:pt x="0" y="103"/>
                    <a:pt x="15" y="225"/>
                  </a:cubicBezTo>
                  <a:cubicBezTo>
                    <a:pt x="27" y="326"/>
                    <a:pt x="117" y="399"/>
                    <a:pt x="220" y="399"/>
                  </a:cubicBezTo>
                  <a:lnTo>
                    <a:pt x="224" y="399"/>
                  </a:lnTo>
                  <a:cubicBezTo>
                    <a:pt x="345" y="399"/>
                    <a:pt x="437" y="297"/>
                    <a:pt x="422" y="175"/>
                  </a:cubicBezTo>
                  <a:cubicBezTo>
                    <a:pt x="409" y="74"/>
                    <a:pt x="320" y="1"/>
                    <a:pt x="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0" name="Google Shape;20070;p486"/>
          <p:cNvGrpSpPr/>
          <p:nvPr/>
        </p:nvGrpSpPr>
        <p:grpSpPr>
          <a:xfrm>
            <a:off x="4246644" y="1503027"/>
            <a:ext cx="474598" cy="474738"/>
            <a:chOff x="5596492" y="2789940"/>
            <a:chExt cx="374791" cy="374901"/>
          </a:xfrm>
        </p:grpSpPr>
        <p:sp>
          <p:nvSpPr>
            <p:cNvPr id="20071" name="Google Shape;20071;p486"/>
            <p:cNvSpPr/>
            <p:nvPr/>
          </p:nvSpPr>
          <p:spPr>
            <a:xfrm>
              <a:off x="5784301" y="2789940"/>
              <a:ext cx="186982" cy="186982"/>
            </a:xfrm>
            <a:custGeom>
              <a:rect b="b" l="l" r="r" t="t"/>
              <a:pathLst>
                <a:path extrusionOk="0" h="6779" w="6779">
                  <a:moveTo>
                    <a:pt x="3390" y="615"/>
                  </a:moveTo>
                  <a:cubicBezTo>
                    <a:pt x="4923" y="615"/>
                    <a:pt x="6166" y="1856"/>
                    <a:pt x="6166" y="3390"/>
                  </a:cubicBezTo>
                  <a:cubicBezTo>
                    <a:pt x="6166" y="4923"/>
                    <a:pt x="4923" y="6164"/>
                    <a:pt x="3390" y="6164"/>
                  </a:cubicBezTo>
                  <a:cubicBezTo>
                    <a:pt x="1857" y="6164"/>
                    <a:pt x="614" y="4923"/>
                    <a:pt x="614" y="3390"/>
                  </a:cubicBezTo>
                  <a:cubicBezTo>
                    <a:pt x="614" y="1856"/>
                    <a:pt x="1857" y="615"/>
                    <a:pt x="3390" y="615"/>
                  </a:cubicBezTo>
                  <a:close/>
                  <a:moveTo>
                    <a:pt x="3390" y="0"/>
                  </a:moveTo>
                  <a:cubicBezTo>
                    <a:pt x="1517" y="0"/>
                    <a:pt x="0" y="1517"/>
                    <a:pt x="0" y="3390"/>
                  </a:cubicBezTo>
                  <a:cubicBezTo>
                    <a:pt x="0" y="5262"/>
                    <a:pt x="1517" y="6779"/>
                    <a:pt x="3390" y="6779"/>
                  </a:cubicBezTo>
                  <a:cubicBezTo>
                    <a:pt x="5261" y="6779"/>
                    <a:pt x="6778" y="5262"/>
                    <a:pt x="6778" y="3390"/>
                  </a:cubicBezTo>
                  <a:cubicBezTo>
                    <a:pt x="6778" y="1517"/>
                    <a:pt x="5260" y="0"/>
                    <a:pt x="3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486"/>
            <p:cNvSpPr/>
            <p:nvPr/>
          </p:nvSpPr>
          <p:spPr>
            <a:xfrm>
              <a:off x="5825316" y="2886892"/>
              <a:ext cx="62033" cy="56599"/>
            </a:xfrm>
            <a:custGeom>
              <a:rect b="b" l="l" r="r" t="t"/>
              <a:pathLst>
                <a:path extrusionOk="0" h="2052" w="2249">
                  <a:moveTo>
                    <a:pt x="1830" y="1"/>
                  </a:moveTo>
                  <a:cubicBezTo>
                    <a:pt x="1797" y="1"/>
                    <a:pt x="1764" y="13"/>
                    <a:pt x="1740" y="38"/>
                  </a:cubicBezTo>
                  <a:lnTo>
                    <a:pt x="33" y="1745"/>
                  </a:lnTo>
                  <a:cubicBezTo>
                    <a:pt x="12" y="1766"/>
                    <a:pt x="1" y="1791"/>
                    <a:pt x="1" y="1819"/>
                  </a:cubicBezTo>
                  <a:cubicBezTo>
                    <a:pt x="1" y="1843"/>
                    <a:pt x="12" y="1871"/>
                    <a:pt x="33" y="1892"/>
                  </a:cubicBezTo>
                  <a:cubicBezTo>
                    <a:pt x="140" y="1998"/>
                    <a:pt x="280" y="2051"/>
                    <a:pt x="420" y="2051"/>
                  </a:cubicBezTo>
                  <a:cubicBezTo>
                    <a:pt x="560" y="2051"/>
                    <a:pt x="699" y="1999"/>
                    <a:pt x="805" y="1893"/>
                  </a:cubicBezTo>
                  <a:lnTo>
                    <a:pt x="2199" y="500"/>
                  </a:lnTo>
                  <a:cubicBezTo>
                    <a:pt x="2241" y="456"/>
                    <a:pt x="2249" y="388"/>
                    <a:pt x="2216" y="338"/>
                  </a:cubicBezTo>
                  <a:cubicBezTo>
                    <a:pt x="2212" y="331"/>
                    <a:pt x="2206" y="324"/>
                    <a:pt x="2199" y="316"/>
                  </a:cubicBezTo>
                  <a:lnTo>
                    <a:pt x="1920" y="38"/>
                  </a:lnTo>
                  <a:cubicBezTo>
                    <a:pt x="1896" y="13"/>
                    <a:pt x="1863" y="1"/>
                    <a:pt x="1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486"/>
            <p:cNvSpPr/>
            <p:nvPr/>
          </p:nvSpPr>
          <p:spPr>
            <a:xfrm>
              <a:off x="5868179" y="2823397"/>
              <a:ext cx="62061" cy="56599"/>
            </a:xfrm>
            <a:custGeom>
              <a:rect b="b" l="l" r="r" t="t"/>
              <a:pathLst>
                <a:path extrusionOk="0" h="2052" w="2250">
                  <a:moveTo>
                    <a:pt x="1832" y="1"/>
                  </a:moveTo>
                  <a:cubicBezTo>
                    <a:pt x="1692" y="1"/>
                    <a:pt x="1551" y="54"/>
                    <a:pt x="1444" y="162"/>
                  </a:cubicBezTo>
                  <a:lnTo>
                    <a:pt x="50" y="1556"/>
                  </a:lnTo>
                  <a:cubicBezTo>
                    <a:pt x="7" y="1597"/>
                    <a:pt x="0" y="1660"/>
                    <a:pt x="28" y="1710"/>
                  </a:cubicBezTo>
                  <a:cubicBezTo>
                    <a:pt x="34" y="1719"/>
                    <a:pt x="41" y="1727"/>
                    <a:pt x="50" y="1738"/>
                  </a:cubicBezTo>
                  <a:lnTo>
                    <a:pt x="328" y="2015"/>
                  </a:lnTo>
                  <a:cubicBezTo>
                    <a:pt x="353" y="2039"/>
                    <a:pt x="386" y="2052"/>
                    <a:pt x="419" y="2052"/>
                  </a:cubicBezTo>
                  <a:cubicBezTo>
                    <a:pt x="452" y="2052"/>
                    <a:pt x="485" y="2039"/>
                    <a:pt x="511" y="2015"/>
                  </a:cubicBezTo>
                  <a:lnTo>
                    <a:pt x="2219" y="309"/>
                  </a:lnTo>
                  <a:cubicBezTo>
                    <a:pt x="2239" y="288"/>
                    <a:pt x="2250" y="262"/>
                    <a:pt x="2250" y="235"/>
                  </a:cubicBezTo>
                  <a:cubicBezTo>
                    <a:pt x="2250" y="209"/>
                    <a:pt x="2239" y="181"/>
                    <a:pt x="2219" y="162"/>
                  </a:cubicBezTo>
                  <a:cubicBezTo>
                    <a:pt x="2112" y="54"/>
                    <a:pt x="1972" y="1"/>
                    <a:pt x="18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486"/>
            <p:cNvSpPr/>
            <p:nvPr/>
          </p:nvSpPr>
          <p:spPr>
            <a:xfrm>
              <a:off x="5868538" y="2873239"/>
              <a:ext cx="19418" cy="19446"/>
            </a:xfrm>
            <a:custGeom>
              <a:rect b="b" l="l" r="r" t="t"/>
              <a:pathLst>
                <a:path extrusionOk="0" h="705" w="704">
                  <a:moveTo>
                    <a:pt x="352" y="1"/>
                  </a:moveTo>
                  <a:cubicBezTo>
                    <a:pt x="157" y="1"/>
                    <a:pt x="0" y="159"/>
                    <a:pt x="0" y="353"/>
                  </a:cubicBezTo>
                  <a:cubicBezTo>
                    <a:pt x="0" y="548"/>
                    <a:pt x="157" y="704"/>
                    <a:pt x="352" y="704"/>
                  </a:cubicBezTo>
                  <a:cubicBezTo>
                    <a:pt x="547" y="704"/>
                    <a:pt x="704" y="548"/>
                    <a:pt x="704" y="353"/>
                  </a:cubicBezTo>
                  <a:cubicBezTo>
                    <a:pt x="704" y="159"/>
                    <a:pt x="547" y="1"/>
                    <a:pt x="352" y="1"/>
                  </a:cubicBezTo>
                  <a:close/>
                </a:path>
              </a:pathLst>
            </a:custGeom>
            <a:solidFill>
              <a:srgbClr val="817D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486"/>
            <p:cNvSpPr/>
            <p:nvPr/>
          </p:nvSpPr>
          <p:spPr>
            <a:xfrm>
              <a:off x="5784301" y="2977859"/>
              <a:ext cx="186982" cy="186982"/>
            </a:xfrm>
            <a:custGeom>
              <a:rect b="b" l="l" r="r" t="t"/>
              <a:pathLst>
                <a:path extrusionOk="0" h="6779" w="6779">
                  <a:moveTo>
                    <a:pt x="3388" y="615"/>
                  </a:moveTo>
                  <a:cubicBezTo>
                    <a:pt x="4921" y="615"/>
                    <a:pt x="6163" y="1856"/>
                    <a:pt x="6163" y="3389"/>
                  </a:cubicBezTo>
                  <a:cubicBezTo>
                    <a:pt x="6163" y="4923"/>
                    <a:pt x="4921" y="6165"/>
                    <a:pt x="3388" y="6165"/>
                  </a:cubicBezTo>
                  <a:cubicBezTo>
                    <a:pt x="1854" y="6165"/>
                    <a:pt x="613" y="4923"/>
                    <a:pt x="613" y="3389"/>
                  </a:cubicBezTo>
                  <a:cubicBezTo>
                    <a:pt x="613" y="1856"/>
                    <a:pt x="1854" y="615"/>
                    <a:pt x="3388" y="615"/>
                  </a:cubicBezTo>
                  <a:close/>
                  <a:moveTo>
                    <a:pt x="3390" y="1"/>
                  </a:moveTo>
                  <a:cubicBezTo>
                    <a:pt x="1517" y="1"/>
                    <a:pt x="0" y="1518"/>
                    <a:pt x="0" y="3389"/>
                  </a:cubicBezTo>
                  <a:cubicBezTo>
                    <a:pt x="0" y="5262"/>
                    <a:pt x="1517" y="6779"/>
                    <a:pt x="3390" y="6779"/>
                  </a:cubicBezTo>
                  <a:cubicBezTo>
                    <a:pt x="5261" y="6779"/>
                    <a:pt x="6778" y="5262"/>
                    <a:pt x="6778" y="3389"/>
                  </a:cubicBezTo>
                  <a:cubicBezTo>
                    <a:pt x="6778" y="1518"/>
                    <a:pt x="5261" y="1"/>
                    <a:pt x="3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486"/>
            <p:cNvSpPr/>
            <p:nvPr/>
          </p:nvSpPr>
          <p:spPr>
            <a:xfrm>
              <a:off x="5816214" y="3018902"/>
              <a:ext cx="58447" cy="61647"/>
            </a:xfrm>
            <a:custGeom>
              <a:rect b="b" l="l" r="r" t="t"/>
              <a:pathLst>
                <a:path extrusionOk="0" h="2235" w="2119">
                  <a:moveTo>
                    <a:pt x="290" y="0"/>
                  </a:moveTo>
                  <a:cubicBezTo>
                    <a:pt x="263" y="0"/>
                    <a:pt x="235" y="10"/>
                    <a:pt x="216" y="31"/>
                  </a:cubicBezTo>
                  <a:cubicBezTo>
                    <a:pt x="1" y="245"/>
                    <a:pt x="1" y="592"/>
                    <a:pt x="213" y="803"/>
                  </a:cubicBezTo>
                  <a:lnTo>
                    <a:pt x="1609" y="2198"/>
                  </a:lnTo>
                  <a:cubicBezTo>
                    <a:pt x="1634" y="2222"/>
                    <a:pt x="1667" y="2235"/>
                    <a:pt x="1701" y="2235"/>
                  </a:cubicBezTo>
                  <a:cubicBezTo>
                    <a:pt x="1725" y="2235"/>
                    <a:pt x="1749" y="2228"/>
                    <a:pt x="1770" y="2215"/>
                  </a:cubicBezTo>
                  <a:cubicBezTo>
                    <a:pt x="1777" y="2210"/>
                    <a:pt x="1784" y="2206"/>
                    <a:pt x="1792" y="2198"/>
                  </a:cubicBezTo>
                  <a:lnTo>
                    <a:pt x="2070" y="1920"/>
                  </a:lnTo>
                  <a:cubicBezTo>
                    <a:pt x="2119" y="1870"/>
                    <a:pt x="2119" y="1788"/>
                    <a:pt x="2070" y="1738"/>
                  </a:cubicBezTo>
                  <a:lnTo>
                    <a:pt x="363" y="31"/>
                  </a:lnTo>
                  <a:cubicBezTo>
                    <a:pt x="342" y="10"/>
                    <a:pt x="314"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486"/>
            <p:cNvSpPr/>
            <p:nvPr/>
          </p:nvSpPr>
          <p:spPr>
            <a:xfrm>
              <a:off x="5880812" y="3062041"/>
              <a:ext cx="58475" cy="61785"/>
            </a:xfrm>
            <a:custGeom>
              <a:rect b="b" l="l" r="r" t="t"/>
              <a:pathLst>
                <a:path extrusionOk="0" h="2240" w="2120">
                  <a:moveTo>
                    <a:pt x="420" y="1"/>
                  </a:moveTo>
                  <a:cubicBezTo>
                    <a:pt x="399" y="1"/>
                    <a:pt x="377" y="6"/>
                    <a:pt x="358" y="18"/>
                  </a:cubicBezTo>
                  <a:cubicBezTo>
                    <a:pt x="348" y="22"/>
                    <a:pt x="339" y="29"/>
                    <a:pt x="330" y="39"/>
                  </a:cubicBezTo>
                  <a:lnTo>
                    <a:pt x="52" y="318"/>
                  </a:lnTo>
                  <a:cubicBezTo>
                    <a:pt x="1" y="366"/>
                    <a:pt x="1" y="450"/>
                    <a:pt x="52" y="501"/>
                  </a:cubicBezTo>
                  <a:lnTo>
                    <a:pt x="1759" y="2208"/>
                  </a:lnTo>
                  <a:cubicBezTo>
                    <a:pt x="1780" y="2228"/>
                    <a:pt x="1806" y="2239"/>
                    <a:pt x="1833" y="2239"/>
                  </a:cubicBezTo>
                  <a:cubicBezTo>
                    <a:pt x="1858" y="2239"/>
                    <a:pt x="1885" y="2228"/>
                    <a:pt x="1906" y="2208"/>
                  </a:cubicBezTo>
                  <a:cubicBezTo>
                    <a:pt x="2120" y="1993"/>
                    <a:pt x="2120" y="1647"/>
                    <a:pt x="1906" y="1433"/>
                  </a:cubicBezTo>
                  <a:lnTo>
                    <a:pt x="512" y="39"/>
                  </a:lnTo>
                  <a:cubicBezTo>
                    <a:pt x="487" y="14"/>
                    <a:pt x="453" y="1"/>
                    <a:pt x="4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486"/>
            <p:cNvSpPr/>
            <p:nvPr/>
          </p:nvSpPr>
          <p:spPr>
            <a:xfrm>
              <a:off x="5868483" y="3062069"/>
              <a:ext cx="19446" cy="19473"/>
            </a:xfrm>
            <a:custGeom>
              <a:rect b="b" l="l" r="r" t="t"/>
              <a:pathLst>
                <a:path extrusionOk="0" h="706" w="705">
                  <a:moveTo>
                    <a:pt x="352" y="0"/>
                  </a:moveTo>
                  <a:cubicBezTo>
                    <a:pt x="158" y="0"/>
                    <a:pt x="1" y="159"/>
                    <a:pt x="1" y="354"/>
                  </a:cubicBezTo>
                  <a:cubicBezTo>
                    <a:pt x="1" y="547"/>
                    <a:pt x="158" y="705"/>
                    <a:pt x="352" y="705"/>
                  </a:cubicBezTo>
                  <a:cubicBezTo>
                    <a:pt x="546" y="705"/>
                    <a:pt x="704" y="547"/>
                    <a:pt x="704" y="354"/>
                  </a:cubicBezTo>
                  <a:cubicBezTo>
                    <a:pt x="704" y="159"/>
                    <a:pt x="546"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486"/>
            <p:cNvSpPr/>
            <p:nvPr/>
          </p:nvSpPr>
          <p:spPr>
            <a:xfrm>
              <a:off x="5596492" y="2977859"/>
              <a:ext cx="186982" cy="186982"/>
            </a:xfrm>
            <a:custGeom>
              <a:rect b="b" l="l" r="r" t="t"/>
              <a:pathLst>
                <a:path extrusionOk="0" h="6779" w="6779">
                  <a:moveTo>
                    <a:pt x="3390" y="612"/>
                  </a:moveTo>
                  <a:cubicBezTo>
                    <a:pt x="4923" y="612"/>
                    <a:pt x="6164" y="1855"/>
                    <a:pt x="6164" y="3388"/>
                  </a:cubicBezTo>
                  <a:cubicBezTo>
                    <a:pt x="6164" y="4920"/>
                    <a:pt x="4923" y="6163"/>
                    <a:pt x="3390" y="6163"/>
                  </a:cubicBezTo>
                  <a:cubicBezTo>
                    <a:pt x="1856" y="6163"/>
                    <a:pt x="614" y="4920"/>
                    <a:pt x="614" y="3388"/>
                  </a:cubicBezTo>
                  <a:cubicBezTo>
                    <a:pt x="613" y="1856"/>
                    <a:pt x="1856" y="612"/>
                    <a:pt x="3390" y="612"/>
                  </a:cubicBezTo>
                  <a:close/>
                  <a:moveTo>
                    <a:pt x="3390" y="1"/>
                  </a:moveTo>
                  <a:cubicBezTo>
                    <a:pt x="1517" y="1"/>
                    <a:pt x="0" y="1518"/>
                    <a:pt x="0" y="3389"/>
                  </a:cubicBezTo>
                  <a:cubicBezTo>
                    <a:pt x="0" y="5262"/>
                    <a:pt x="1517" y="6779"/>
                    <a:pt x="3390" y="6779"/>
                  </a:cubicBezTo>
                  <a:cubicBezTo>
                    <a:pt x="5261" y="6779"/>
                    <a:pt x="6778" y="5262"/>
                    <a:pt x="6778" y="3389"/>
                  </a:cubicBezTo>
                  <a:cubicBezTo>
                    <a:pt x="6778" y="1518"/>
                    <a:pt x="5261" y="1"/>
                    <a:pt x="3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486"/>
            <p:cNvSpPr/>
            <p:nvPr/>
          </p:nvSpPr>
          <p:spPr>
            <a:xfrm>
              <a:off x="5680370" y="3011262"/>
              <a:ext cx="62033" cy="56627"/>
            </a:xfrm>
            <a:custGeom>
              <a:rect b="b" l="l" r="r" t="t"/>
              <a:pathLst>
                <a:path extrusionOk="0" h="2053" w="2249">
                  <a:moveTo>
                    <a:pt x="1830" y="1"/>
                  </a:moveTo>
                  <a:cubicBezTo>
                    <a:pt x="1690" y="1"/>
                    <a:pt x="1550" y="54"/>
                    <a:pt x="1444" y="160"/>
                  </a:cubicBezTo>
                  <a:lnTo>
                    <a:pt x="50" y="1554"/>
                  </a:lnTo>
                  <a:cubicBezTo>
                    <a:pt x="8" y="1598"/>
                    <a:pt x="0" y="1665"/>
                    <a:pt x="32" y="1715"/>
                  </a:cubicBezTo>
                  <a:cubicBezTo>
                    <a:pt x="37" y="1722"/>
                    <a:pt x="43" y="1730"/>
                    <a:pt x="50" y="1737"/>
                  </a:cubicBezTo>
                  <a:lnTo>
                    <a:pt x="328" y="2015"/>
                  </a:lnTo>
                  <a:cubicBezTo>
                    <a:pt x="353" y="2040"/>
                    <a:pt x="386" y="2053"/>
                    <a:pt x="419" y="2053"/>
                  </a:cubicBezTo>
                  <a:cubicBezTo>
                    <a:pt x="452" y="2053"/>
                    <a:pt x="485" y="2040"/>
                    <a:pt x="509" y="2015"/>
                  </a:cubicBezTo>
                  <a:lnTo>
                    <a:pt x="2218" y="308"/>
                  </a:lnTo>
                  <a:cubicBezTo>
                    <a:pt x="2237" y="287"/>
                    <a:pt x="2248" y="260"/>
                    <a:pt x="2248" y="235"/>
                  </a:cubicBezTo>
                  <a:cubicBezTo>
                    <a:pt x="2248" y="210"/>
                    <a:pt x="2237" y="182"/>
                    <a:pt x="2218" y="161"/>
                  </a:cubicBezTo>
                  <a:cubicBezTo>
                    <a:pt x="2111" y="54"/>
                    <a:pt x="1970" y="1"/>
                    <a:pt x="1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486"/>
            <p:cNvSpPr/>
            <p:nvPr/>
          </p:nvSpPr>
          <p:spPr>
            <a:xfrm>
              <a:off x="5637507" y="3074757"/>
              <a:ext cx="62088" cy="56599"/>
            </a:xfrm>
            <a:custGeom>
              <a:rect b="b" l="l" r="r" t="t"/>
              <a:pathLst>
                <a:path extrusionOk="0" h="2052" w="2251">
                  <a:moveTo>
                    <a:pt x="1830" y="1"/>
                  </a:moveTo>
                  <a:cubicBezTo>
                    <a:pt x="1797" y="1"/>
                    <a:pt x="1764" y="13"/>
                    <a:pt x="1739" y="37"/>
                  </a:cubicBezTo>
                  <a:lnTo>
                    <a:pt x="32" y="1745"/>
                  </a:lnTo>
                  <a:cubicBezTo>
                    <a:pt x="12" y="1765"/>
                    <a:pt x="1" y="1790"/>
                    <a:pt x="1" y="1818"/>
                  </a:cubicBezTo>
                  <a:cubicBezTo>
                    <a:pt x="1" y="1844"/>
                    <a:pt x="12" y="1871"/>
                    <a:pt x="32" y="1891"/>
                  </a:cubicBezTo>
                  <a:cubicBezTo>
                    <a:pt x="139" y="1998"/>
                    <a:pt x="280" y="2052"/>
                    <a:pt x="420" y="2052"/>
                  </a:cubicBezTo>
                  <a:cubicBezTo>
                    <a:pt x="560" y="2052"/>
                    <a:pt x="700" y="1998"/>
                    <a:pt x="807" y="1891"/>
                  </a:cubicBezTo>
                  <a:lnTo>
                    <a:pt x="2200" y="497"/>
                  </a:lnTo>
                  <a:cubicBezTo>
                    <a:pt x="2243" y="455"/>
                    <a:pt x="2250" y="393"/>
                    <a:pt x="2222" y="343"/>
                  </a:cubicBezTo>
                  <a:cubicBezTo>
                    <a:pt x="2218" y="335"/>
                    <a:pt x="2211" y="324"/>
                    <a:pt x="2200" y="316"/>
                  </a:cubicBezTo>
                  <a:lnTo>
                    <a:pt x="1922" y="37"/>
                  </a:lnTo>
                  <a:cubicBezTo>
                    <a:pt x="1896" y="13"/>
                    <a:pt x="1863" y="1"/>
                    <a:pt x="1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486"/>
            <p:cNvSpPr/>
            <p:nvPr/>
          </p:nvSpPr>
          <p:spPr>
            <a:xfrm>
              <a:off x="5679515" y="3061986"/>
              <a:ext cx="20108" cy="19418"/>
            </a:xfrm>
            <a:custGeom>
              <a:rect b="b" l="l" r="r" t="t"/>
              <a:pathLst>
                <a:path extrusionOk="0" h="704" w="729">
                  <a:moveTo>
                    <a:pt x="362" y="1"/>
                  </a:moveTo>
                  <a:cubicBezTo>
                    <a:pt x="180" y="1"/>
                    <a:pt x="26" y="143"/>
                    <a:pt x="14" y="327"/>
                  </a:cubicBezTo>
                  <a:cubicBezTo>
                    <a:pt x="0" y="521"/>
                    <a:pt x="146" y="689"/>
                    <a:pt x="339" y="702"/>
                  </a:cubicBezTo>
                  <a:cubicBezTo>
                    <a:pt x="348" y="703"/>
                    <a:pt x="357" y="703"/>
                    <a:pt x="366" y="703"/>
                  </a:cubicBezTo>
                  <a:cubicBezTo>
                    <a:pt x="549" y="703"/>
                    <a:pt x="702" y="562"/>
                    <a:pt x="716" y="377"/>
                  </a:cubicBezTo>
                  <a:cubicBezTo>
                    <a:pt x="729" y="184"/>
                    <a:pt x="584" y="15"/>
                    <a:pt x="389" y="2"/>
                  </a:cubicBezTo>
                  <a:cubicBezTo>
                    <a:pt x="380" y="1"/>
                    <a:pt x="371"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486"/>
            <p:cNvSpPr/>
            <p:nvPr/>
          </p:nvSpPr>
          <p:spPr>
            <a:xfrm>
              <a:off x="5596492" y="2789940"/>
              <a:ext cx="186982" cy="186982"/>
            </a:xfrm>
            <a:custGeom>
              <a:rect b="b" l="l" r="r" t="t"/>
              <a:pathLst>
                <a:path extrusionOk="0" h="6779" w="6779">
                  <a:moveTo>
                    <a:pt x="3393" y="615"/>
                  </a:moveTo>
                  <a:cubicBezTo>
                    <a:pt x="4924" y="615"/>
                    <a:pt x="6164" y="1857"/>
                    <a:pt x="6164" y="3390"/>
                  </a:cubicBezTo>
                  <a:cubicBezTo>
                    <a:pt x="6164" y="4923"/>
                    <a:pt x="4923" y="6164"/>
                    <a:pt x="3390" y="6164"/>
                  </a:cubicBezTo>
                  <a:cubicBezTo>
                    <a:pt x="1856" y="6164"/>
                    <a:pt x="614" y="4923"/>
                    <a:pt x="614" y="3390"/>
                  </a:cubicBezTo>
                  <a:cubicBezTo>
                    <a:pt x="614" y="1856"/>
                    <a:pt x="1856" y="615"/>
                    <a:pt x="3390" y="615"/>
                  </a:cubicBezTo>
                  <a:cubicBezTo>
                    <a:pt x="3391" y="615"/>
                    <a:pt x="3392" y="615"/>
                    <a:pt x="3393" y="615"/>
                  </a:cubicBezTo>
                  <a:close/>
                  <a:moveTo>
                    <a:pt x="3390" y="0"/>
                  </a:moveTo>
                  <a:cubicBezTo>
                    <a:pt x="1517" y="0"/>
                    <a:pt x="0" y="1517"/>
                    <a:pt x="0" y="3390"/>
                  </a:cubicBezTo>
                  <a:cubicBezTo>
                    <a:pt x="0" y="5262"/>
                    <a:pt x="1517" y="6779"/>
                    <a:pt x="3390" y="6779"/>
                  </a:cubicBezTo>
                  <a:cubicBezTo>
                    <a:pt x="5261" y="6779"/>
                    <a:pt x="6778" y="5262"/>
                    <a:pt x="6778" y="3390"/>
                  </a:cubicBezTo>
                  <a:cubicBezTo>
                    <a:pt x="6778" y="1517"/>
                    <a:pt x="5261" y="0"/>
                    <a:pt x="3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486"/>
            <p:cNvSpPr/>
            <p:nvPr/>
          </p:nvSpPr>
          <p:spPr>
            <a:xfrm>
              <a:off x="5693085" y="2874149"/>
              <a:ext cx="58447" cy="61702"/>
            </a:xfrm>
            <a:custGeom>
              <a:rect b="b" l="l" r="r" t="t"/>
              <a:pathLst>
                <a:path extrusionOk="0" h="2237" w="2119">
                  <a:moveTo>
                    <a:pt x="421" y="1"/>
                  </a:moveTo>
                  <a:cubicBezTo>
                    <a:pt x="396" y="1"/>
                    <a:pt x="372" y="8"/>
                    <a:pt x="351" y="22"/>
                  </a:cubicBezTo>
                  <a:cubicBezTo>
                    <a:pt x="344" y="25"/>
                    <a:pt x="336" y="31"/>
                    <a:pt x="329" y="38"/>
                  </a:cubicBezTo>
                  <a:lnTo>
                    <a:pt x="51" y="317"/>
                  </a:lnTo>
                  <a:cubicBezTo>
                    <a:pt x="1" y="367"/>
                    <a:pt x="1" y="449"/>
                    <a:pt x="51" y="498"/>
                  </a:cubicBezTo>
                  <a:lnTo>
                    <a:pt x="1758" y="2206"/>
                  </a:lnTo>
                  <a:cubicBezTo>
                    <a:pt x="1779" y="2225"/>
                    <a:pt x="1805" y="2237"/>
                    <a:pt x="1831" y="2237"/>
                  </a:cubicBezTo>
                  <a:cubicBezTo>
                    <a:pt x="1856" y="2237"/>
                    <a:pt x="1884" y="2225"/>
                    <a:pt x="1905" y="2206"/>
                  </a:cubicBezTo>
                  <a:cubicBezTo>
                    <a:pt x="2119" y="1990"/>
                    <a:pt x="2119" y="1644"/>
                    <a:pt x="1906" y="1432"/>
                  </a:cubicBezTo>
                  <a:lnTo>
                    <a:pt x="512" y="38"/>
                  </a:lnTo>
                  <a:cubicBezTo>
                    <a:pt x="487" y="14"/>
                    <a:pt x="454" y="1"/>
                    <a:pt x="4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486"/>
            <p:cNvSpPr/>
            <p:nvPr/>
          </p:nvSpPr>
          <p:spPr>
            <a:xfrm>
              <a:off x="5628460" y="2830983"/>
              <a:ext cx="58447" cy="61757"/>
            </a:xfrm>
            <a:custGeom>
              <a:rect b="b" l="l" r="r" t="t"/>
              <a:pathLst>
                <a:path extrusionOk="0" h="2239" w="2119">
                  <a:moveTo>
                    <a:pt x="289" y="0"/>
                  </a:moveTo>
                  <a:cubicBezTo>
                    <a:pt x="263" y="0"/>
                    <a:pt x="235" y="10"/>
                    <a:pt x="216" y="31"/>
                  </a:cubicBezTo>
                  <a:cubicBezTo>
                    <a:pt x="0" y="245"/>
                    <a:pt x="0" y="592"/>
                    <a:pt x="216" y="806"/>
                  </a:cubicBezTo>
                  <a:lnTo>
                    <a:pt x="1610" y="2200"/>
                  </a:lnTo>
                  <a:cubicBezTo>
                    <a:pt x="1635" y="2225"/>
                    <a:pt x="1668" y="2238"/>
                    <a:pt x="1701" y="2238"/>
                  </a:cubicBezTo>
                  <a:cubicBezTo>
                    <a:pt x="1722" y="2238"/>
                    <a:pt x="1744" y="2233"/>
                    <a:pt x="1763" y="2222"/>
                  </a:cubicBezTo>
                  <a:cubicBezTo>
                    <a:pt x="1772" y="2216"/>
                    <a:pt x="1781" y="2210"/>
                    <a:pt x="1791" y="2200"/>
                  </a:cubicBezTo>
                  <a:lnTo>
                    <a:pt x="2070" y="1921"/>
                  </a:lnTo>
                  <a:cubicBezTo>
                    <a:pt x="2118" y="1870"/>
                    <a:pt x="2118" y="1789"/>
                    <a:pt x="2070" y="1738"/>
                  </a:cubicBezTo>
                  <a:lnTo>
                    <a:pt x="362" y="31"/>
                  </a:lnTo>
                  <a:cubicBezTo>
                    <a:pt x="342" y="12"/>
                    <a:pt x="316"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486"/>
            <p:cNvSpPr/>
            <p:nvPr/>
          </p:nvSpPr>
          <p:spPr>
            <a:xfrm>
              <a:off x="5679791" y="2873239"/>
              <a:ext cx="19446" cy="19446"/>
            </a:xfrm>
            <a:custGeom>
              <a:rect b="b" l="l" r="r" t="t"/>
              <a:pathLst>
                <a:path extrusionOk="0" h="705" w="705">
                  <a:moveTo>
                    <a:pt x="352" y="1"/>
                  </a:moveTo>
                  <a:cubicBezTo>
                    <a:pt x="159" y="1"/>
                    <a:pt x="1" y="159"/>
                    <a:pt x="1" y="353"/>
                  </a:cubicBezTo>
                  <a:cubicBezTo>
                    <a:pt x="1" y="548"/>
                    <a:pt x="159" y="704"/>
                    <a:pt x="352" y="704"/>
                  </a:cubicBezTo>
                  <a:cubicBezTo>
                    <a:pt x="547" y="704"/>
                    <a:pt x="704" y="548"/>
                    <a:pt x="704" y="353"/>
                  </a:cubicBezTo>
                  <a:cubicBezTo>
                    <a:pt x="704" y="159"/>
                    <a:pt x="547" y="1"/>
                    <a:pt x="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486"/>
            <p:cNvSpPr/>
            <p:nvPr/>
          </p:nvSpPr>
          <p:spPr>
            <a:xfrm>
              <a:off x="5741245" y="2934969"/>
              <a:ext cx="84816" cy="84789"/>
            </a:xfrm>
            <a:custGeom>
              <a:rect b="b" l="l" r="r" t="t"/>
              <a:pathLst>
                <a:path extrusionOk="0" h="3074" w="3075">
                  <a:moveTo>
                    <a:pt x="1538" y="1"/>
                  </a:moveTo>
                  <a:cubicBezTo>
                    <a:pt x="689" y="1"/>
                    <a:pt x="0" y="688"/>
                    <a:pt x="0" y="1537"/>
                  </a:cubicBezTo>
                  <a:cubicBezTo>
                    <a:pt x="0" y="2385"/>
                    <a:pt x="689" y="3074"/>
                    <a:pt x="1538" y="3074"/>
                  </a:cubicBezTo>
                  <a:cubicBezTo>
                    <a:pt x="2386" y="3074"/>
                    <a:pt x="3075" y="2385"/>
                    <a:pt x="3075" y="1537"/>
                  </a:cubicBezTo>
                  <a:cubicBezTo>
                    <a:pt x="3075" y="688"/>
                    <a:pt x="2386" y="1"/>
                    <a:pt x="1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486"/>
            <p:cNvSpPr/>
            <p:nvPr/>
          </p:nvSpPr>
          <p:spPr>
            <a:xfrm>
              <a:off x="5761076" y="2965337"/>
              <a:ext cx="11033" cy="11336"/>
            </a:xfrm>
            <a:custGeom>
              <a:rect b="b" l="l" r="r" t="t"/>
              <a:pathLst>
                <a:path extrusionOk="0" h="411" w="400">
                  <a:moveTo>
                    <a:pt x="201" y="1"/>
                  </a:moveTo>
                  <a:cubicBezTo>
                    <a:pt x="180" y="1"/>
                    <a:pt x="159" y="4"/>
                    <a:pt x="137" y="11"/>
                  </a:cubicBezTo>
                  <a:cubicBezTo>
                    <a:pt x="55" y="37"/>
                    <a:pt x="1" y="115"/>
                    <a:pt x="1" y="203"/>
                  </a:cubicBezTo>
                  <a:cubicBezTo>
                    <a:pt x="1" y="304"/>
                    <a:pt x="74" y="398"/>
                    <a:pt x="175" y="409"/>
                  </a:cubicBezTo>
                  <a:cubicBezTo>
                    <a:pt x="184" y="410"/>
                    <a:pt x="192" y="411"/>
                    <a:pt x="200" y="411"/>
                  </a:cubicBezTo>
                  <a:cubicBezTo>
                    <a:pt x="310" y="411"/>
                    <a:pt x="399" y="321"/>
                    <a:pt x="399" y="211"/>
                  </a:cubicBezTo>
                  <a:lnTo>
                    <a:pt x="399" y="200"/>
                  </a:lnTo>
                  <a:cubicBezTo>
                    <a:pt x="399" y="90"/>
                    <a:pt x="311"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486"/>
            <p:cNvSpPr/>
            <p:nvPr/>
          </p:nvSpPr>
          <p:spPr>
            <a:xfrm>
              <a:off x="5761076" y="2978080"/>
              <a:ext cx="11033" cy="11336"/>
            </a:xfrm>
            <a:custGeom>
              <a:rect b="b" l="l" r="r" t="t"/>
              <a:pathLst>
                <a:path extrusionOk="0" h="411" w="400">
                  <a:moveTo>
                    <a:pt x="200" y="1"/>
                  </a:moveTo>
                  <a:cubicBezTo>
                    <a:pt x="185" y="1"/>
                    <a:pt x="169" y="2"/>
                    <a:pt x="153" y="6"/>
                  </a:cubicBezTo>
                  <a:cubicBezTo>
                    <a:pt x="64" y="25"/>
                    <a:pt x="1" y="110"/>
                    <a:pt x="1" y="204"/>
                  </a:cubicBezTo>
                  <a:cubicBezTo>
                    <a:pt x="1" y="306"/>
                    <a:pt x="74" y="397"/>
                    <a:pt x="175" y="409"/>
                  </a:cubicBezTo>
                  <a:cubicBezTo>
                    <a:pt x="184" y="410"/>
                    <a:pt x="192" y="410"/>
                    <a:pt x="200" y="410"/>
                  </a:cubicBezTo>
                  <a:cubicBezTo>
                    <a:pt x="310" y="410"/>
                    <a:pt x="399" y="320"/>
                    <a:pt x="399" y="211"/>
                  </a:cubicBezTo>
                  <a:lnTo>
                    <a:pt x="399" y="199"/>
                  </a:lnTo>
                  <a:cubicBezTo>
                    <a:pt x="399" y="90"/>
                    <a:pt x="310" y="1"/>
                    <a:pt x="2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486"/>
            <p:cNvSpPr/>
            <p:nvPr/>
          </p:nvSpPr>
          <p:spPr>
            <a:xfrm>
              <a:off x="5777929" y="2969971"/>
              <a:ext cx="52269" cy="13212"/>
            </a:xfrm>
            <a:custGeom>
              <a:rect b="b" l="l" r="r" t="t"/>
              <a:pathLst>
                <a:path extrusionOk="0" h="479" w="1895">
                  <a:moveTo>
                    <a:pt x="271" y="1"/>
                  </a:moveTo>
                  <a:cubicBezTo>
                    <a:pt x="120" y="1"/>
                    <a:pt x="1" y="140"/>
                    <a:pt x="38" y="297"/>
                  </a:cubicBezTo>
                  <a:cubicBezTo>
                    <a:pt x="63" y="405"/>
                    <a:pt x="164" y="479"/>
                    <a:pt x="274" y="479"/>
                  </a:cubicBezTo>
                  <a:lnTo>
                    <a:pt x="1628" y="479"/>
                  </a:lnTo>
                  <a:cubicBezTo>
                    <a:pt x="1777" y="479"/>
                    <a:pt x="1894" y="339"/>
                    <a:pt x="1861" y="183"/>
                  </a:cubicBezTo>
                  <a:cubicBezTo>
                    <a:pt x="1834" y="74"/>
                    <a:pt x="1733" y="1"/>
                    <a:pt x="1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091" name="Google Shape;20091;p486" title="Screenshot 2025-05-02 at 7.01.54 PM.png"/>
          <p:cNvPicPr preferRelativeResize="0"/>
          <p:nvPr/>
        </p:nvPicPr>
        <p:blipFill>
          <a:blip r:embed="rId4">
            <a:alphaModFix/>
          </a:blip>
          <a:stretch>
            <a:fillRect/>
          </a:stretch>
        </p:blipFill>
        <p:spPr>
          <a:xfrm>
            <a:off x="6287025" y="2789350"/>
            <a:ext cx="2856976" cy="744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95" name="Shape 20095"/>
        <p:cNvGrpSpPr/>
        <p:nvPr/>
      </p:nvGrpSpPr>
      <p:grpSpPr>
        <a:xfrm>
          <a:off x="0" y="0"/>
          <a:ext cx="0" cy="0"/>
          <a:chOff x="0" y="0"/>
          <a:chExt cx="0" cy="0"/>
        </a:xfrm>
      </p:grpSpPr>
      <p:sp>
        <p:nvSpPr>
          <p:cNvPr id="20096" name="Google Shape;20096;p487"/>
          <p:cNvSpPr txBox="1"/>
          <p:nvPr>
            <p:ph type="title"/>
          </p:nvPr>
        </p:nvSpPr>
        <p:spPr>
          <a:xfrm>
            <a:off x="1821000" y="1821300"/>
            <a:ext cx="5502000" cy="150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000"/>
              <a:t>How was data collected</a:t>
            </a:r>
            <a:endParaRPr sz="7000"/>
          </a:p>
        </p:txBody>
      </p:sp>
      <p:grpSp>
        <p:nvGrpSpPr>
          <p:cNvPr id="20097" name="Google Shape;20097;p487"/>
          <p:cNvGrpSpPr/>
          <p:nvPr/>
        </p:nvGrpSpPr>
        <p:grpSpPr>
          <a:xfrm>
            <a:off x="-12" y="3682568"/>
            <a:ext cx="10350815" cy="1242270"/>
            <a:chOff x="76188" y="3708930"/>
            <a:chExt cx="10350815" cy="1242270"/>
          </a:xfrm>
        </p:grpSpPr>
        <p:grpSp>
          <p:nvGrpSpPr>
            <p:cNvPr id="20098" name="Google Shape;20098;p487"/>
            <p:cNvGrpSpPr/>
            <p:nvPr/>
          </p:nvGrpSpPr>
          <p:grpSpPr>
            <a:xfrm>
              <a:off x="76188" y="4147734"/>
              <a:ext cx="10350815" cy="803466"/>
              <a:chOff x="76200" y="4340034"/>
              <a:chExt cx="10350815" cy="803466"/>
            </a:xfrm>
          </p:grpSpPr>
          <p:sp>
            <p:nvSpPr>
              <p:cNvPr id="20099" name="Google Shape;20099;p487"/>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487"/>
              <p:cNvSpPr/>
              <p:nvPr/>
            </p:nvSpPr>
            <p:spPr>
              <a:xfrm flipH="1" rot="10800000">
                <a:off x="7620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487"/>
              <p:cNvSpPr/>
              <p:nvPr/>
            </p:nvSpPr>
            <p:spPr>
              <a:xfrm rot="10800000">
                <a:off x="517527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487"/>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487"/>
              <p:cNvSpPr/>
              <p:nvPr/>
            </p:nvSpPr>
            <p:spPr>
              <a:xfrm rot="10800000">
                <a:off x="841934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487"/>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5" name="Google Shape;20105;p487"/>
            <p:cNvGrpSpPr/>
            <p:nvPr/>
          </p:nvGrpSpPr>
          <p:grpSpPr>
            <a:xfrm>
              <a:off x="6221512" y="3708930"/>
              <a:ext cx="1307895" cy="575273"/>
              <a:chOff x="2161713" y="3315239"/>
              <a:chExt cx="607984" cy="267420"/>
            </a:xfrm>
          </p:grpSpPr>
          <p:sp>
            <p:nvSpPr>
              <p:cNvPr id="20106" name="Google Shape;20106;p48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48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48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48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48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1" name="Google Shape;20111;p487"/>
            <p:cNvGrpSpPr/>
            <p:nvPr/>
          </p:nvGrpSpPr>
          <p:grpSpPr>
            <a:xfrm>
              <a:off x="2631902" y="3737325"/>
              <a:ext cx="767639" cy="575285"/>
              <a:chOff x="1286413" y="3306853"/>
              <a:chExt cx="450519" cy="337648"/>
            </a:xfrm>
          </p:grpSpPr>
          <p:sp>
            <p:nvSpPr>
              <p:cNvPr id="20112" name="Google Shape;20112;p48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48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4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15" name="Google Shape;20115;p487"/>
          <p:cNvGrpSpPr/>
          <p:nvPr/>
        </p:nvGrpSpPr>
        <p:grpSpPr>
          <a:xfrm>
            <a:off x="-1292587" y="3946300"/>
            <a:ext cx="10436575" cy="1197200"/>
            <a:chOff x="-646237" y="3946300"/>
            <a:chExt cx="10436575" cy="1197200"/>
          </a:xfrm>
        </p:grpSpPr>
        <p:grpSp>
          <p:nvGrpSpPr>
            <p:cNvPr id="20116" name="Google Shape;20116;p487"/>
            <p:cNvGrpSpPr/>
            <p:nvPr/>
          </p:nvGrpSpPr>
          <p:grpSpPr>
            <a:xfrm>
              <a:off x="-646237" y="4340034"/>
              <a:ext cx="10436575" cy="803466"/>
              <a:chOff x="0" y="4340034"/>
              <a:chExt cx="10436575" cy="803466"/>
            </a:xfrm>
          </p:grpSpPr>
          <p:sp>
            <p:nvSpPr>
              <p:cNvPr id="20117" name="Google Shape;20117;p487"/>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487"/>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487"/>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487"/>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487"/>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487"/>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3" name="Google Shape;20123;p487"/>
            <p:cNvGrpSpPr/>
            <p:nvPr/>
          </p:nvGrpSpPr>
          <p:grpSpPr>
            <a:xfrm>
              <a:off x="3964812" y="4033230"/>
              <a:ext cx="1307895" cy="575273"/>
              <a:chOff x="2161713" y="3315239"/>
              <a:chExt cx="607984" cy="267420"/>
            </a:xfrm>
          </p:grpSpPr>
          <p:sp>
            <p:nvSpPr>
              <p:cNvPr id="20124" name="Google Shape;20124;p487"/>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487"/>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487"/>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487"/>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487"/>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9" name="Google Shape;20129;p487"/>
            <p:cNvGrpSpPr/>
            <p:nvPr/>
          </p:nvGrpSpPr>
          <p:grpSpPr>
            <a:xfrm>
              <a:off x="218815" y="3946300"/>
              <a:ext cx="767639" cy="575285"/>
              <a:chOff x="1286413" y="3306853"/>
              <a:chExt cx="450519" cy="337648"/>
            </a:xfrm>
          </p:grpSpPr>
          <p:sp>
            <p:nvSpPr>
              <p:cNvPr id="20130" name="Google Shape;20130;p48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48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4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3" name="Google Shape;20133;p487"/>
            <p:cNvGrpSpPr/>
            <p:nvPr/>
          </p:nvGrpSpPr>
          <p:grpSpPr>
            <a:xfrm>
              <a:off x="8251040" y="3946300"/>
              <a:ext cx="767639" cy="575285"/>
              <a:chOff x="1286413" y="3306853"/>
              <a:chExt cx="450519" cy="337648"/>
            </a:xfrm>
          </p:grpSpPr>
          <p:sp>
            <p:nvSpPr>
              <p:cNvPr id="20134" name="Google Shape;20134;p487"/>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487"/>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487"/>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37" name="Google Shape;20137;p487"/>
          <p:cNvGrpSpPr/>
          <p:nvPr/>
        </p:nvGrpSpPr>
        <p:grpSpPr>
          <a:xfrm>
            <a:off x="6973552" y="206608"/>
            <a:ext cx="1988795" cy="3425006"/>
            <a:chOff x="6440152" y="206608"/>
            <a:chExt cx="1988795" cy="3425006"/>
          </a:xfrm>
        </p:grpSpPr>
        <p:grpSp>
          <p:nvGrpSpPr>
            <p:cNvPr id="20138" name="Google Shape;20138;p487"/>
            <p:cNvGrpSpPr/>
            <p:nvPr/>
          </p:nvGrpSpPr>
          <p:grpSpPr>
            <a:xfrm>
              <a:off x="6440182" y="206608"/>
              <a:ext cx="1988741" cy="1315134"/>
              <a:chOff x="2074932" y="1753471"/>
              <a:chExt cx="1323269" cy="875064"/>
            </a:xfrm>
          </p:grpSpPr>
          <p:sp>
            <p:nvSpPr>
              <p:cNvPr id="20139" name="Google Shape;20139;p487"/>
              <p:cNvSpPr/>
              <p:nvPr/>
            </p:nvSpPr>
            <p:spPr>
              <a:xfrm>
                <a:off x="2309234" y="1784205"/>
                <a:ext cx="228874" cy="19724"/>
              </a:xfrm>
              <a:custGeom>
                <a:rect b="b" l="l" r="r" t="t"/>
                <a:pathLst>
                  <a:path extrusionOk="0" h="842" w="9782">
                    <a:moveTo>
                      <a:pt x="212" y="0"/>
                    </a:moveTo>
                    <a:cubicBezTo>
                      <a:pt x="107" y="0"/>
                      <a:pt x="13" y="78"/>
                      <a:pt x="6" y="184"/>
                    </a:cubicBezTo>
                    <a:cubicBezTo>
                      <a:pt x="0" y="297"/>
                      <a:pt x="90" y="389"/>
                      <a:pt x="200" y="389"/>
                    </a:cubicBezTo>
                    <a:lnTo>
                      <a:pt x="1179" y="389"/>
                    </a:lnTo>
                    <a:cubicBezTo>
                      <a:pt x="1333" y="389"/>
                      <a:pt x="1482" y="441"/>
                      <a:pt x="1601" y="536"/>
                    </a:cubicBezTo>
                    <a:cubicBezTo>
                      <a:pt x="1631" y="559"/>
                      <a:pt x="1659" y="585"/>
                      <a:pt x="1684" y="615"/>
                    </a:cubicBezTo>
                    <a:cubicBezTo>
                      <a:pt x="1750" y="688"/>
                      <a:pt x="1828" y="744"/>
                      <a:pt x="1914" y="783"/>
                    </a:cubicBezTo>
                    <a:cubicBezTo>
                      <a:pt x="2001" y="821"/>
                      <a:pt x="2097" y="841"/>
                      <a:pt x="2192" y="841"/>
                    </a:cubicBezTo>
                    <a:lnTo>
                      <a:pt x="8759" y="841"/>
                    </a:lnTo>
                    <a:cubicBezTo>
                      <a:pt x="9122" y="841"/>
                      <a:pt x="9363" y="702"/>
                      <a:pt x="9522" y="537"/>
                    </a:cubicBezTo>
                    <a:cubicBezTo>
                      <a:pt x="9624" y="431"/>
                      <a:pt x="9691" y="316"/>
                      <a:pt x="9735" y="219"/>
                    </a:cubicBezTo>
                    <a:cubicBezTo>
                      <a:pt x="9781" y="117"/>
                      <a:pt x="9708" y="0"/>
                      <a:pt x="9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487"/>
              <p:cNvSpPr/>
              <p:nvPr/>
            </p:nvSpPr>
            <p:spPr>
              <a:xfrm>
                <a:off x="2291359" y="1794980"/>
                <a:ext cx="45999" cy="23730"/>
              </a:xfrm>
              <a:custGeom>
                <a:rect b="b" l="l" r="r" t="t"/>
                <a:pathLst>
                  <a:path extrusionOk="0" h="1013" w="1966">
                    <a:moveTo>
                      <a:pt x="11" y="1"/>
                    </a:moveTo>
                    <a:cubicBezTo>
                      <a:pt x="5" y="1"/>
                      <a:pt x="0" y="6"/>
                      <a:pt x="0" y="12"/>
                    </a:cubicBezTo>
                    <a:lnTo>
                      <a:pt x="0" y="1012"/>
                    </a:lnTo>
                    <a:lnTo>
                      <a:pt x="1965" y="1012"/>
                    </a:lnTo>
                    <a:lnTo>
                      <a:pt x="1965" y="12"/>
                    </a:lnTo>
                    <a:cubicBezTo>
                      <a:pt x="1965" y="6"/>
                      <a:pt x="1960" y="1"/>
                      <a:pt x="1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487"/>
              <p:cNvSpPr/>
              <p:nvPr/>
            </p:nvSpPr>
            <p:spPr>
              <a:xfrm>
                <a:off x="2300624" y="1794980"/>
                <a:ext cx="27422" cy="23730"/>
              </a:xfrm>
              <a:custGeom>
                <a:rect b="b" l="l" r="r" t="t"/>
                <a:pathLst>
                  <a:path extrusionOk="0" h="1013" w="1172">
                    <a:moveTo>
                      <a:pt x="9" y="1"/>
                    </a:moveTo>
                    <a:cubicBezTo>
                      <a:pt x="5" y="1"/>
                      <a:pt x="1" y="5"/>
                      <a:pt x="0" y="10"/>
                    </a:cubicBezTo>
                    <a:lnTo>
                      <a:pt x="0" y="1012"/>
                    </a:lnTo>
                    <a:lnTo>
                      <a:pt x="1171" y="1012"/>
                    </a:lnTo>
                    <a:lnTo>
                      <a:pt x="1171" y="10"/>
                    </a:lnTo>
                    <a:cubicBezTo>
                      <a:pt x="1171" y="5"/>
                      <a:pt x="1168" y="1"/>
                      <a:pt x="1163"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487"/>
              <p:cNvSpPr/>
              <p:nvPr/>
            </p:nvSpPr>
            <p:spPr>
              <a:xfrm>
                <a:off x="2291359" y="1753471"/>
                <a:ext cx="46023" cy="29094"/>
              </a:xfrm>
              <a:custGeom>
                <a:rect b="b" l="l" r="r" t="t"/>
                <a:pathLst>
                  <a:path extrusionOk="0" h="1242" w="1967">
                    <a:moveTo>
                      <a:pt x="984" y="1"/>
                    </a:moveTo>
                    <a:cubicBezTo>
                      <a:pt x="440" y="1"/>
                      <a:pt x="0" y="442"/>
                      <a:pt x="0" y="984"/>
                    </a:cubicBezTo>
                    <a:lnTo>
                      <a:pt x="0" y="1139"/>
                    </a:lnTo>
                    <a:cubicBezTo>
                      <a:pt x="0" y="1196"/>
                      <a:pt x="46" y="1242"/>
                      <a:pt x="103" y="1242"/>
                    </a:cubicBezTo>
                    <a:lnTo>
                      <a:pt x="1864" y="1242"/>
                    </a:lnTo>
                    <a:cubicBezTo>
                      <a:pt x="1920" y="1242"/>
                      <a:pt x="1966" y="1196"/>
                      <a:pt x="1966" y="1139"/>
                    </a:cubicBezTo>
                    <a:lnTo>
                      <a:pt x="1966" y="984"/>
                    </a:lnTo>
                    <a:cubicBezTo>
                      <a:pt x="1966" y="441"/>
                      <a:pt x="1525" y="1"/>
                      <a:pt x="9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487"/>
              <p:cNvSpPr/>
              <p:nvPr/>
            </p:nvSpPr>
            <p:spPr>
              <a:xfrm>
                <a:off x="2298799" y="1753471"/>
                <a:ext cx="31142" cy="29070"/>
              </a:xfrm>
              <a:custGeom>
                <a:rect b="b" l="l" r="r" t="t"/>
                <a:pathLst>
                  <a:path extrusionOk="0" h="1241" w="1331">
                    <a:moveTo>
                      <a:pt x="666" y="1"/>
                    </a:moveTo>
                    <a:cubicBezTo>
                      <a:pt x="298" y="1"/>
                      <a:pt x="0" y="300"/>
                      <a:pt x="0" y="666"/>
                    </a:cubicBezTo>
                    <a:lnTo>
                      <a:pt x="0" y="1171"/>
                    </a:lnTo>
                    <a:cubicBezTo>
                      <a:pt x="0" y="1210"/>
                      <a:pt x="31" y="1241"/>
                      <a:pt x="69" y="1241"/>
                    </a:cubicBezTo>
                    <a:lnTo>
                      <a:pt x="1262" y="1241"/>
                    </a:lnTo>
                    <a:cubicBezTo>
                      <a:pt x="1300" y="1241"/>
                      <a:pt x="1330" y="1210"/>
                      <a:pt x="1330" y="1171"/>
                    </a:cubicBezTo>
                    <a:lnTo>
                      <a:pt x="1330" y="666"/>
                    </a:lnTo>
                    <a:cubicBezTo>
                      <a:pt x="1330" y="298"/>
                      <a:pt x="1032" y="1"/>
                      <a:pt x="66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487"/>
              <p:cNvSpPr/>
              <p:nvPr/>
            </p:nvSpPr>
            <p:spPr>
              <a:xfrm>
                <a:off x="2296529" y="1782542"/>
                <a:ext cx="35634" cy="12439"/>
              </a:xfrm>
              <a:custGeom>
                <a:rect b="b" l="l" r="r" t="t"/>
                <a:pathLst>
                  <a:path extrusionOk="0" h="531" w="1523">
                    <a:moveTo>
                      <a:pt x="1" y="1"/>
                    </a:moveTo>
                    <a:lnTo>
                      <a:pt x="1" y="531"/>
                    </a:lnTo>
                    <a:lnTo>
                      <a:pt x="1523" y="531"/>
                    </a:lnTo>
                    <a:lnTo>
                      <a:pt x="1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487"/>
              <p:cNvSpPr/>
              <p:nvPr/>
            </p:nvSpPr>
            <p:spPr>
              <a:xfrm>
                <a:off x="2074932" y="1784205"/>
                <a:ext cx="228921" cy="19724"/>
              </a:xfrm>
              <a:custGeom>
                <a:rect b="b" l="l" r="r" t="t"/>
                <a:pathLst>
                  <a:path extrusionOk="0" h="842" w="9784">
                    <a:moveTo>
                      <a:pt x="188" y="0"/>
                    </a:moveTo>
                    <a:cubicBezTo>
                      <a:pt x="76" y="0"/>
                      <a:pt x="1" y="117"/>
                      <a:pt x="48" y="219"/>
                    </a:cubicBezTo>
                    <a:cubicBezTo>
                      <a:pt x="93" y="316"/>
                      <a:pt x="160" y="431"/>
                      <a:pt x="262" y="537"/>
                    </a:cubicBezTo>
                    <a:cubicBezTo>
                      <a:pt x="421" y="702"/>
                      <a:pt x="662" y="841"/>
                      <a:pt x="1025" y="841"/>
                    </a:cubicBezTo>
                    <a:lnTo>
                      <a:pt x="7591" y="841"/>
                    </a:lnTo>
                    <a:cubicBezTo>
                      <a:pt x="7687" y="841"/>
                      <a:pt x="7783" y="821"/>
                      <a:pt x="7869" y="783"/>
                    </a:cubicBezTo>
                    <a:cubicBezTo>
                      <a:pt x="7955" y="744"/>
                      <a:pt x="8034" y="688"/>
                      <a:pt x="8099" y="615"/>
                    </a:cubicBezTo>
                    <a:cubicBezTo>
                      <a:pt x="8124" y="585"/>
                      <a:pt x="8153" y="559"/>
                      <a:pt x="8183" y="536"/>
                    </a:cubicBezTo>
                    <a:cubicBezTo>
                      <a:pt x="8302" y="441"/>
                      <a:pt x="8451" y="389"/>
                      <a:pt x="8605" y="389"/>
                    </a:cubicBezTo>
                    <a:lnTo>
                      <a:pt x="9584" y="389"/>
                    </a:lnTo>
                    <a:cubicBezTo>
                      <a:pt x="9693" y="389"/>
                      <a:pt x="9784" y="297"/>
                      <a:pt x="9777" y="184"/>
                    </a:cubicBezTo>
                    <a:cubicBezTo>
                      <a:pt x="9772" y="78"/>
                      <a:pt x="9677" y="0"/>
                      <a:pt x="9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487"/>
              <p:cNvSpPr/>
              <p:nvPr/>
            </p:nvSpPr>
            <p:spPr>
              <a:xfrm>
                <a:off x="2615531" y="1886666"/>
                <a:ext cx="230489" cy="250062"/>
              </a:xfrm>
              <a:custGeom>
                <a:rect b="b" l="l" r="r" t="t"/>
                <a:pathLst>
                  <a:path extrusionOk="0" h="10675" w="9851">
                    <a:moveTo>
                      <a:pt x="6202" y="0"/>
                    </a:moveTo>
                    <a:cubicBezTo>
                      <a:pt x="5876" y="0"/>
                      <a:pt x="5565" y="121"/>
                      <a:pt x="5328" y="332"/>
                    </a:cubicBezTo>
                    <a:cubicBezTo>
                      <a:pt x="5222" y="426"/>
                      <a:pt x="5129" y="539"/>
                      <a:pt x="5057" y="667"/>
                    </a:cubicBezTo>
                    <a:lnTo>
                      <a:pt x="262" y="9323"/>
                    </a:lnTo>
                    <a:cubicBezTo>
                      <a:pt x="1" y="9787"/>
                      <a:pt x="196" y="10337"/>
                      <a:pt x="617" y="10565"/>
                    </a:cubicBezTo>
                    <a:cubicBezTo>
                      <a:pt x="743" y="10633"/>
                      <a:pt x="889" y="10674"/>
                      <a:pt x="1048" y="10674"/>
                    </a:cubicBezTo>
                    <a:cubicBezTo>
                      <a:pt x="1050" y="10674"/>
                      <a:pt x="1051" y="10674"/>
                      <a:pt x="1053" y="10674"/>
                    </a:cubicBezTo>
                    <a:cubicBezTo>
                      <a:pt x="1370" y="10674"/>
                      <a:pt x="1675" y="10588"/>
                      <a:pt x="1939" y="10435"/>
                    </a:cubicBezTo>
                    <a:cubicBezTo>
                      <a:pt x="2204" y="10281"/>
                      <a:pt x="2430" y="10056"/>
                      <a:pt x="2587" y="9779"/>
                    </a:cubicBezTo>
                    <a:lnTo>
                      <a:pt x="6487" y="2704"/>
                    </a:lnTo>
                    <a:cubicBezTo>
                      <a:pt x="6683" y="2358"/>
                      <a:pt x="7051" y="2144"/>
                      <a:pt x="7448" y="2144"/>
                    </a:cubicBezTo>
                    <a:cubicBezTo>
                      <a:pt x="7449" y="2144"/>
                      <a:pt x="7450" y="2144"/>
                      <a:pt x="7451" y="2144"/>
                    </a:cubicBezTo>
                    <a:lnTo>
                      <a:pt x="8133" y="2145"/>
                    </a:lnTo>
                    <a:cubicBezTo>
                      <a:pt x="8136" y="2145"/>
                      <a:pt x="8138" y="2145"/>
                      <a:pt x="8141" y="2145"/>
                    </a:cubicBezTo>
                    <a:cubicBezTo>
                      <a:pt x="8871" y="2145"/>
                      <a:pt x="9495" y="1685"/>
                      <a:pt x="9739" y="1040"/>
                    </a:cubicBezTo>
                    <a:cubicBezTo>
                      <a:pt x="9811" y="852"/>
                      <a:pt x="9851" y="647"/>
                      <a:pt x="9851" y="434"/>
                    </a:cubicBezTo>
                    <a:cubicBezTo>
                      <a:pt x="9851" y="403"/>
                      <a:pt x="9847" y="373"/>
                      <a:pt x="9840" y="342"/>
                    </a:cubicBezTo>
                    <a:cubicBezTo>
                      <a:pt x="9797" y="152"/>
                      <a:pt x="9627" y="9"/>
                      <a:pt x="9424" y="9"/>
                    </a:cubicBezTo>
                    <a:lnTo>
                      <a:pt x="6202" y="0"/>
                    </a:ln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487"/>
              <p:cNvSpPr/>
              <p:nvPr/>
            </p:nvSpPr>
            <p:spPr>
              <a:xfrm>
                <a:off x="2630459" y="1910817"/>
                <a:ext cx="206787" cy="225911"/>
              </a:xfrm>
              <a:custGeom>
                <a:rect b="b" l="l" r="r" t="t"/>
                <a:pathLst>
                  <a:path extrusionOk="0" h="9644" w="8838">
                    <a:moveTo>
                      <a:pt x="6007" y="0"/>
                    </a:moveTo>
                    <a:cubicBezTo>
                      <a:pt x="5680" y="0"/>
                      <a:pt x="5369" y="121"/>
                      <a:pt x="5132" y="331"/>
                    </a:cubicBezTo>
                    <a:cubicBezTo>
                      <a:pt x="5026" y="426"/>
                      <a:pt x="4933" y="539"/>
                      <a:pt x="4861" y="667"/>
                    </a:cubicBezTo>
                    <a:cubicBezTo>
                      <a:pt x="4861" y="667"/>
                      <a:pt x="66" y="9322"/>
                      <a:pt x="65" y="9326"/>
                    </a:cubicBezTo>
                    <a:cubicBezTo>
                      <a:pt x="0" y="9439"/>
                      <a:pt x="67" y="9587"/>
                      <a:pt x="194" y="9618"/>
                    </a:cubicBezTo>
                    <a:cubicBezTo>
                      <a:pt x="264" y="9634"/>
                      <a:pt x="336" y="9643"/>
                      <a:pt x="410" y="9643"/>
                    </a:cubicBezTo>
                    <a:cubicBezTo>
                      <a:pt x="412" y="9643"/>
                      <a:pt x="413" y="9643"/>
                      <a:pt x="415" y="9643"/>
                    </a:cubicBezTo>
                    <a:cubicBezTo>
                      <a:pt x="732" y="9643"/>
                      <a:pt x="1037" y="9557"/>
                      <a:pt x="1301" y="9404"/>
                    </a:cubicBezTo>
                    <a:cubicBezTo>
                      <a:pt x="1566" y="9250"/>
                      <a:pt x="1792" y="9025"/>
                      <a:pt x="1949" y="8748"/>
                    </a:cubicBezTo>
                    <a:lnTo>
                      <a:pt x="5849" y="1673"/>
                    </a:lnTo>
                    <a:cubicBezTo>
                      <a:pt x="6045" y="1327"/>
                      <a:pt x="6413" y="1113"/>
                      <a:pt x="6810" y="1113"/>
                    </a:cubicBezTo>
                    <a:cubicBezTo>
                      <a:pt x="6811" y="1113"/>
                      <a:pt x="6812" y="1113"/>
                      <a:pt x="6813" y="1113"/>
                    </a:cubicBezTo>
                    <a:lnTo>
                      <a:pt x="7495" y="1114"/>
                    </a:lnTo>
                    <a:cubicBezTo>
                      <a:pt x="7498" y="1114"/>
                      <a:pt x="7502" y="1114"/>
                      <a:pt x="7505" y="1114"/>
                    </a:cubicBezTo>
                    <a:cubicBezTo>
                      <a:pt x="7872" y="1114"/>
                      <a:pt x="8214" y="996"/>
                      <a:pt x="8494" y="796"/>
                    </a:cubicBezTo>
                    <a:cubicBezTo>
                      <a:pt x="8838" y="552"/>
                      <a:pt x="8656" y="8"/>
                      <a:pt x="8235" y="6"/>
                    </a:cubicBezTo>
                    <a:lnTo>
                      <a:pt x="6007"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487"/>
              <p:cNvSpPr/>
              <p:nvPr/>
            </p:nvSpPr>
            <p:spPr>
              <a:xfrm>
                <a:off x="2550158" y="1848155"/>
                <a:ext cx="252459" cy="22230"/>
              </a:xfrm>
              <a:custGeom>
                <a:rect b="b" l="l" r="r" t="t"/>
                <a:pathLst>
                  <a:path extrusionOk="0" h="949" w="10790">
                    <a:moveTo>
                      <a:pt x="204" y="0"/>
                    </a:moveTo>
                    <a:cubicBezTo>
                      <a:pt x="81" y="0"/>
                      <a:pt x="0" y="128"/>
                      <a:pt x="51" y="239"/>
                    </a:cubicBezTo>
                    <a:cubicBezTo>
                      <a:pt x="99" y="347"/>
                      <a:pt x="174" y="475"/>
                      <a:pt x="286" y="591"/>
                    </a:cubicBezTo>
                    <a:cubicBezTo>
                      <a:pt x="460" y="774"/>
                      <a:pt x="726" y="929"/>
                      <a:pt x="1127" y="931"/>
                    </a:cubicBezTo>
                    <a:lnTo>
                      <a:pt x="8369" y="948"/>
                    </a:lnTo>
                    <a:cubicBezTo>
                      <a:pt x="8476" y="948"/>
                      <a:pt x="8581" y="927"/>
                      <a:pt x="8676" y="885"/>
                    </a:cubicBezTo>
                    <a:cubicBezTo>
                      <a:pt x="8770" y="841"/>
                      <a:pt x="8858" y="779"/>
                      <a:pt x="8929" y="700"/>
                    </a:cubicBezTo>
                    <a:cubicBezTo>
                      <a:pt x="8958" y="668"/>
                      <a:pt x="8989" y="639"/>
                      <a:pt x="9022" y="614"/>
                    </a:cubicBezTo>
                    <a:cubicBezTo>
                      <a:pt x="9154" y="510"/>
                      <a:pt x="9319" y="452"/>
                      <a:pt x="9490" y="452"/>
                    </a:cubicBezTo>
                    <a:lnTo>
                      <a:pt x="10569" y="455"/>
                    </a:lnTo>
                    <a:cubicBezTo>
                      <a:pt x="10691" y="455"/>
                      <a:pt x="10790" y="353"/>
                      <a:pt x="10784" y="229"/>
                    </a:cubicBezTo>
                    <a:cubicBezTo>
                      <a:pt x="10777" y="113"/>
                      <a:pt x="10673" y="26"/>
                      <a:pt x="10558" y="26"/>
                    </a:cubicBezTo>
                    <a:lnTo>
                      <a:pt x="205" y="0"/>
                    </a:lnTo>
                    <a:cubicBezTo>
                      <a:pt x="205" y="0"/>
                      <a:pt x="204"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487"/>
              <p:cNvSpPr/>
              <p:nvPr/>
            </p:nvSpPr>
            <p:spPr>
              <a:xfrm>
                <a:off x="2771545" y="1860570"/>
                <a:ext cx="50843" cy="26259"/>
              </a:xfrm>
              <a:custGeom>
                <a:rect b="b" l="l" r="r" t="t"/>
                <a:pathLst>
                  <a:path extrusionOk="0" h="1121" w="2173">
                    <a:moveTo>
                      <a:pt x="15" y="1"/>
                    </a:moveTo>
                    <a:cubicBezTo>
                      <a:pt x="9" y="1"/>
                      <a:pt x="4" y="6"/>
                      <a:pt x="4" y="12"/>
                    </a:cubicBezTo>
                    <a:lnTo>
                      <a:pt x="1" y="1115"/>
                    </a:lnTo>
                    <a:lnTo>
                      <a:pt x="2170" y="1121"/>
                    </a:lnTo>
                    <a:lnTo>
                      <a:pt x="2173" y="17"/>
                    </a:lnTo>
                    <a:cubicBezTo>
                      <a:pt x="2172" y="12"/>
                      <a:pt x="2167" y="6"/>
                      <a:pt x="2159" y="6"/>
                    </a:cubicBezTo>
                    <a:lnTo>
                      <a:pt x="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487"/>
              <p:cNvSpPr/>
              <p:nvPr/>
            </p:nvSpPr>
            <p:spPr>
              <a:xfrm>
                <a:off x="2778822" y="1860594"/>
                <a:ext cx="36266" cy="26236"/>
              </a:xfrm>
              <a:custGeom>
                <a:rect b="b" l="l" r="r" t="t"/>
                <a:pathLst>
                  <a:path extrusionOk="0" h="1120" w="1550">
                    <a:moveTo>
                      <a:pt x="13" y="1"/>
                    </a:moveTo>
                    <a:cubicBezTo>
                      <a:pt x="8" y="1"/>
                      <a:pt x="2" y="6"/>
                      <a:pt x="2" y="11"/>
                    </a:cubicBezTo>
                    <a:lnTo>
                      <a:pt x="0" y="1117"/>
                    </a:lnTo>
                    <a:lnTo>
                      <a:pt x="1546" y="1120"/>
                    </a:lnTo>
                    <a:lnTo>
                      <a:pt x="1549" y="15"/>
                    </a:lnTo>
                    <a:cubicBezTo>
                      <a:pt x="1549" y="10"/>
                      <a:pt x="1545" y="5"/>
                      <a:pt x="1539" y="5"/>
                    </a:cubicBezTo>
                    <a:lnTo>
                      <a:pt x="13" y="1"/>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487"/>
              <p:cNvSpPr/>
              <p:nvPr/>
            </p:nvSpPr>
            <p:spPr>
              <a:xfrm>
                <a:off x="2771639" y="1814868"/>
                <a:ext cx="50796" cy="32139"/>
              </a:xfrm>
              <a:custGeom>
                <a:rect b="b" l="l" r="r" t="t"/>
                <a:pathLst>
                  <a:path extrusionOk="0" h="1372" w="2171">
                    <a:moveTo>
                      <a:pt x="1086" y="0"/>
                    </a:moveTo>
                    <a:cubicBezTo>
                      <a:pt x="488" y="0"/>
                      <a:pt x="2" y="485"/>
                      <a:pt x="1" y="1082"/>
                    </a:cubicBezTo>
                    <a:lnTo>
                      <a:pt x="1" y="1253"/>
                    </a:lnTo>
                    <a:cubicBezTo>
                      <a:pt x="1" y="1316"/>
                      <a:pt x="51" y="1366"/>
                      <a:pt x="114" y="1366"/>
                    </a:cubicBezTo>
                    <a:lnTo>
                      <a:pt x="2057" y="1371"/>
                    </a:lnTo>
                    <a:cubicBezTo>
                      <a:pt x="2120" y="1371"/>
                      <a:pt x="2170" y="1321"/>
                      <a:pt x="2170" y="1257"/>
                    </a:cubicBezTo>
                    <a:lnTo>
                      <a:pt x="2170" y="1087"/>
                    </a:lnTo>
                    <a:cubicBezTo>
                      <a:pt x="2171" y="489"/>
                      <a:pt x="1687" y="2"/>
                      <a:pt x="1088" y="0"/>
                    </a:cubicBezTo>
                    <a:cubicBezTo>
                      <a:pt x="1087" y="0"/>
                      <a:pt x="1087" y="0"/>
                      <a:pt x="1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487"/>
              <p:cNvSpPr/>
              <p:nvPr/>
            </p:nvSpPr>
            <p:spPr>
              <a:xfrm>
                <a:off x="2779009" y="1814868"/>
                <a:ext cx="36079" cy="32092"/>
              </a:xfrm>
              <a:custGeom>
                <a:rect b="b" l="l" r="r" t="t"/>
                <a:pathLst>
                  <a:path extrusionOk="0" h="1370" w="1542">
                    <a:moveTo>
                      <a:pt x="771" y="0"/>
                    </a:moveTo>
                    <a:cubicBezTo>
                      <a:pt x="347" y="0"/>
                      <a:pt x="4" y="343"/>
                      <a:pt x="3" y="767"/>
                    </a:cubicBezTo>
                    <a:lnTo>
                      <a:pt x="1" y="1286"/>
                    </a:lnTo>
                    <a:cubicBezTo>
                      <a:pt x="1" y="1330"/>
                      <a:pt x="37" y="1366"/>
                      <a:pt x="81" y="1366"/>
                    </a:cubicBezTo>
                    <a:lnTo>
                      <a:pt x="1457" y="1369"/>
                    </a:lnTo>
                    <a:cubicBezTo>
                      <a:pt x="1501" y="1369"/>
                      <a:pt x="1537" y="1333"/>
                      <a:pt x="1538" y="1290"/>
                    </a:cubicBezTo>
                    <a:lnTo>
                      <a:pt x="1539" y="771"/>
                    </a:lnTo>
                    <a:cubicBezTo>
                      <a:pt x="1541" y="347"/>
                      <a:pt x="1197" y="2"/>
                      <a:pt x="773" y="0"/>
                    </a:cubicBezTo>
                    <a:cubicBezTo>
                      <a:pt x="772" y="0"/>
                      <a:pt x="772" y="0"/>
                      <a:pt x="771"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487"/>
              <p:cNvSpPr/>
              <p:nvPr/>
            </p:nvSpPr>
            <p:spPr>
              <a:xfrm>
                <a:off x="2777325" y="1846867"/>
                <a:ext cx="39355" cy="13821"/>
              </a:xfrm>
              <a:custGeom>
                <a:rect b="b" l="l" r="r" t="t"/>
                <a:pathLst>
                  <a:path extrusionOk="0" h="590" w="1682">
                    <a:moveTo>
                      <a:pt x="2" y="0"/>
                    </a:moveTo>
                    <a:lnTo>
                      <a:pt x="1" y="586"/>
                    </a:lnTo>
                    <a:lnTo>
                      <a:pt x="1680" y="590"/>
                    </a:lnTo>
                    <a:lnTo>
                      <a:pt x="1682" y="4"/>
                    </a:lnTo>
                    <a:lnTo>
                      <a:pt x="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487"/>
              <p:cNvSpPr/>
              <p:nvPr/>
            </p:nvSpPr>
            <p:spPr>
              <a:xfrm>
                <a:off x="2808630" y="1848741"/>
                <a:ext cx="252506" cy="22347"/>
              </a:xfrm>
              <a:custGeom>
                <a:rect b="b" l="l" r="r" t="t"/>
                <a:pathLst>
                  <a:path extrusionOk="0" h="954" w="10792">
                    <a:moveTo>
                      <a:pt x="235" y="0"/>
                    </a:moveTo>
                    <a:cubicBezTo>
                      <a:pt x="118" y="0"/>
                      <a:pt x="15" y="87"/>
                      <a:pt x="8" y="203"/>
                    </a:cubicBezTo>
                    <a:cubicBezTo>
                      <a:pt x="0" y="327"/>
                      <a:pt x="100" y="430"/>
                      <a:pt x="221" y="430"/>
                    </a:cubicBezTo>
                    <a:lnTo>
                      <a:pt x="1301" y="433"/>
                    </a:lnTo>
                    <a:cubicBezTo>
                      <a:pt x="1471" y="433"/>
                      <a:pt x="1636" y="491"/>
                      <a:pt x="1767" y="597"/>
                    </a:cubicBezTo>
                    <a:cubicBezTo>
                      <a:pt x="1799" y="624"/>
                      <a:pt x="1830" y="651"/>
                      <a:pt x="1858" y="684"/>
                    </a:cubicBezTo>
                    <a:cubicBezTo>
                      <a:pt x="1930" y="764"/>
                      <a:pt x="2015" y="828"/>
                      <a:pt x="2111" y="870"/>
                    </a:cubicBezTo>
                    <a:cubicBezTo>
                      <a:pt x="2205" y="913"/>
                      <a:pt x="2311" y="936"/>
                      <a:pt x="2417" y="936"/>
                    </a:cubicBezTo>
                    <a:lnTo>
                      <a:pt x="9660" y="954"/>
                    </a:lnTo>
                    <a:cubicBezTo>
                      <a:pt x="9663" y="954"/>
                      <a:pt x="9665" y="954"/>
                      <a:pt x="9668" y="954"/>
                    </a:cubicBezTo>
                    <a:cubicBezTo>
                      <a:pt x="10063" y="954"/>
                      <a:pt x="10328" y="801"/>
                      <a:pt x="10502" y="620"/>
                    </a:cubicBezTo>
                    <a:cubicBezTo>
                      <a:pt x="10615" y="505"/>
                      <a:pt x="10691" y="377"/>
                      <a:pt x="10740" y="270"/>
                    </a:cubicBezTo>
                    <a:cubicBezTo>
                      <a:pt x="10791" y="158"/>
                      <a:pt x="10710" y="30"/>
                      <a:pt x="10588" y="26"/>
                    </a:cubicBezTo>
                    <a:lnTo>
                      <a:pt x="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487"/>
              <p:cNvSpPr/>
              <p:nvPr/>
            </p:nvSpPr>
            <p:spPr>
              <a:xfrm>
                <a:off x="2740216" y="1886666"/>
                <a:ext cx="105570" cy="8035"/>
              </a:xfrm>
              <a:custGeom>
                <a:rect b="b" l="l" r="r" t="t"/>
                <a:pathLst>
                  <a:path extrusionOk="0" h="343" w="4512">
                    <a:moveTo>
                      <a:pt x="875" y="0"/>
                    </a:moveTo>
                    <a:cubicBezTo>
                      <a:pt x="548" y="0"/>
                      <a:pt x="237" y="121"/>
                      <a:pt x="0" y="332"/>
                    </a:cubicBezTo>
                    <a:lnTo>
                      <a:pt x="4512" y="343"/>
                    </a:lnTo>
                    <a:cubicBezTo>
                      <a:pt x="4471" y="152"/>
                      <a:pt x="4300" y="10"/>
                      <a:pt x="4096" y="9"/>
                    </a:cubicBezTo>
                    <a:lnTo>
                      <a:pt x="8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487"/>
              <p:cNvSpPr/>
              <p:nvPr/>
            </p:nvSpPr>
            <p:spPr>
              <a:xfrm>
                <a:off x="2269809" y="1818663"/>
                <a:ext cx="261654" cy="317713"/>
              </a:xfrm>
              <a:custGeom>
                <a:rect b="b" l="l" r="r" t="t"/>
                <a:pathLst>
                  <a:path extrusionOk="0" h="13563" w="11183">
                    <a:moveTo>
                      <a:pt x="385" y="0"/>
                    </a:moveTo>
                    <a:cubicBezTo>
                      <a:pt x="200" y="0"/>
                      <a:pt x="46" y="129"/>
                      <a:pt x="9" y="301"/>
                    </a:cubicBezTo>
                    <a:cubicBezTo>
                      <a:pt x="4" y="328"/>
                      <a:pt x="0" y="356"/>
                      <a:pt x="0" y="385"/>
                    </a:cubicBezTo>
                    <a:cubicBezTo>
                      <a:pt x="0" y="579"/>
                      <a:pt x="35" y="764"/>
                      <a:pt x="100" y="934"/>
                    </a:cubicBezTo>
                    <a:cubicBezTo>
                      <a:pt x="320" y="1522"/>
                      <a:pt x="887" y="1939"/>
                      <a:pt x="1553" y="1939"/>
                    </a:cubicBezTo>
                    <a:lnTo>
                      <a:pt x="2171" y="1939"/>
                    </a:lnTo>
                    <a:cubicBezTo>
                      <a:pt x="2532" y="1939"/>
                      <a:pt x="2867" y="2134"/>
                      <a:pt x="3044" y="2450"/>
                    </a:cubicBezTo>
                    <a:lnTo>
                      <a:pt x="8840" y="12748"/>
                    </a:lnTo>
                    <a:cubicBezTo>
                      <a:pt x="8982" y="12999"/>
                      <a:pt x="9186" y="13203"/>
                      <a:pt x="9425" y="13344"/>
                    </a:cubicBezTo>
                    <a:cubicBezTo>
                      <a:pt x="9666" y="13483"/>
                      <a:pt x="9943" y="13562"/>
                      <a:pt x="10231" y="13562"/>
                    </a:cubicBezTo>
                    <a:cubicBezTo>
                      <a:pt x="10377" y="13562"/>
                      <a:pt x="10509" y="13526"/>
                      <a:pt x="10621" y="13465"/>
                    </a:cubicBezTo>
                    <a:cubicBezTo>
                      <a:pt x="11004" y="13257"/>
                      <a:pt x="11183" y="12760"/>
                      <a:pt x="10946" y="12340"/>
                    </a:cubicBezTo>
                    <a:lnTo>
                      <a:pt x="4343" y="606"/>
                    </a:lnTo>
                    <a:cubicBezTo>
                      <a:pt x="4277" y="491"/>
                      <a:pt x="4194" y="389"/>
                      <a:pt x="4097" y="301"/>
                    </a:cubicBezTo>
                    <a:cubicBezTo>
                      <a:pt x="3884" y="110"/>
                      <a:pt x="3603" y="0"/>
                      <a:pt x="3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487"/>
              <p:cNvSpPr/>
              <p:nvPr/>
            </p:nvSpPr>
            <p:spPr>
              <a:xfrm>
                <a:off x="2277694" y="1840542"/>
                <a:ext cx="240152" cy="295858"/>
              </a:xfrm>
              <a:custGeom>
                <a:rect b="b" l="l" r="r" t="t"/>
                <a:pathLst>
                  <a:path extrusionOk="0" h="12630" w="10264">
                    <a:moveTo>
                      <a:pt x="548" y="0"/>
                    </a:moveTo>
                    <a:cubicBezTo>
                      <a:pt x="166" y="0"/>
                      <a:pt x="1" y="493"/>
                      <a:pt x="311" y="716"/>
                    </a:cubicBezTo>
                    <a:cubicBezTo>
                      <a:pt x="566" y="899"/>
                      <a:pt x="878" y="1006"/>
                      <a:pt x="1215" y="1006"/>
                    </a:cubicBezTo>
                    <a:lnTo>
                      <a:pt x="1832" y="1006"/>
                    </a:lnTo>
                    <a:cubicBezTo>
                      <a:pt x="2194" y="1006"/>
                      <a:pt x="2529" y="1201"/>
                      <a:pt x="2706" y="1517"/>
                    </a:cubicBezTo>
                    <a:lnTo>
                      <a:pt x="8502" y="11815"/>
                    </a:lnTo>
                    <a:cubicBezTo>
                      <a:pt x="8644" y="12066"/>
                      <a:pt x="8847" y="12270"/>
                      <a:pt x="9087" y="12411"/>
                    </a:cubicBezTo>
                    <a:cubicBezTo>
                      <a:pt x="9328" y="12551"/>
                      <a:pt x="9605" y="12629"/>
                      <a:pt x="9893" y="12629"/>
                    </a:cubicBezTo>
                    <a:cubicBezTo>
                      <a:pt x="9961" y="12629"/>
                      <a:pt x="10027" y="12621"/>
                      <a:pt x="10088" y="12605"/>
                    </a:cubicBezTo>
                    <a:cubicBezTo>
                      <a:pt x="10204" y="12578"/>
                      <a:pt x="10263" y="12446"/>
                      <a:pt x="10206" y="12342"/>
                    </a:cubicBezTo>
                    <a:cubicBezTo>
                      <a:pt x="10205" y="12340"/>
                      <a:pt x="3601" y="606"/>
                      <a:pt x="3601" y="606"/>
                    </a:cubicBezTo>
                    <a:cubicBezTo>
                      <a:pt x="3536" y="492"/>
                      <a:pt x="3453" y="389"/>
                      <a:pt x="3355" y="302"/>
                    </a:cubicBezTo>
                    <a:cubicBezTo>
                      <a:pt x="3141" y="111"/>
                      <a:pt x="2861" y="0"/>
                      <a:pt x="256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487"/>
              <p:cNvSpPr/>
              <p:nvPr/>
            </p:nvSpPr>
            <p:spPr>
              <a:xfrm>
                <a:off x="2270043" y="1818686"/>
                <a:ext cx="95719" cy="7074"/>
              </a:xfrm>
              <a:custGeom>
                <a:rect b="b" l="l" r="r" t="t"/>
                <a:pathLst>
                  <a:path extrusionOk="0" h="302" w="4091">
                    <a:moveTo>
                      <a:pt x="378" y="0"/>
                    </a:moveTo>
                    <a:cubicBezTo>
                      <a:pt x="193" y="0"/>
                      <a:pt x="39" y="128"/>
                      <a:pt x="1" y="302"/>
                    </a:cubicBezTo>
                    <a:lnTo>
                      <a:pt x="4090" y="302"/>
                    </a:lnTo>
                    <a:cubicBezTo>
                      <a:pt x="3876" y="111"/>
                      <a:pt x="3595" y="0"/>
                      <a:pt x="3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487"/>
              <p:cNvSpPr/>
              <p:nvPr/>
            </p:nvSpPr>
            <p:spPr>
              <a:xfrm>
                <a:off x="2414476" y="1950663"/>
                <a:ext cx="584984" cy="277071"/>
              </a:xfrm>
              <a:custGeom>
                <a:rect b="b" l="l" r="r" t="t"/>
                <a:pathLst>
                  <a:path extrusionOk="0" h="11828" w="25002">
                    <a:moveTo>
                      <a:pt x="5847" y="1"/>
                    </a:moveTo>
                    <a:cubicBezTo>
                      <a:pt x="2619" y="1"/>
                      <a:pt x="0" y="2617"/>
                      <a:pt x="0" y="5846"/>
                    </a:cubicBezTo>
                    <a:lnTo>
                      <a:pt x="0" y="10938"/>
                    </a:lnTo>
                    <a:cubicBezTo>
                      <a:pt x="0" y="11429"/>
                      <a:pt x="398" y="11827"/>
                      <a:pt x="891" y="11827"/>
                    </a:cubicBezTo>
                    <a:lnTo>
                      <a:pt x="23974" y="11827"/>
                    </a:lnTo>
                    <a:cubicBezTo>
                      <a:pt x="24541" y="11827"/>
                      <a:pt x="25001" y="11368"/>
                      <a:pt x="25001" y="10801"/>
                    </a:cubicBezTo>
                    <a:lnTo>
                      <a:pt x="25001" y="5425"/>
                    </a:lnTo>
                    <a:cubicBezTo>
                      <a:pt x="25001" y="2878"/>
                      <a:pt x="23246" y="741"/>
                      <a:pt x="20880" y="158"/>
                    </a:cubicBezTo>
                    <a:cubicBezTo>
                      <a:pt x="20463" y="56"/>
                      <a:pt x="20025" y="1"/>
                      <a:pt x="19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487"/>
              <p:cNvSpPr/>
              <p:nvPr/>
            </p:nvSpPr>
            <p:spPr>
              <a:xfrm>
                <a:off x="2414476" y="1950663"/>
                <a:ext cx="519869" cy="237248"/>
              </a:xfrm>
              <a:custGeom>
                <a:rect b="b" l="l" r="r" t="t"/>
                <a:pathLst>
                  <a:path extrusionOk="0" h="10128" w="22219">
                    <a:moveTo>
                      <a:pt x="5847" y="1"/>
                    </a:moveTo>
                    <a:cubicBezTo>
                      <a:pt x="2618" y="1"/>
                      <a:pt x="0" y="2617"/>
                      <a:pt x="0" y="5846"/>
                    </a:cubicBezTo>
                    <a:lnTo>
                      <a:pt x="0" y="10128"/>
                    </a:lnTo>
                    <a:lnTo>
                      <a:pt x="21191" y="10128"/>
                    </a:lnTo>
                    <a:cubicBezTo>
                      <a:pt x="21758" y="10128"/>
                      <a:pt x="22218" y="9667"/>
                      <a:pt x="22218" y="9100"/>
                    </a:cubicBezTo>
                    <a:lnTo>
                      <a:pt x="22218" y="3724"/>
                    </a:lnTo>
                    <a:cubicBezTo>
                      <a:pt x="22218" y="2359"/>
                      <a:pt x="21712" y="1112"/>
                      <a:pt x="20880" y="158"/>
                    </a:cubicBezTo>
                    <a:cubicBezTo>
                      <a:pt x="20463" y="56"/>
                      <a:pt x="20025" y="1"/>
                      <a:pt x="19576" y="1"/>
                    </a:cubicBezTo>
                    <a:close/>
                  </a:path>
                </a:pathLst>
              </a:custGeom>
              <a:solidFill>
                <a:srgbClr val="7A9CC4">
                  <a:alpha val="136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487"/>
              <p:cNvSpPr/>
              <p:nvPr/>
            </p:nvSpPr>
            <p:spPr>
              <a:xfrm>
                <a:off x="2418313" y="1959002"/>
                <a:ext cx="285286" cy="257160"/>
              </a:xfrm>
              <a:custGeom>
                <a:rect b="b" l="l" r="r" t="t"/>
                <a:pathLst>
                  <a:path extrusionOk="0" h="10978" w="12193">
                    <a:moveTo>
                      <a:pt x="6096" y="0"/>
                    </a:moveTo>
                    <a:cubicBezTo>
                      <a:pt x="2735" y="0"/>
                      <a:pt x="0" y="2736"/>
                      <a:pt x="0" y="6096"/>
                    </a:cubicBezTo>
                    <a:lnTo>
                      <a:pt x="0" y="9956"/>
                    </a:lnTo>
                    <a:cubicBezTo>
                      <a:pt x="0" y="10520"/>
                      <a:pt x="458" y="10978"/>
                      <a:pt x="1022" y="10978"/>
                    </a:cubicBezTo>
                    <a:lnTo>
                      <a:pt x="11169" y="10978"/>
                    </a:lnTo>
                    <a:cubicBezTo>
                      <a:pt x="11733" y="10978"/>
                      <a:pt x="12192" y="10521"/>
                      <a:pt x="12192" y="9956"/>
                    </a:cubicBezTo>
                    <a:lnTo>
                      <a:pt x="12192" y="6096"/>
                    </a:lnTo>
                    <a:cubicBezTo>
                      <a:pt x="12192" y="2910"/>
                      <a:pt x="9705" y="239"/>
                      <a:pt x="6528" y="16"/>
                    </a:cubicBezTo>
                    <a:cubicBezTo>
                      <a:pt x="6384" y="6"/>
                      <a:pt x="6239" y="0"/>
                      <a:pt x="6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487"/>
              <p:cNvSpPr/>
              <p:nvPr/>
            </p:nvSpPr>
            <p:spPr>
              <a:xfrm>
                <a:off x="2420817" y="1963266"/>
                <a:ext cx="276722" cy="248656"/>
              </a:xfrm>
              <a:custGeom>
                <a:rect b="b" l="l" r="r" t="t"/>
                <a:pathLst>
                  <a:path extrusionOk="0" h="10615" w="11827">
                    <a:moveTo>
                      <a:pt x="5914" y="1"/>
                    </a:moveTo>
                    <a:cubicBezTo>
                      <a:pt x="2647" y="1"/>
                      <a:pt x="0" y="2648"/>
                      <a:pt x="0" y="5914"/>
                    </a:cubicBezTo>
                    <a:lnTo>
                      <a:pt x="0" y="9774"/>
                    </a:lnTo>
                    <a:cubicBezTo>
                      <a:pt x="0" y="10238"/>
                      <a:pt x="376" y="10614"/>
                      <a:pt x="840" y="10614"/>
                    </a:cubicBezTo>
                    <a:lnTo>
                      <a:pt x="10988" y="10614"/>
                    </a:lnTo>
                    <a:cubicBezTo>
                      <a:pt x="11452" y="10614"/>
                      <a:pt x="11827" y="10238"/>
                      <a:pt x="11827" y="9774"/>
                    </a:cubicBezTo>
                    <a:lnTo>
                      <a:pt x="11827" y="5914"/>
                    </a:lnTo>
                    <a:cubicBezTo>
                      <a:pt x="11827" y="2789"/>
                      <a:pt x="9403" y="231"/>
                      <a:pt x="6333" y="16"/>
                    </a:cubicBezTo>
                    <a:cubicBezTo>
                      <a:pt x="6195" y="6"/>
                      <a:pt x="6055" y="1"/>
                      <a:pt x="59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487"/>
              <p:cNvSpPr/>
              <p:nvPr/>
            </p:nvSpPr>
            <p:spPr>
              <a:xfrm>
                <a:off x="2440424" y="1963640"/>
                <a:ext cx="257115" cy="248282"/>
              </a:xfrm>
              <a:custGeom>
                <a:rect b="b" l="l" r="r" t="t"/>
                <a:pathLst>
                  <a:path extrusionOk="0" h="10599" w="10989">
                    <a:moveTo>
                      <a:pt x="5495" y="0"/>
                    </a:moveTo>
                    <a:cubicBezTo>
                      <a:pt x="2424" y="215"/>
                      <a:pt x="0" y="2773"/>
                      <a:pt x="0" y="5898"/>
                    </a:cubicBezTo>
                    <a:lnTo>
                      <a:pt x="0" y="9758"/>
                    </a:lnTo>
                    <a:cubicBezTo>
                      <a:pt x="0" y="10222"/>
                      <a:pt x="376" y="10598"/>
                      <a:pt x="840" y="10598"/>
                    </a:cubicBezTo>
                    <a:lnTo>
                      <a:pt x="10150" y="10598"/>
                    </a:lnTo>
                    <a:cubicBezTo>
                      <a:pt x="10614" y="10598"/>
                      <a:pt x="10989" y="10222"/>
                      <a:pt x="10989" y="9758"/>
                    </a:cubicBezTo>
                    <a:lnTo>
                      <a:pt x="10989" y="5898"/>
                    </a:lnTo>
                    <a:cubicBezTo>
                      <a:pt x="10989" y="2773"/>
                      <a:pt x="8565" y="215"/>
                      <a:pt x="5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487"/>
              <p:cNvSpPr/>
              <p:nvPr/>
            </p:nvSpPr>
            <p:spPr>
              <a:xfrm>
                <a:off x="2520560" y="2037780"/>
                <a:ext cx="60459" cy="138465"/>
              </a:xfrm>
              <a:custGeom>
                <a:rect b="b" l="l" r="r" t="t"/>
                <a:pathLst>
                  <a:path extrusionOk="0" h="5911" w="2584">
                    <a:moveTo>
                      <a:pt x="0" y="0"/>
                    </a:moveTo>
                    <a:cubicBezTo>
                      <a:pt x="1281" y="0"/>
                      <a:pt x="2320" y="1323"/>
                      <a:pt x="2320" y="2955"/>
                    </a:cubicBezTo>
                    <a:cubicBezTo>
                      <a:pt x="2320" y="4588"/>
                      <a:pt x="1281" y="5910"/>
                      <a:pt x="0" y="5910"/>
                    </a:cubicBezTo>
                    <a:lnTo>
                      <a:pt x="265" y="5910"/>
                    </a:lnTo>
                    <a:cubicBezTo>
                      <a:pt x="1546" y="5910"/>
                      <a:pt x="2584" y="4588"/>
                      <a:pt x="2584" y="2955"/>
                    </a:cubicBezTo>
                    <a:cubicBezTo>
                      <a:pt x="2584" y="1322"/>
                      <a:pt x="1546" y="0"/>
                      <a:pt x="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487"/>
              <p:cNvSpPr/>
              <p:nvPr/>
            </p:nvSpPr>
            <p:spPr>
              <a:xfrm>
                <a:off x="2523368" y="2037780"/>
                <a:ext cx="57651" cy="138465"/>
              </a:xfrm>
              <a:custGeom>
                <a:rect b="b" l="l" r="r" t="t"/>
                <a:pathLst>
                  <a:path extrusionOk="0" h="5911" w="2464">
                    <a:moveTo>
                      <a:pt x="0" y="0"/>
                    </a:moveTo>
                    <a:cubicBezTo>
                      <a:pt x="1280" y="0"/>
                      <a:pt x="2319" y="1323"/>
                      <a:pt x="2319" y="2955"/>
                    </a:cubicBezTo>
                    <a:cubicBezTo>
                      <a:pt x="2319" y="4588"/>
                      <a:pt x="1280" y="5910"/>
                      <a:pt x="0" y="5910"/>
                    </a:cubicBezTo>
                    <a:lnTo>
                      <a:pt x="145" y="5910"/>
                    </a:lnTo>
                    <a:cubicBezTo>
                      <a:pt x="1426" y="5910"/>
                      <a:pt x="2464" y="4588"/>
                      <a:pt x="2464" y="2955"/>
                    </a:cubicBezTo>
                    <a:cubicBezTo>
                      <a:pt x="2464" y="1322"/>
                      <a:pt x="1426" y="0"/>
                      <a:pt x="145" y="0"/>
                    </a:cubicBez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487"/>
              <p:cNvSpPr/>
              <p:nvPr/>
            </p:nvSpPr>
            <p:spPr>
              <a:xfrm>
                <a:off x="2526691" y="2037780"/>
                <a:ext cx="78358" cy="138465"/>
              </a:xfrm>
              <a:custGeom>
                <a:rect b="b" l="l" r="r" t="t"/>
                <a:pathLst>
                  <a:path extrusionOk="0" h="5911" w="3349">
                    <a:moveTo>
                      <a:pt x="1" y="0"/>
                    </a:moveTo>
                    <a:cubicBezTo>
                      <a:pt x="1282" y="0"/>
                      <a:pt x="2321" y="1323"/>
                      <a:pt x="2321" y="2955"/>
                    </a:cubicBezTo>
                    <a:cubicBezTo>
                      <a:pt x="2321" y="4588"/>
                      <a:pt x="1282" y="5910"/>
                      <a:pt x="1" y="5910"/>
                    </a:cubicBezTo>
                    <a:lnTo>
                      <a:pt x="1029" y="5910"/>
                    </a:lnTo>
                    <a:cubicBezTo>
                      <a:pt x="2310" y="5910"/>
                      <a:pt x="3348" y="4588"/>
                      <a:pt x="3348" y="2955"/>
                    </a:cubicBezTo>
                    <a:cubicBezTo>
                      <a:pt x="3348" y="1322"/>
                      <a:pt x="2310" y="0"/>
                      <a:pt x="1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487"/>
              <p:cNvSpPr/>
              <p:nvPr/>
            </p:nvSpPr>
            <p:spPr>
              <a:xfrm>
                <a:off x="2481861" y="2037757"/>
                <a:ext cx="93005" cy="138489"/>
              </a:xfrm>
              <a:custGeom>
                <a:rect b="b" l="l" r="r" t="t"/>
                <a:pathLst>
                  <a:path extrusionOk="0" h="5912" w="3975">
                    <a:moveTo>
                      <a:pt x="0" y="0"/>
                    </a:moveTo>
                    <a:lnTo>
                      <a:pt x="0" y="5911"/>
                    </a:lnTo>
                    <a:lnTo>
                      <a:pt x="1654" y="5911"/>
                    </a:lnTo>
                    <a:cubicBezTo>
                      <a:pt x="2935" y="5911"/>
                      <a:pt x="3974" y="4589"/>
                      <a:pt x="3974" y="2956"/>
                    </a:cubicBezTo>
                    <a:cubicBezTo>
                      <a:pt x="3974" y="1324"/>
                      <a:pt x="293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487"/>
              <p:cNvSpPr/>
              <p:nvPr/>
            </p:nvSpPr>
            <p:spPr>
              <a:xfrm>
                <a:off x="2427579" y="2037780"/>
                <a:ext cx="108541" cy="138465"/>
              </a:xfrm>
              <a:custGeom>
                <a:rect b="b" l="l" r="r" t="t"/>
                <a:pathLst>
                  <a:path extrusionOk="0" h="5911" w="4639">
                    <a:moveTo>
                      <a:pt x="2320" y="0"/>
                    </a:moveTo>
                    <a:cubicBezTo>
                      <a:pt x="1039" y="0"/>
                      <a:pt x="0" y="1323"/>
                      <a:pt x="0" y="2955"/>
                    </a:cubicBezTo>
                    <a:cubicBezTo>
                      <a:pt x="0" y="4588"/>
                      <a:pt x="1039" y="5910"/>
                      <a:pt x="2320" y="5910"/>
                    </a:cubicBezTo>
                    <a:cubicBezTo>
                      <a:pt x="3600" y="5910"/>
                      <a:pt x="4639" y="4588"/>
                      <a:pt x="4639" y="2955"/>
                    </a:cubicBezTo>
                    <a:cubicBezTo>
                      <a:pt x="4639" y="1323"/>
                      <a:pt x="3600" y="0"/>
                      <a:pt x="23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487"/>
              <p:cNvSpPr/>
              <p:nvPr/>
            </p:nvSpPr>
            <p:spPr>
              <a:xfrm>
                <a:off x="2436002" y="2052163"/>
                <a:ext cx="87366" cy="109699"/>
              </a:xfrm>
              <a:custGeom>
                <a:rect b="b" l="l" r="r" t="t"/>
                <a:pathLst>
                  <a:path extrusionOk="0" h="4683" w="3734">
                    <a:moveTo>
                      <a:pt x="1868" y="0"/>
                    </a:moveTo>
                    <a:cubicBezTo>
                      <a:pt x="838" y="0"/>
                      <a:pt x="0" y="1051"/>
                      <a:pt x="0" y="2341"/>
                    </a:cubicBezTo>
                    <a:cubicBezTo>
                      <a:pt x="0" y="3632"/>
                      <a:pt x="838" y="4682"/>
                      <a:pt x="1868" y="4682"/>
                    </a:cubicBezTo>
                    <a:cubicBezTo>
                      <a:pt x="1949" y="4682"/>
                      <a:pt x="2033" y="4676"/>
                      <a:pt x="2114" y="4664"/>
                    </a:cubicBezTo>
                    <a:cubicBezTo>
                      <a:pt x="3038" y="4512"/>
                      <a:pt x="3733" y="3514"/>
                      <a:pt x="3733" y="2343"/>
                    </a:cubicBezTo>
                    <a:cubicBezTo>
                      <a:pt x="3733" y="1171"/>
                      <a:pt x="3038" y="174"/>
                      <a:pt x="2114" y="21"/>
                    </a:cubicBezTo>
                    <a:cubicBezTo>
                      <a:pt x="2032" y="7"/>
                      <a:pt x="1949" y="0"/>
                      <a:pt x="18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487"/>
              <p:cNvSpPr/>
              <p:nvPr/>
            </p:nvSpPr>
            <p:spPr>
              <a:xfrm>
                <a:off x="2436985" y="2055302"/>
                <a:ext cx="81002" cy="103398"/>
              </a:xfrm>
              <a:custGeom>
                <a:rect b="b" l="l" r="r" t="t"/>
                <a:pathLst>
                  <a:path extrusionOk="0" h="4414" w="3462">
                    <a:moveTo>
                      <a:pt x="1730" y="1"/>
                    </a:moveTo>
                    <a:cubicBezTo>
                      <a:pt x="775" y="1"/>
                      <a:pt x="0" y="989"/>
                      <a:pt x="0" y="2207"/>
                    </a:cubicBezTo>
                    <a:cubicBezTo>
                      <a:pt x="0" y="3426"/>
                      <a:pt x="775" y="4414"/>
                      <a:pt x="1730" y="4414"/>
                    </a:cubicBezTo>
                    <a:cubicBezTo>
                      <a:pt x="1806" y="4414"/>
                      <a:pt x="1882" y="4407"/>
                      <a:pt x="1955" y="4395"/>
                    </a:cubicBezTo>
                    <a:cubicBezTo>
                      <a:pt x="2805" y="4255"/>
                      <a:pt x="3462" y="3329"/>
                      <a:pt x="3462" y="2207"/>
                    </a:cubicBezTo>
                    <a:cubicBezTo>
                      <a:pt x="3462" y="1086"/>
                      <a:pt x="2804" y="160"/>
                      <a:pt x="1955" y="18"/>
                    </a:cubicBezTo>
                    <a:cubicBezTo>
                      <a:pt x="1882" y="7"/>
                      <a:pt x="1806" y="1"/>
                      <a:pt x="1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487"/>
              <p:cNvSpPr/>
              <p:nvPr/>
            </p:nvSpPr>
            <p:spPr>
              <a:xfrm>
                <a:off x="2447467" y="2055701"/>
                <a:ext cx="70520" cy="102555"/>
              </a:xfrm>
              <a:custGeom>
                <a:rect b="b" l="l" r="r" t="t"/>
                <a:pathLst>
                  <a:path extrusionOk="0" h="4378" w="3014">
                    <a:moveTo>
                      <a:pt x="1508" y="0"/>
                    </a:moveTo>
                    <a:cubicBezTo>
                      <a:pt x="1451" y="9"/>
                      <a:pt x="1393" y="23"/>
                      <a:pt x="1337" y="40"/>
                    </a:cubicBezTo>
                    <a:cubicBezTo>
                      <a:pt x="1058" y="122"/>
                      <a:pt x="807" y="290"/>
                      <a:pt x="598" y="521"/>
                    </a:cubicBezTo>
                    <a:cubicBezTo>
                      <a:pt x="232" y="926"/>
                      <a:pt x="1" y="1523"/>
                      <a:pt x="1" y="2189"/>
                    </a:cubicBezTo>
                    <a:cubicBezTo>
                      <a:pt x="1" y="2231"/>
                      <a:pt x="2" y="2275"/>
                      <a:pt x="5" y="2316"/>
                    </a:cubicBezTo>
                    <a:cubicBezTo>
                      <a:pt x="5" y="2323"/>
                      <a:pt x="5" y="2332"/>
                      <a:pt x="6" y="2341"/>
                    </a:cubicBezTo>
                    <a:cubicBezTo>
                      <a:pt x="24" y="2701"/>
                      <a:pt x="109" y="3036"/>
                      <a:pt x="248" y="3327"/>
                    </a:cubicBezTo>
                    <a:cubicBezTo>
                      <a:pt x="338" y="3518"/>
                      <a:pt x="451" y="3690"/>
                      <a:pt x="580" y="3838"/>
                    </a:cubicBezTo>
                    <a:cubicBezTo>
                      <a:pt x="834" y="4125"/>
                      <a:pt x="1153" y="4320"/>
                      <a:pt x="1507" y="4377"/>
                    </a:cubicBezTo>
                    <a:cubicBezTo>
                      <a:pt x="1625" y="4358"/>
                      <a:pt x="1739" y="4323"/>
                      <a:pt x="1850" y="4275"/>
                    </a:cubicBezTo>
                    <a:cubicBezTo>
                      <a:pt x="2365" y="4046"/>
                      <a:pt x="2773" y="3513"/>
                      <a:pt x="2935" y="2844"/>
                    </a:cubicBezTo>
                    <a:cubicBezTo>
                      <a:pt x="2986" y="2638"/>
                      <a:pt x="3014" y="2419"/>
                      <a:pt x="3014" y="2190"/>
                    </a:cubicBezTo>
                    <a:cubicBezTo>
                      <a:pt x="3014" y="1855"/>
                      <a:pt x="2955" y="1538"/>
                      <a:pt x="2852" y="1251"/>
                    </a:cubicBezTo>
                    <a:cubicBezTo>
                      <a:pt x="2651" y="706"/>
                      <a:pt x="2277" y="280"/>
                      <a:pt x="1822" y="91"/>
                    </a:cubicBezTo>
                    <a:cubicBezTo>
                      <a:pt x="1721" y="49"/>
                      <a:pt x="1616" y="19"/>
                      <a:pt x="15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487"/>
              <p:cNvSpPr/>
              <p:nvPr/>
            </p:nvSpPr>
            <p:spPr>
              <a:xfrm>
                <a:off x="2718527" y="2087746"/>
                <a:ext cx="304214" cy="57813"/>
              </a:xfrm>
              <a:custGeom>
                <a:rect b="b" l="l" r="r" t="t"/>
                <a:pathLst>
                  <a:path extrusionOk="0" h="2468" w="13002">
                    <a:moveTo>
                      <a:pt x="667" y="0"/>
                    </a:moveTo>
                    <a:cubicBezTo>
                      <a:pt x="299" y="0"/>
                      <a:pt x="0" y="298"/>
                      <a:pt x="0" y="667"/>
                    </a:cubicBezTo>
                    <a:lnTo>
                      <a:pt x="0" y="1801"/>
                    </a:lnTo>
                    <a:cubicBezTo>
                      <a:pt x="0" y="2170"/>
                      <a:pt x="299" y="2468"/>
                      <a:pt x="667" y="2468"/>
                    </a:cubicBezTo>
                    <a:lnTo>
                      <a:pt x="12335" y="2468"/>
                    </a:lnTo>
                    <a:cubicBezTo>
                      <a:pt x="12702" y="2468"/>
                      <a:pt x="13001" y="2170"/>
                      <a:pt x="13001" y="1801"/>
                    </a:cubicBezTo>
                    <a:lnTo>
                      <a:pt x="13001" y="667"/>
                    </a:lnTo>
                    <a:cubicBezTo>
                      <a:pt x="13001" y="298"/>
                      <a:pt x="12702" y="0"/>
                      <a:pt x="12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487"/>
              <p:cNvSpPr/>
              <p:nvPr/>
            </p:nvSpPr>
            <p:spPr>
              <a:xfrm>
                <a:off x="2718527" y="2087746"/>
                <a:ext cx="204588" cy="25440"/>
              </a:xfrm>
              <a:custGeom>
                <a:rect b="b" l="l" r="r" t="t"/>
                <a:pathLst>
                  <a:path extrusionOk="0" h="1086" w="8744">
                    <a:moveTo>
                      <a:pt x="667" y="0"/>
                    </a:moveTo>
                    <a:cubicBezTo>
                      <a:pt x="300" y="0"/>
                      <a:pt x="0" y="298"/>
                      <a:pt x="0" y="667"/>
                    </a:cubicBezTo>
                    <a:cubicBezTo>
                      <a:pt x="0" y="898"/>
                      <a:pt x="188" y="1085"/>
                      <a:pt x="419" y="1085"/>
                    </a:cubicBezTo>
                    <a:lnTo>
                      <a:pt x="8076" y="1085"/>
                    </a:lnTo>
                    <a:cubicBezTo>
                      <a:pt x="8445" y="1085"/>
                      <a:pt x="8743" y="786"/>
                      <a:pt x="8743" y="419"/>
                    </a:cubicBezTo>
                    <a:cubicBezTo>
                      <a:pt x="8743" y="188"/>
                      <a:pt x="8556" y="0"/>
                      <a:pt x="8326" y="0"/>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487"/>
              <p:cNvSpPr/>
              <p:nvPr/>
            </p:nvSpPr>
            <p:spPr>
              <a:xfrm>
                <a:off x="2718503" y="2129981"/>
                <a:ext cx="289544" cy="28297"/>
              </a:xfrm>
              <a:custGeom>
                <a:rect b="b" l="l" r="r" t="t"/>
                <a:pathLst>
                  <a:path extrusionOk="0" h="1208" w="12375">
                    <a:moveTo>
                      <a:pt x="0" y="0"/>
                    </a:moveTo>
                    <a:lnTo>
                      <a:pt x="0" y="541"/>
                    </a:lnTo>
                    <a:cubicBezTo>
                      <a:pt x="0" y="909"/>
                      <a:pt x="299" y="1207"/>
                      <a:pt x="667" y="1207"/>
                    </a:cubicBezTo>
                    <a:lnTo>
                      <a:pt x="11844" y="1207"/>
                    </a:lnTo>
                    <a:cubicBezTo>
                      <a:pt x="12138" y="1207"/>
                      <a:pt x="12375" y="969"/>
                      <a:pt x="12375" y="677"/>
                    </a:cubicBezTo>
                    <a:lnTo>
                      <a:pt x="12375" y="667"/>
                    </a:lnTo>
                    <a:lnTo>
                      <a:pt x="667" y="667"/>
                    </a:lnTo>
                    <a:cubicBezTo>
                      <a:pt x="299" y="667"/>
                      <a:pt x="0" y="36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487"/>
              <p:cNvSpPr/>
              <p:nvPr/>
            </p:nvSpPr>
            <p:spPr>
              <a:xfrm>
                <a:off x="2538132" y="1818663"/>
                <a:ext cx="261631" cy="317713"/>
              </a:xfrm>
              <a:custGeom>
                <a:rect b="b" l="l" r="r" t="t"/>
                <a:pathLst>
                  <a:path extrusionOk="0" h="13563" w="11182">
                    <a:moveTo>
                      <a:pt x="383" y="0"/>
                    </a:moveTo>
                    <a:cubicBezTo>
                      <a:pt x="198" y="0"/>
                      <a:pt x="44" y="129"/>
                      <a:pt x="6" y="301"/>
                    </a:cubicBezTo>
                    <a:cubicBezTo>
                      <a:pt x="2" y="328"/>
                      <a:pt x="0" y="356"/>
                      <a:pt x="0" y="385"/>
                    </a:cubicBezTo>
                    <a:cubicBezTo>
                      <a:pt x="0" y="579"/>
                      <a:pt x="34" y="764"/>
                      <a:pt x="99" y="934"/>
                    </a:cubicBezTo>
                    <a:cubicBezTo>
                      <a:pt x="319" y="1522"/>
                      <a:pt x="887" y="1939"/>
                      <a:pt x="1552" y="1939"/>
                    </a:cubicBezTo>
                    <a:lnTo>
                      <a:pt x="2170" y="1939"/>
                    </a:lnTo>
                    <a:cubicBezTo>
                      <a:pt x="2531" y="1939"/>
                      <a:pt x="2865" y="2134"/>
                      <a:pt x="3043" y="2450"/>
                    </a:cubicBezTo>
                    <a:lnTo>
                      <a:pt x="8837" y="12748"/>
                    </a:lnTo>
                    <a:cubicBezTo>
                      <a:pt x="8980" y="12999"/>
                      <a:pt x="9184" y="13203"/>
                      <a:pt x="9423" y="13344"/>
                    </a:cubicBezTo>
                    <a:cubicBezTo>
                      <a:pt x="9663" y="13483"/>
                      <a:pt x="9941" y="13562"/>
                      <a:pt x="10229" y="13562"/>
                    </a:cubicBezTo>
                    <a:cubicBezTo>
                      <a:pt x="10375" y="13562"/>
                      <a:pt x="10507" y="13526"/>
                      <a:pt x="10621" y="13465"/>
                    </a:cubicBezTo>
                    <a:cubicBezTo>
                      <a:pt x="11001" y="13257"/>
                      <a:pt x="11182" y="12760"/>
                      <a:pt x="10945" y="12340"/>
                    </a:cubicBezTo>
                    <a:lnTo>
                      <a:pt x="4341" y="606"/>
                    </a:lnTo>
                    <a:cubicBezTo>
                      <a:pt x="4276" y="491"/>
                      <a:pt x="4193" y="389"/>
                      <a:pt x="4095" y="301"/>
                    </a:cubicBezTo>
                    <a:cubicBezTo>
                      <a:pt x="3881" y="110"/>
                      <a:pt x="3601"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487"/>
              <p:cNvSpPr/>
              <p:nvPr/>
            </p:nvSpPr>
            <p:spPr>
              <a:xfrm>
                <a:off x="2545994" y="1840542"/>
                <a:ext cx="240175" cy="295858"/>
              </a:xfrm>
              <a:custGeom>
                <a:rect b="b" l="l" r="r" t="t"/>
                <a:pathLst>
                  <a:path extrusionOk="0" h="12630" w="10265">
                    <a:moveTo>
                      <a:pt x="548" y="0"/>
                    </a:moveTo>
                    <a:cubicBezTo>
                      <a:pt x="167" y="0"/>
                      <a:pt x="0" y="493"/>
                      <a:pt x="312" y="716"/>
                    </a:cubicBezTo>
                    <a:cubicBezTo>
                      <a:pt x="568" y="899"/>
                      <a:pt x="879" y="1006"/>
                      <a:pt x="1216" y="1006"/>
                    </a:cubicBezTo>
                    <a:lnTo>
                      <a:pt x="1834" y="1006"/>
                    </a:lnTo>
                    <a:cubicBezTo>
                      <a:pt x="2195" y="1006"/>
                      <a:pt x="2531" y="1201"/>
                      <a:pt x="2707" y="1517"/>
                    </a:cubicBezTo>
                    <a:lnTo>
                      <a:pt x="8501" y="11815"/>
                    </a:lnTo>
                    <a:cubicBezTo>
                      <a:pt x="8644" y="12066"/>
                      <a:pt x="8848" y="12270"/>
                      <a:pt x="9087" y="12411"/>
                    </a:cubicBezTo>
                    <a:cubicBezTo>
                      <a:pt x="9327" y="12551"/>
                      <a:pt x="9605" y="12629"/>
                      <a:pt x="9894" y="12629"/>
                    </a:cubicBezTo>
                    <a:cubicBezTo>
                      <a:pt x="9962" y="12629"/>
                      <a:pt x="10027" y="12621"/>
                      <a:pt x="10089" y="12605"/>
                    </a:cubicBezTo>
                    <a:cubicBezTo>
                      <a:pt x="10204" y="12578"/>
                      <a:pt x="10264" y="12446"/>
                      <a:pt x="10207" y="12342"/>
                    </a:cubicBezTo>
                    <a:cubicBezTo>
                      <a:pt x="10205" y="12340"/>
                      <a:pt x="3602" y="606"/>
                      <a:pt x="3602" y="606"/>
                    </a:cubicBezTo>
                    <a:cubicBezTo>
                      <a:pt x="3537" y="492"/>
                      <a:pt x="3452" y="389"/>
                      <a:pt x="3357" y="302"/>
                    </a:cubicBezTo>
                    <a:cubicBezTo>
                      <a:pt x="3143" y="111"/>
                      <a:pt x="2862" y="0"/>
                      <a:pt x="2564"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487"/>
              <p:cNvSpPr/>
              <p:nvPr/>
            </p:nvSpPr>
            <p:spPr>
              <a:xfrm>
                <a:off x="2577510" y="1784205"/>
                <a:ext cx="228898" cy="19724"/>
              </a:xfrm>
              <a:custGeom>
                <a:rect b="b" l="l" r="r" t="t"/>
                <a:pathLst>
                  <a:path extrusionOk="0" h="842" w="9783">
                    <a:moveTo>
                      <a:pt x="211" y="0"/>
                    </a:moveTo>
                    <a:cubicBezTo>
                      <a:pt x="107" y="0"/>
                      <a:pt x="12" y="78"/>
                      <a:pt x="6" y="184"/>
                    </a:cubicBezTo>
                    <a:cubicBezTo>
                      <a:pt x="0" y="297"/>
                      <a:pt x="89" y="389"/>
                      <a:pt x="200" y="389"/>
                    </a:cubicBezTo>
                    <a:lnTo>
                      <a:pt x="1178" y="389"/>
                    </a:lnTo>
                    <a:cubicBezTo>
                      <a:pt x="1332" y="389"/>
                      <a:pt x="1482" y="441"/>
                      <a:pt x="1601" y="536"/>
                    </a:cubicBezTo>
                    <a:cubicBezTo>
                      <a:pt x="1631" y="559"/>
                      <a:pt x="1658" y="585"/>
                      <a:pt x="1684" y="615"/>
                    </a:cubicBezTo>
                    <a:cubicBezTo>
                      <a:pt x="1750" y="688"/>
                      <a:pt x="1828" y="744"/>
                      <a:pt x="1914" y="783"/>
                    </a:cubicBezTo>
                    <a:cubicBezTo>
                      <a:pt x="2001" y="821"/>
                      <a:pt x="2096" y="841"/>
                      <a:pt x="2192" y="841"/>
                    </a:cubicBezTo>
                    <a:lnTo>
                      <a:pt x="8758" y="841"/>
                    </a:lnTo>
                    <a:cubicBezTo>
                      <a:pt x="9121" y="841"/>
                      <a:pt x="9362" y="702"/>
                      <a:pt x="9521" y="537"/>
                    </a:cubicBezTo>
                    <a:cubicBezTo>
                      <a:pt x="9624" y="431"/>
                      <a:pt x="9691" y="316"/>
                      <a:pt x="9735" y="219"/>
                    </a:cubicBezTo>
                    <a:cubicBezTo>
                      <a:pt x="9783" y="117"/>
                      <a:pt x="9708" y="0"/>
                      <a:pt x="9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487"/>
              <p:cNvSpPr/>
              <p:nvPr/>
            </p:nvSpPr>
            <p:spPr>
              <a:xfrm>
                <a:off x="2614969" y="1796737"/>
                <a:ext cx="185355" cy="7191"/>
              </a:xfrm>
              <a:custGeom>
                <a:rect b="b" l="l" r="r" t="t"/>
                <a:pathLst>
                  <a:path extrusionOk="0" h="307" w="7922">
                    <a:moveTo>
                      <a:pt x="1" y="1"/>
                    </a:moveTo>
                    <a:cubicBezTo>
                      <a:pt x="31" y="24"/>
                      <a:pt x="59" y="50"/>
                      <a:pt x="85" y="80"/>
                    </a:cubicBezTo>
                    <a:cubicBezTo>
                      <a:pt x="150" y="153"/>
                      <a:pt x="229" y="209"/>
                      <a:pt x="314" y="247"/>
                    </a:cubicBezTo>
                    <a:cubicBezTo>
                      <a:pt x="401" y="286"/>
                      <a:pt x="496" y="306"/>
                      <a:pt x="593" y="306"/>
                    </a:cubicBezTo>
                    <a:lnTo>
                      <a:pt x="7158" y="306"/>
                    </a:lnTo>
                    <a:cubicBezTo>
                      <a:pt x="7521" y="306"/>
                      <a:pt x="7762" y="167"/>
                      <a:pt x="7921"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487"/>
              <p:cNvSpPr/>
              <p:nvPr/>
            </p:nvSpPr>
            <p:spPr>
              <a:xfrm>
                <a:off x="2559611" y="1794980"/>
                <a:ext cx="46023" cy="23730"/>
              </a:xfrm>
              <a:custGeom>
                <a:rect b="b" l="l" r="r" t="t"/>
                <a:pathLst>
                  <a:path extrusionOk="0" h="1013" w="1967">
                    <a:moveTo>
                      <a:pt x="12" y="1"/>
                    </a:moveTo>
                    <a:cubicBezTo>
                      <a:pt x="6" y="1"/>
                      <a:pt x="1" y="6"/>
                      <a:pt x="2" y="12"/>
                    </a:cubicBezTo>
                    <a:lnTo>
                      <a:pt x="2" y="1012"/>
                    </a:lnTo>
                    <a:lnTo>
                      <a:pt x="1967" y="1012"/>
                    </a:lnTo>
                    <a:lnTo>
                      <a:pt x="1967" y="12"/>
                    </a:lnTo>
                    <a:cubicBezTo>
                      <a:pt x="1967" y="6"/>
                      <a:pt x="1962" y="1"/>
                      <a:pt x="19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487"/>
              <p:cNvSpPr/>
              <p:nvPr/>
            </p:nvSpPr>
            <p:spPr>
              <a:xfrm>
                <a:off x="2568900" y="1794980"/>
                <a:ext cx="27469" cy="23730"/>
              </a:xfrm>
              <a:custGeom>
                <a:rect b="b" l="l" r="r" t="t"/>
                <a:pathLst>
                  <a:path extrusionOk="0" h="1013" w="1174">
                    <a:moveTo>
                      <a:pt x="10" y="1"/>
                    </a:moveTo>
                    <a:cubicBezTo>
                      <a:pt x="5" y="1"/>
                      <a:pt x="1" y="5"/>
                      <a:pt x="1" y="10"/>
                    </a:cubicBezTo>
                    <a:lnTo>
                      <a:pt x="1" y="1012"/>
                    </a:lnTo>
                    <a:lnTo>
                      <a:pt x="1173" y="1012"/>
                    </a:lnTo>
                    <a:lnTo>
                      <a:pt x="1173" y="10"/>
                    </a:lnTo>
                    <a:cubicBezTo>
                      <a:pt x="1173" y="5"/>
                      <a:pt x="1169" y="1"/>
                      <a:pt x="1164"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487"/>
              <p:cNvSpPr/>
              <p:nvPr/>
            </p:nvSpPr>
            <p:spPr>
              <a:xfrm>
                <a:off x="2559611" y="1753471"/>
                <a:ext cx="46023" cy="29094"/>
              </a:xfrm>
              <a:custGeom>
                <a:rect b="b" l="l" r="r" t="t"/>
                <a:pathLst>
                  <a:path extrusionOk="0" h="1242" w="1967">
                    <a:moveTo>
                      <a:pt x="984" y="1"/>
                    </a:moveTo>
                    <a:cubicBezTo>
                      <a:pt x="442" y="1"/>
                      <a:pt x="1" y="442"/>
                      <a:pt x="1" y="984"/>
                    </a:cubicBezTo>
                    <a:lnTo>
                      <a:pt x="1" y="1139"/>
                    </a:lnTo>
                    <a:cubicBezTo>
                      <a:pt x="1" y="1196"/>
                      <a:pt x="47" y="1242"/>
                      <a:pt x="104" y="1242"/>
                    </a:cubicBezTo>
                    <a:lnTo>
                      <a:pt x="1864" y="1242"/>
                    </a:lnTo>
                    <a:cubicBezTo>
                      <a:pt x="1921" y="1242"/>
                      <a:pt x="1967" y="1196"/>
                      <a:pt x="1967" y="1139"/>
                    </a:cubicBezTo>
                    <a:lnTo>
                      <a:pt x="1967" y="984"/>
                    </a:lnTo>
                    <a:cubicBezTo>
                      <a:pt x="1967" y="441"/>
                      <a:pt x="1526" y="1"/>
                      <a:pt x="9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487"/>
              <p:cNvSpPr/>
              <p:nvPr/>
            </p:nvSpPr>
            <p:spPr>
              <a:xfrm>
                <a:off x="2567051" y="1753471"/>
                <a:ext cx="31165" cy="29070"/>
              </a:xfrm>
              <a:custGeom>
                <a:rect b="b" l="l" r="r" t="t"/>
                <a:pathLst>
                  <a:path extrusionOk="0" h="1241" w="1332">
                    <a:moveTo>
                      <a:pt x="666" y="1"/>
                    </a:moveTo>
                    <a:cubicBezTo>
                      <a:pt x="299" y="1"/>
                      <a:pt x="1" y="300"/>
                      <a:pt x="1" y="666"/>
                    </a:cubicBezTo>
                    <a:lnTo>
                      <a:pt x="1" y="1171"/>
                    </a:lnTo>
                    <a:cubicBezTo>
                      <a:pt x="1" y="1210"/>
                      <a:pt x="32" y="1241"/>
                      <a:pt x="70" y="1241"/>
                    </a:cubicBezTo>
                    <a:lnTo>
                      <a:pt x="1262" y="1241"/>
                    </a:lnTo>
                    <a:cubicBezTo>
                      <a:pt x="1300" y="1241"/>
                      <a:pt x="1331" y="1210"/>
                      <a:pt x="1331" y="1171"/>
                    </a:cubicBezTo>
                    <a:lnTo>
                      <a:pt x="1331" y="666"/>
                    </a:lnTo>
                    <a:cubicBezTo>
                      <a:pt x="1331" y="298"/>
                      <a:pt x="1034" y="1"/>
                      <a:pt x="66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487"/>
              <p:cNvSpPr/>
              <p:nvPr/>
            </p:nvSpPr>
            <p:spPr>
              <a:xfrm>
                <a:off x="2564852" y="1782542"/>
                <a:ext cx="35611" cy="12439"/>
              </a:xfrm>
              <a:custGeom>
                <a:rect b="b" l="l" r="r" t="t"/>
                <a:pathLst>
                  <a:path extrusionOk="0" h="531" w="1522">
                    <a:moveTo>
                      <a:pt x="1" y="1"/>
                    </a:moveTo>
                    <a:lnTo>
                      <a:pt x="1" y="531"/>
                    </a:lnTo>
                    <a:lnTo>
                      <a:pt x="1521" y="531"/>
                    </a:lnTo>
                    <a:lnTo>
                      <a:pt x="1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487"/>
              <p:cNvSpPr/>
              <p:nvPr/>
            </p:nvSpPr>
            <p:spPr>
              <a:xfrm>
                <a:off x="2343231" y="1784205"/>
                <a:ext cx="228921" cy="19724"/>
              </a:xfrm>
              <a:custGeom>
                <a:rect b="b" l="l" r="r" t="t"/>
                <a:pathLst>
                  <a:path extrusionOk="0" h="842" w="9784">
                    <a:moveTo>
                      <a:pt x="188" y="0"/>
                    </a:moveTo>
                    <a:cubicBezTo>
                      <a:pt x="75" y="0"/>
                      <a:pt x="1" y="117"/>
                      <a:pt x="49" y="219"/>
                    </a:cubicBezTo>
                    <a:cubicBezTo>
                      <a:pt x="93" y="316"/>
                      <a:pt x="162" y="431"/>
                      <a:pt x="262" y="537"/>
                    </a:cubicBezTo>
                    <a:cubicBezTo>
                      <a:pt x="421" y="702"/>
                      <a:pt x="662" y="841"/>
                      <a:pt x="1025" y="841"/>
                    </a:cubicBezTo>
                    <a:lnTo>
                      <a:pt x="7592" y="841"/>
                    </a:lnTo>
                    <a:cubicBezTo>
                      <a:pt x="7687" y="841"/>
                      <a:pt x="7782" y="821"/>
                      <a:pt x="7870" y="783"/>
                    </a:cubicBezTo>
                    <a:cubicBezTo>
                      <a:pt x="7955" y="744"/>
                      <a:pt x="8034" y="688"/>
                      <a:pt x="8098" y="615"/>
                    </a:cubicBezTo>
                    <a:cubicBezTo>
                      <a:pt x="8124" y="585"/>
                      <a:pt x="8153" y="559"/>
                      <a:pt x="8182" y="536"/>
                    </a:cubicBezTo>
                    <a:cubicBezTo>
                      <a:pt x="8301" y="441"/>
                      <a:pt x="8451" y="389"/>
                      <a:pt x="8605" y="389"/>
                    </a:cubicBezTo>
                    <a:lnTo>
                      <a:pt x="9583" y="389"/>
                    </a:lnTo>
                    <a:cubicBezTo>
                      <a:pt x="9694" y="389"/>
                      <a:pt x="9783" y="297"/>
                      <a:pt x="9777" y="184"/>
                    </a:cubicBezTo>
                    <a:cubicBezTo>
                      <a:pt x="9771" y="78"/>
                      <a:pt x="9677" y="0"/>
                      <a:pt x="9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487"/>
              <p:cNvSpPr/>
              <p:nvPr/>
            </p:nvSpPr>
            <p:spPr>
              <a:xfrm>
                <a:off x="2349361" y="1796737"/>
                <a:ext cx="185332" cy="7191"/>
              </a:xfrm>
              <a:custGeom>
                <a:rect b="b" l="l" r="r" t="t"/>
                <a:pathLst>
                  <a:path extrusionOk="0" h="307" w="7921">
                    <a:moveTo>
                      <a:pt x="0" y="1"/>
                    </a:moveTo>
                    <a:cubicBezTo>
                      <a:pt x="159" y="167"/>
                      <a:pt x="400" y="306"/>
                      <a:pt x="763" y="306"/>
                    </a:cubicBezTo>
                    <a:lnTo>
                      <a:pt x="7330" y="306"/>
                    </a:lnTo>
                    <a:cubicBezTo>
                      <a:pt x="7425" y="306"/>
                      <a:pt x="7520" y="286"/>
                      <a:pt x="7608" y="247"/>
                    </a:cubicBezTo>
                    <a:cubicBezTo>
                      <a:pt x="7693" y="209"/>
                      <a:pt x="7772" y="153"/>
                      <a:pt x="7836" y="80"/>
                    </a:cubicBezTo>
                    <a:cubicBezTo>
                      <a:pt x="7862" y="50"/>
                      <a:pt x="7891" y="24"/>
                      <a:pt x="7920"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487"/>
              <p:cNvSpPr/>
              <p:nvPr/>
            </p:nvSpPr>
            <p:spPr>
              <a:xfrm>
                <a:off x="2538319" y="1818686"/>
                <a:ext cx="95719" cy="7074"/>
              </a:xfrm>
              <a:custGeom>
                <a:rect b="b" l="l" r="r" t="t"/>
                <a:pathLst>
                  <a:path extrusionOk="0" h="302" w="4091">
                    <a:moveTo>
                      <a:pt x="378" y="0"/>
                    </a:moveTo>
                    <a:cubicBezTo>
                      <a:pt x="193" y="0"/>
                      <a:pt x="39" y="128"/>
                      <a:pt x="0" y="302"/>
                    </a:cubicBezTo>
                    <a:lnTo>
                      <a:pt x="4090" y="302"/>
                    </a:lnTo>
                    <a:cubicBezTo>
                      <a:pt x="3876" y="111"/>
                      <a:pt x="3595" y="0"/>
                      <a:pt x="3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487"/>
              <p:cNvSpPr/>
              <p:nvPr/>
            </p:nvSpPr>
            <p:spPr>
              <a:xfrm>
                <a:off x="2952572" y="1886666"/>
                <a:ext cx="230489" cy="250062"/>
              </a:xfrm>
              <a:custGeom>
                <a:rect b="b" l="l" r="r" t="t"/>
                <a:pathLst>
                  <a:path extrusionOk="0" h="10675" w="9851">
                    <a:moveTo>
                      <a:pt x="6203" y="0"/>
                    </a:moveTo>
                    <a:cubicBezTo>
                      <a:pt x="5875" y="0"/>
                      <a:pt x="5565" y="121"/>
                      <a:pt x="5328" y="332"/>
                    </a:cubicBezTo>
                    <a:cubicBezTo>
                      <a:pt x="5222" y="426"/>
                      <a:pt x="5129" y="539"/>
                      <a:pt x="5056" y="667"/>
                    </a:cubicBezTo>
                    <a:lnTo>
                      <a:pt x="262" y="9323"/>
                    </a:lnTo>
                    <a:cubicBezTo>
                      <a:pt x="0" y="9787"/>
                      <a:pt x="196" y="10337"/>
                      <a:pt x="617" y="10565"/>
                    </a:cubicBezTo>
                    <a:cubicBezTo>
                      <a:pt x="743" y="10633"/>
                      <a:pt x="889" y="10674"/>
                      <a:pt x="1048" y="10674"/>
                    </a:cubicBezTo>
                    <a:cubicBezTo>
                      <a:pt x="1049" y="10674"/>
                      <a:pt x="1051" y="10674"/>
                      <a:pt x="1053" y="10674"/>
                    </a:cubicBezTo>
                    <a:cubicBezTo>
                      <a:pt x="1371" y="10674"/>
                      <a:pt x="1675" y="10588"/>
                      <a:pt x="1939" y="10435"/>
                    </a:cubicBezTo>
                    <a:cubicBezTo>
                      <a:pt x="2204" y="10281"/>
                      <a:pt x="2430" y="10056"/>
                      <a:pt x="2588" y="9779"/>
                    </a:cubicBezTo>
                    <a:lnTo>
                      <a:pt x="6487" y="2704"/>
                    </a:lnTo>
                    <a:cubicBezTo>
                      <a:pt x="6683" y="2358"/>
                      <a:pt x="7050" y="2144"/>
                      <a:pt x="7448" y="2144"/>
                    </a:cubicBezTo>
                    <a:cubicBezTo>
                      <a:pt x="7449" y="2144"/>
                      <a:pt x="7450" y="2144"/>
                      <a:pt x="7451" y="2144"/>
                    </a:cubicBezTo>
                    <a:lnTo>
                      <a:pt x="8133" y="2145"/>
                    </a:lnTo>
                    <a:cubicBezTo>
                      <a:pt x="8136" y="2145"/>
                      <a:pt x="8138" y="2145"/>
                      <a:pt x="8140" y="2145"/>
                    </a:cubicBezTo>
                    <a:cubicBezTo>
                      <a:pt x="8871" y="2145"/>
                      <a:pt x="9496" y="1685"/>
                      <a:pt x="9739" y="1040"/>
                    </a:cubicBezTo>
                    <a:cubicBezTo>
                      <a:pt x="9811" y="852"/>
                      <a:pt x="9851" y="647"/>
                      <a:pt x="9851" y="434"/>
                    </a:cubicBezTo>
                    <a:cubicBezTo>
                      <a:pt x="9851" y="403"/>
                      <a:pt x="9849" y="373"/>
                      <a:pt x="9840" y="342"/>
                    </a:cubicBezTo>
                    <a:cubicBezTo>
                      <a:pt x="9798" y="152"/>
                      <a:pt x="9628" y="9"/>
                      <a:pt x="9424" y="9"/>
                    </a:cubicBezTo>
                    <a:lnTo>
                      <a:pt x="6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487"/>
              <p:cNvSpPr/>
              <p:nvPr/>
            </p:nvSpPr>
            <p:spPr>
              <a:xfrm>
                <a:off x="2967546" y="1910817"/>
                <a:ext cx="206764" cy="225911"/>
              </a:xfrm>
              <a:custGeom>
                <a:rect b="b" l="l" r="r" t="t"/>
                <a:pathLst>
                  <a:path extrusionOk="0" h="9644" w="8837">
                    <a:moveTo>
                      <a:pt x="6006" y="0"/>
                    </a:moveTo>
                    <a:cubicBezTo>
                      <a:pt x="5678" y="0"/>
                      <a:pt x="5369" y="121"/>
                      <a:pt x="5132" y="331"/>
                    </a:cubicBezTo>
                    <a:cubicBezTo>
                      <a:pt x="5026" y="426"/>
                      <a:pt x="4933" y="539"/>
                      <a:pt x="4861" y="667"/>
                    </a:cubicBezTo>
                    <a:cubicBezTo>
                      <a:pt x="4861" y="667"/>
                      <a:pt x="66" y="9322"/>
                      <a:pt x="64" y="9326"/>
                    </a:cubicBezTo>
                    <a:cubicBezTo>
                      <a:pt x="0" y="9439"/>
                      <a:pt x="67" y="9587"/>
                      <a:pt x="194" y="9618"/>
                    </a:cubicBezTo>
                    <a:cubicBezTo>
                      <a:pt x="263" y="9634"/>
                      <a:pt x="335" y="9643"/>
                      <a:pt x="410" y="9643"/>
                    </a:cubicBezTo>
                    <a:cubicBezTo>
                      <a:pt x="412" y="9643"/>
                      <a:pt x="413" y="9643"/>
                      <a:pt x="415" y="9643"/>
                    </a:cubicBezTo>
                    <a:cubicBezTo>
                      <a:pt x="732" y="9643"/>
                      <a:pt x="1037" y="9557"/>
                      <a:pt x="1300" y="9404"/>
                    </a:cubicBezTo>
                    <a:cubicBezTo>
                      <a:pt x="1565" y="9250"/>
                      <a:pt x="1791" y="9025"/>
                      <a:pt x="1949" y="8748"/>
                    </a:cubicBezTo>
                    <a:lnTo>
                      <a:pt x="5848" y="1673"/>
                    </a:lnTo>
                    <a:cubicBezTo>
                      <a:pt x="6045" y="1327"/>
                      <a:pt x="6413" y="1113"/>
                      <a:pt x="6809" y="1113"/>
                    </a:cubicBezTo>
                    <a:cubicBezTo>
                      <a:pt x="6810" y="1113"/>
                      <a:pt x="6811" y="1113"/>
                      <a:pt x="6812" y="1113"/>
                    </a:cubicBezTo>
                    <a:lnTo>
                      <a:pt x="7494" y="1114"/>
                    </a:lnTo>
                    <a:cubicBezTo>
                      <a:pt x="7497" y="1114"/>
                      <a:pt x="7501" y="1114"/>
                      <a:pt x="7504" y="1114"/>
                    </a:cubicBezTo>
                    <a:cubicBezTo>
                      <a:pt x="7872" y="1114"/>
                      <a:pt x="8213" y="996"/>
                      <a:pt x="8493" y="796"/>
                    </a:cubicBezTo>
                    <a:cubicBezTo>
                      <a:pt x="8837" y="552"/>
                      <a:pt x="8656" y="8"/>
                      <a:pt x="8235" y="6"/>
                    </a:cubicBezTo>
                    <a:lnTo>
                      <a:pt x="6006"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487"/>
              <p:cNvSpPr/>
              <p:nvPr/>
            </p:nvSpPr>
            <p:spPr>
              <a:xfrm>
                <a:off x="2887199" y="1848155"/>
                <a:ext cx="252459" cy="22230"/>
              </a:xfrm>
              <a:custGeom>
                <a:rect b="b" l="l" r="r" t="t"/>
                <a:pathLst>
                  <a:path extrusionOk="0" h="949" w="10790">
                    <a:moveTo>
                      <a:pt x="204" y="0"/>
                    </a:moveTo>
                    <a:cubicBezTo>
                      <a:pt x="81" y="0"/>
                      <a:pt x="0" y="128"/>
                      <a:pt x="51" y="239"/>
                    </a:cubicBezTo>
                    <a:cubicBezTo>
                      <a:pt x="100" y="347"/>
                      <a:pt x="174" y="475"/>
                      <a:pt x="286" y="591"/>
                    </a:cubicBezTo>
                    <a:cubicBezTo>
                      <a:pt x="460" y="774"/>
                      <a:pt x="727" y="929"/>
                      <a:pt x="1127" y="931"/>
                    </a:cubicBezTo>
                    <a:lnTo>
                      <a:pt x="8369" y="948"/>
                    </a:lnTo>
                    <a:cubicBezTo>
                      <a:pt x="8476" y="948"/>
                      <a:pt x="8582" y="927"/>
                      <a:pt x="8676" y="885"/>
                    </a:cubicBezTo>
                    <a:cubicBezTo>
                      <a:pt x="8771" y="841"/>
                      <a:pt x="8859" y="779"/>
                      <a:pt x="8930" y="700"/>
                    </a:cubicBezTo>
                    <a:cubicBezTo>
                      <a:pt x="8958" y="668"/>
                      <a:pt x="8989" y="639"/>
                      <a:pt x="9023" y="614"/>
                    </a:cubicBezTo>
                    <a:cubicBezTo>
                      <a:pt x="9154" y="510"/>
                      <a:pt x="9320" y="452"/>
                      <a:pt x="9490" y="452"/>
                    </a:cubicBezTo>
                    <a:lnTo>
                      <a:pt x="10569" y="455"/>
                    </a:lnTo>
                    <a:cubicBezTo>
                      <a:pt x="10691" y="455"/>
                      <a:pt x="10790" y="353"/>
                      <a:pt x="10784" y="229"/>
                    </a:cubicBezTo>
                    <a:cubicBezTo>
                      <a:pt x="10777" y="113"/>
                      <a:pt x="10674" y="26"/>
                      <a:pt x="10558" y="26"/>
                    </a:cubicBezTo>
                    <a:lnTo>
                      <a:pt x="205" y="0"/>
                    </a:lnTo>
                    <a:cubicBezTo>
                      <a:pt x="204" y="0"/>
                      <a:pt x="204"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487"/>
              <p:cNvSpPr/>
              <p:nvPr/>
            </p:nvSpPr>
            <p:spPr>
              <a:xfrm>
                <a:off x="3108610" y="1860570"/>
                <a:ext cx="50819" cy="26259"/>
              </a:xfrm>
              <a:custGeom>
                <a:rect b="b" l="l" r="r" t="t"/>
                <a:pathLst>
                  <a:path extrusionOk="0" h="1121" w="2172">
                    <a:moveTo>
                      <a:pt x="14" y="1"/>
                    </a:moveTo>
                    <a:cubicBezTo>
                      <a:pt x="8" y="1"/>
                      <a:pt x="3" y="6"/>
                      <a:pt x="3" y="12"/>
                    </a:cubicBezTo>
                    <a:lnTo>
                      <a:pt x="1" y="1115"/>
                    </a:lnTo>
                    <a:lnTo>
                      <a:pt x="2170" y="1121"/>
                    </a:lnTo>
                    <a:lnTo>
                      <a:pt x="2172" y="17"/>
                    </a:lnTo>
                    <a:cubicBezTo>
                      <a:pt x="2171" y="12"/>
                      <a:pt x="2166" y="6"/>
                      <a:pt x="2159" y="6"/>
                    </a:cubicBezTo>
                    <a:lnTo>
                      <a:pt x="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487"/>
              <p:cNvSpPr/>
              <p:nvPr/>
            </p:nvSpPr>
            <p:spPr>
              <a:xfrm>
                <a:off x="3116799" y="1860617"/>
                <a:ext cx="34441" cy="26259"/>
              </a:xfrm>
              <a:custGeom>
                <a:rect b="b" l="l" r="r" t="t"/>
                <a:pathLst>
                  <a:path extrusionOk="0" h="1121" w="1472">
                    <a:moveTo>
                      <a:pt x="154" y="1"/>
                    </a:moveTo>
                    <a:cubicBezTo>
                      <a:pt x="71" y="1"/>
                      <a:pt x="2" y="67"/>
                      <a:pt x="2" y="151"/>
                    </a:cubicBezTo>
                    <a:lnTo>
                      <a:pt x="0" y="1117"/>
                    </a:lnTo>
                    <a:lnTo>
                      <a:pt x="1468" y="1121"/>
                    </a:lnTo>
                    <a:lnTo>
                      <a:pt x="1471" y="155"/>
                    </a:lnTo>
                    <a:cubicBezTo>
                      <a:pt x="1471" y="71"/>
                      <a:pt x="1404" y="4"/>
                      <a:pt x="1320" y="4"/>
                    </a:cubicBezTo>
                    <a:lnTo>
                      <a:pt x="154"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487"/>
              <p:cNvSpPr/>
              <p:nvPr/>
            </p:nvSpPr>
            <p:spPr>
              <a:xfrm>
                <a:off x="3108680" y="1814868"/>
                <a:ext cx="50819" cy="32139"/>
              </a:xfrm>
              <a:custGeom>
                <a:rect b="b" l="l" r="r" t="t"/>
                <a:pathLst>
                  <a:path extrusionOk="0" h="1372" w="2172">
                    <a:moveTo>
                      <a:pt x="1086" y="0"/>
                    </a:moveTo>
                    <a:cubicBezTo>
                      <a:pt x="489" y="0"/>
                      <a:pt x="3" y="485"/>
                      <a:pt x="1" y="1082"/>
                    </a:cubicBezTo>
                    <a:lnTo>
                      <a:pt x="1" y="1253"/>
                    </a:lnTo>
                    <a:cubicBezTo>
                      <a:pt x="1" y="1316"/>
                      <a:pt x="51" y="1366"/>
                      <a:pt x="114" y="1366"/>
                    </a:cubicBezTo>
                    <a:lnTo>
                      <a:pt x="2057" y="1371"/>
                    </a:lnTo>
                    <a:cubicBezTo>
                      <a:pt x="2121" y="1371"/>
                      <a:pt x="2170" y="1321"/>
                      <a:pt x="2170" y="1257"/>
                    </a:cubicBezTo>
                    <a:lnTo>
                      <a:pt x="2170" y="1087"/>
                    </a:lnTo>
                    <a:cubicBezTo>
                      <a:pt x="2172" y="489"/>
                      <a:pt x="1688" y="2"/>
                      <a:pt x="1088" y="0"/>
                    </a:cubicBezTo>
                    <a:cubicBezTo>
                      <a:pt x="1087" y="0"/>
                      <a:pt x="1087" y="0"/>
                      <a:pt x="1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487"/>
              <p:cNvSpPr/>
              <p:nvPr/>
            </p:nvSpPr>
            <p:spPr>
              <a:xfrm>
                <a:off x="3116471" y="1814868"/>
                <a:ext cx="35260" cy="32092"/>
              </a:xfrm>
              <a:custGeom>
                <a:rect b="b" l="l" r="r" t="t"/>
                <a:pathLst>
                  <a:path extrusionOk="0" h="1370" w="1507">
                    <a:moveTo>
                      <a:pt x="753" y="0"/>
                    </a:moveTo>
                    <a:cubicBezTo>
                      <a:pt x="338" y="0"/>
                      <a:pt x="3" y="336"/>
                      <a:pt x="1" y="751"/>
                    </a:cubicBezTo>
                    <a:lnTo>
                      <a:pt x="0" y="1287"/>
                    </a:lnTo>
                    <a:cubicBezTo>
                      <a:pt x="0" y="1331"/>
                      <a:pt x="35" y="1366"/>
                      <a:pt x="78" y="1366"/>
                    </a:cubicBezTo>
                    <a:lnTo>
                      <a:pt x="1426" y="1369"/>
                    </a:lnTo>
                    <a:cubicBezTo>
                      <a:pt x="1470" y="1369"/>
                      <a:pt x="1504" y="1335"/>
                      <a:pt x="1504" y="1291"/>
                    </a:cubicBezTo>
                    <a:lnTo>
                      <a:pt x="1506" y="754"/>
                    </a:lnTo>
                    <a:cubicBezTo>
                      <a:pt x="1507" y="338"/>
                      <a:pt x="1170" y="2"/>
                      <a:pt x="755" y="0"/>
                    </a:cubicBezTo>
                    <a:cubicBezTo>
                      <a:pt x="754" y="0"/>
                      <a:pt x="754" y="0"/>
                      <a:pt x="7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487"/>
              <p:cNvSpPr/>
              <p:nvPr/>
            </p:nvSpPr>
            <p:spPr>
              <a:xfrm>
                <a:off x="3114366" y="1846867"/>
                <a:ext cx="39355" cy="13821"/>
              </a:xfrm>
              <a:custGeom>
                <a:rect b="b" l="l" r="r" t="t"/>
                <a:pathLst>
                  <a:path extrusionOk="0" h="590" w="1682">
                    <a:moveTo>
                      <a:pt x="3" y="0"/>
                    </a:moveTo>
                    <a:lnTo>
                      <a:pt x="1" y="586"/>
                    </a:lnTo>
                    <a:lnTo>
                      <a:pt x="1681" y="590"/>
                    </a:lnTo>
                    <a:lnTo>
                      <a:pt x="1682" y="4"/>
                    </a:lnTo>
                    <a:lnTo>
                      <a:pt x="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487"/>
              <p:cNvSpPr/>
              <p:nvPr/>
            </p:nvSpPr>
            <p:spPr>
              <a:xfrm>
                <a:off x="3145695" y="1848741"/>
                <a:ext cx="252506" cy="22347"/>
              </a:xfrm>
              <a:custGeom>
                <a:rect b="b" l="l" r="r" t="t"/>
                <a:pathLst>
                  <a:path extrusionOk="0" h="954" w="10792">
                    <a:moveTo>
                      <a:pt x="234" y="0"/>
                    </a:moveTo>
                    <a:cubicBezTo>
                      <a:pt x="118" y="0"/>
                      <a:pt x="14" y="87"/>
                      <a:pt x="7" y="203"/>
                    </a:cubicBezTo>
                    <a:cubicBezTo>
                      <a:pt x="0" y="327"/>
                      <a:pt x="99" y="430"/>
                      <a:pt x="221" y="430"/>
                    </a:cubicBezTo>
                    <a:lnTo>
                      <a:pt x="1300" y="433"/>
                    </a:lnTo>
                    <a:cubicBezTo>
                      <a:pt x="1470" y="433"/>
                      <a:pt x="1636" y="491"/>
                      <a:pt x="1766" y="597"/>
                    </a:cubicBezTo>
                    <a:cubicBezTo>
                      <a:pt x="1798" y="624"/>
                      <a:pt x="1829" y="651"/>
                      <a:pt x="1857" y="684"/>
                    </a:cubicBezTo>
                    <a:cubicBezTo>
                      <a:pt x="1929" y="764"/>
                      <a:pt x="2015" y="828"/>
                      <a:pt x="2110" y="870"/>
                    </a:cubicBezTo>
                    <a:cubicBezTo>
                      <a:pt x="2205" y="913"/>
                      <a:pt x="2310" y="936"/>
                      <a:pt x="2416" y="936"/>
                    </a:cubicBezTo>
                    <a:lnTo>
                      <a:pt x="9659" y="954"/>
                    </a:lnTo>
                    <a:cubicBezTo>
                      <a:pt x="9662" y="954"/>
                      <a:pt x="9664" y="954"/>
                      <a:pt x="9667" y="954"/>
                    </a:cubicBezTo>
                    <a:cubicBezTo>
                      <a:pt x="10062" y="954"/>
                      <a:pt x="10327" y="801"/>
                      <a:pt x="10502" y="620"/>
                    </a:cubicBezTo>
                    <a:cubicBezTo>
                      <a:pt x="10615" y="505"/>
                      <a:pt x="10690" y="377"/>
                      <a:pt x="10739" y="270"/>
                    </a:cubicBezTo>
                    <a:cubicBezTo>
                      <a:pt x="10791" y="158"/>
                      <a:pt x="10709" y="30"/>
                      <a:pt x="10587" y="26"/>
                    </a:cubicBezTo>
                    <a:lnTo>
                      <a:pt x="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487"/>
              <p:cNvSpPr/>
              <p:nvPr/>
            </p:nvSpPr>
            <p:spPr>
              <a:xfrm>
                <a:off x="3187015" y="1862725"/>
                <a:ext cx="204401" cy="8410"/>
              </a:xfrm>
              <a:custGeom>
                <a:rect b="b" l="l" r="r" t="t"/>
                <a:pathLst>
                  <a:path extrusionOk="0" h="359" w="8736">
                    <a:moveTo>
                      <a:pt x="0" y="1"/>
                    </a:moveTo>
                    <a:lnTo>
                      <a:pt x="0" y="1"/>
                    </a:lnTo>
                    <a:cubicBezTo>
                      <a:pt x="32" y="28"/>
                      <a:pt x="63" y="56"/>
                      <a:pt x="91" y="88"/>
                    </a:cubicBezTo>
                    <a:cubicBezTo>
                      <a:pt x="163" y="169"/>
                      <a:pt x="249" y="232"/>
                      <a:pt x="344" y="274"/>
                    </a:cubicBezTo>
                    <a:cubicBezTo>
                      <a:pt x="439" y="318"/>
                      <a:pt x="544" y="340"/>
                      <a:pt x="650" y="340"/>
                    </a:cubicBezTo>
                    <a:lnTo>
                      <a:pt x="7893" y="359"/>
                    </a:lnTo>
                    <a:cubicBezTo>
                      <a:pt x="7894" y="359"/>
                      <a:pt x="7896" y="359"/>
                      <a:pt x="7897" y="359"/>
                    </a:cubicBezTo>
                    <a:cubicBezTo>
                      <a:pt x="8295" y="359"/>
                      <a:pt x="8560" y="205"/>
                      <a:pt x="8736" y="24"/>
                    </a:cubicBezTo>
                    <a:lnTo>
                      <a:pt x="0" y="1"/>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487"/>
              <p:cNvSpPr/>
              <p:nvPr/>
            </p:nvSpPr>
            <p:spPr>
              <a:xfrm>
                <a:off x="3077257" y="1886666"/>
                <a:ext cx="105570" cy="8035"/>
              </a:xfrm>
              <a:custGeom>
                <a:rect b="b" l="l" r="r" t="t"/>
                <a:pathLst>
                  <a:path extrusionOk="0" h="343" w="4512">
                    <a:moveTo>
                      <a:pt x="875" y="0"/>
                    </a:moveTo>
                    <a:cubicBezTo>
                      <a:pt x="547" y="0"/>
                      <a:pt x="238" y="121"/>
                      <a:pt x="0" y="332"/>
                    </a:cubicBezTo>
                    <a:lnTo>
                      <a:pt x="4512" y="343"/>
                    </a:lnTo>
                    <a:cubicBezTo>
                      <a:pt x="4471" y="152"/>
                      <a:pt x="4300" y="10"/>
                      <a:pt x="4096" y="9"/>
                    </a:cubicBezTo>
                    <a:lnTo>
                      <a:pt x="8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487"/>
              <p:cNvSpPr/>
              <p:nvPr/>
            </p:nvSpPr>
            <p:spPr>
              <a:xfrm>
                <a:off x="2447537" y="2056661"/>
                <a:ext cx="31165" cy="76998"/>
              </a:xfrm>
              <a:custGeom>
                <a:rect b="b" l="l" r="r" t="t"/>
                <a:pathLst>
                  <a:path extrusionOk="0" h="3287" w="1332">
                    <a:moveTo>
                      <a:pt x="1332" y="0"/>
                    </a:moveTo>
                    <a:lnTo>
                      <a:pt x="1332" y="0"/>
                    </a:lnTo>
                    <a:cubicBezTo>
                      <a:pt x="1054" y="82"/>
                      <a:pt x="803" y="252"/>
                      <a:pt x="593" y="481"/>
                    </a:cubicBezTo>
                    <a:lnTo>
                      <a:pt x="1" y="2275"/>
                    </a:lnTo>
                    <a:cubicBezTo>
                      <a:pt x="16" y="2644"/>
                      <a:pt x="103" y="2989"/>
                      <a:pt x="244" y="3286"/>
                    </a:cubicBezTo>
                    <a:lnTo>
                      <a:pt x="1332" y="0"/>
                    </a:ln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487"/>
              <p:cNvSpPr/>
              <p:nvPr/>
            </p:nvSpPr>
            <p:spPr>
              <a:xfrm>
                <a:off x="2461061" y="2057832"/>
                <a:ext cx="53112" cy="100423"/>
              </a:xfrm>
              <a:custGeom>
                <a:rect b="b" l="l" r="r" t="t"/>
                <a:pathLst>
                  <a:path extrusionOk="0" h="4287" w="2270">
                    <a:moveTo>
                      <a:pt x="1241" y="1"/>
                    </a:moveTo>
                    <a:lnTo>
                      <a:pt x="0" y="3747"/>
                    </a:lnTo>
                    <a:cubicBezTo>
                      <a:pt x="254" y="4034"/>
                      <a:pt x="573" y="4229"/>
                      <a:pt x="927" y="4286"/>
                    </a:cubicBezTo>
                    <a:cubicBezTo>
                      <a:pt x="1045" y="4267"/>
                      <a:pt x="1159" y="4232"/>
                      <a:pt x="1270" y="4184"/>
                    </a:cubicBezTo>
                    <a:lnTo>
                      <a:pt x="2270" y="1164"/>
                    </a:lnTo>
                    <a:cubicBezTo>
                      <a:pt x="2069" y="616"/>
                      <a:pt x="1695" y="191"/>
                      <a:pt x="1241"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487"/>
              <p:cNvSpPr/>
              <p:nvPr/>
            </p:nvSpPr>
            <p:spPr>
              <a:xfrm>
                <a:off x="2447584" y="2108032"/>
                <a:ext cx="68555" cy="50223"/>
              </a:xfrm>
              <a:custGeom>
                <a:rect b="b" l="l" r="r" t="t"/>
                <a:pathLst>
                  <a:path extrusionOk="0" h="2144" w="2930">
                    <a:moveTo>
                      <a:pt x="1718" y="1"/>
                    </a:moveTo>
                    <a:cubicBezTo>
                      <a:pt x="1715" y="1"/>
                      <a:pt x="1713" y="1"/>
                      <a:pt x="1711" y="1"/>
                    </a:cubicBezTo>
                    <a:cubicBezTo>
                      <a:pt x="1645" y="7"/>
                      <a:pt x="1243" y="396"/>
                      <a:pt x="1243" y="396"/>
                    </a:cubicBezTo>
                    <a:lnTo>
                      <a:pt x="1" y="107"/>
                    </a:lnTo>
                    <a:lnTo>
                      <a:pt x="1" y="107"/>
                    </a:lnTo>
                    <a:cubicBezTo>
                      <a:pt x="19" y="467"/>
                      <a:pt x="104" y="802"/>
                      <a:pt x="243" y="1093"/>
                    </a:cubicBezTo>
                    <a:cubicBezTo>
                      <a:pt x="333" y="1284"/>
                      <a:pt x="446" y="1456"/>
                      <a:pt x="575" y="1604"/>
                    </a:cubicBezTo>
                    <a:cubicBezTo>
                      <a:pt x="829" y="1891"/>
                      <a:pt x="1148" y="2086"/>
                      <a:pt x="1502" y="2143"/>
                    </a:cubicBezTo>
                    <a:cubicBezTo>
                      <a:pt x="1620" y="2124"/>
                      <a:pt x="1734" y="2089"/>
                      <a:pt x="1845" y="2041"/>
                    </a:cubicBezTo>
                    <a:cubicBezTo>
                      <a:pt x="2360" y="1812"/>
                      <a:pt x="2768" y="1279"/>
                      <a:pt x="2930" y="610"/>
                    </a:cubicBezTo>
                    <a:lnTo>
                      <a:pt x="2930" y="610"/>
                    </a:lnTo>
                    <a:lnTo>
                      <a:pt x="2734" y="739"/>
                    </a:lnTo>
                    <a:lnTo>
                      <a:pt x="2488" y="104"/>
                    </a:lnTo>
                    <a:cubicBezTo>
                      <a:pt x="2488" y="104"/>
                      <a:pt x="1816" y="1"/>
                      <a:pt x="17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487"/>
              <p:cNvSpPr/>
              <p:nvPr/>
            </p:nvSpPr>
            <p:spPr>
              <a:xfrm>
                <a:off x="2672785" y="2607008"/>
                <a:ext cx="61793" cy="21528"/>
              </a:xfrm>
              <a:custGeom>
                <a:rect b="b" l="l" r="r" t="t"/>
                <a:pathLst>
                  <a:path extrusionOk="0" h="919" w="2641">
                    <a:moveTo>
                      <a:pt x="2639" y="1"/>
                    </a:moveTo>
                    <a:lnTo>
                      <a:pt x="1" y="5"/>
                    </a:lnTo>
                    <a:lnTo>
                      <a:pt x="2" y="433"/>
                    </a:lnTo>
                    <a:cubicBezTo>
                      <a:pt x="2" y="702"/>
                      <a:pt x="221" y="919"/>
                      <a:pt x="489" y="919"/>
                    </a:cubicBezTo>
                    <a:lnTo>
                      <a:pt x="2154" y="917"/>
                    </a:lnTo>
                    <a:cubicBezTo>
                      <a:pt x="2424" y="917"/>
                      <a:pt x="2640" y="697"/>
                      <a:pt x="2640" y="429"/>
                    </a:cubicBezTo>
                    <a:lnTo>
                      <a:pt x="2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487"/>
              <p:cNvSpPr/>
              <p:nvPr/>
            </p:nvSpPr>
            <p:spPr>
              <a:xfrm>
                <a:off x="2668807" y="2253056"/>
                <a:ext cx="23210" cy="68940"/>
              </a:xfrm>
              <a:custGeom>
                <a:rect b="b" l="l" r="r" t="t"/>
                <a:pathLst>
                  <a:path extrusionOk="0" h="2943" w="992">
                    <a:moveTo>
                      <a:pt x="142" y="1"/>
                    </a:moveTo>
                    <a:cubicBezTo>
                      <a:pt x="68" y="1"/>
                      <a:pt x="0" y="60"/>
                      <a:pt x="0" y="143"/>
                    </a:cubicBezTo>
                    <a:lnTo>
                      <a:pt x="4" y="2382"/>
                    </a:lnTo>
                    <a:cubicBezTo>
                      <a:pt x="4" y="2428"/>
                      <a:pt x="26" y="2470"/>
                      <a:pt x="64" y="2496"/>
                    </a:cubicBezTo>
                    <a:lnTo>
                      <a:pt x="662" y="2916"/>
                    </a:lnTo>
                    <a:cubicBezTo>
                      <a:pt x="687" y="2934"/>
                      <a:pt x="715" y="2942"/>
                      <a:pt x="743" y="2942"/>
                    </a:cubicBezTo>
                    <a:cubicBezTo>
                      <a:pt x="811" y="2942"/>
                      <a:pt x="876" y="2892"/>
                      <a:pt x="885" y="2814"/>
                    </a:cubicBezTo>
                    <a:lnTo>
                      <a:pt x="991" y="1860"/>
                    </a:lnTo>
                    <a:cubicBezTo>
                      <a:pt x="992" y="1854"/>
                      <a:pt x="992" y="1849"/>
                      <a:pt x="992" y="1844"/>
                    </a:cubicBezTo>
                    <a:lnTo>
                      <a:pt x="990" y="526"/>
                    </a:lnTo>
                    <a:cubicBezTo>
                      <a:pt x="990" y="475"/>
                      <a:pt x="960" y="426"/>
                      <a:pt x="915" y="402"/>
                    </a:cubicBezTo>
                    <a:lnTo>
                      <a:pt x="211" y="19"/>
                    </a:lnTo>
                    <a:cubicBezTo>
                      <a:pt x="188" y="6"/>
                      <a:pt x="165" y="1"/>
                      <a:pt x="1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487"/>
              <p:cNvSpPr/>
              <p:nvPr/>
            </p:nvSpPr>
            <p:spPr>
              <a:xfrm>
                <a:off x="2714198" y="2252963"/>
                <a:ext cx="23187" cy="68963"/>
              </a:xfrm>
              <a:custGeom>
                <a:rect b="b" l="l" r="r" t="t"/>
                <a:pathLst>
                  <a:path extrusionOk="0" h="2944" w="991">
                    <a:moveTo>
                      <a:pt x="844" y="0"/>
                    </a:moveTo>
                    <a:cubicBezTo>
                      <a:pt x="822" y="0"/>
                      <a:pt x="798" y="6"/>
                      <a:pt x="776" y="18"/>
                    </a:cubicBezTo>
                    <a:lnTo>
                      <a:pt x="73" y="403"/>
                    </a:lnTo>
                    <a:cubicBezTo>
                      <a:pt x="29" y="428"/>
                      <a:pt x="1" y="476"/>
                      <a:pt x="1" y="527"/>
                    </a:cubicBezTo>
                    <a:lnTo>
                      <a:pt x="4" y="1845"/>
                    </a:lnTo>
                    <a:cubicBezTo>
                      <a:pt x="4" y="1850"/>
                      <a:pt x="4" y="1855"/>
                      <a:pt x="5" y="1860"/>
                    </a:cubicBezTo>
                    <a:lnTo>
                      <a:pt x="113" y="2816"/>
                    </a:lnTo>
                    <a:cubicBezTo>
                      <a:pt x="121" y="2893"/>
                      <a:pt x="184" y="2944"/>
                      <a:pt x="252" y="2944"/>
                    </a:cubicBezTo>
                    <a:cubicBezTo>
                      <a:pt x="280" y="2944"/>
                      <a:pt x="308" y="2935"/>
                      <a:pt x="334" y="2917"/>
                    </a:cubicBezTo>
                    <a:lnTo>
                      <a:pt x="930" y="2496"/>
                    </a:lnTo>
                    <a:cubicBezTo>
                      <a:pt x="969" y="2470"/>
                      <a:pt x="990" y="2427"/>
                      <a:pt x="990" y="2380"/>
                    </a:cubicBezTo>
                    <a:lnTo>
                      <a:pt x="986" y="142"/>
                    </a:lnTo>
                    <a:cubicBezTo>
                      <a:pt x="986" y="59"/>
                      <a:pt x="919" y="0"/>
                      <a:pt x="8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487"/>
              <p:cNvSpPr/>
              <p:nvPr/>
            </p:nvSpPr>
            <p:spPr>
              <a:xfrm>
                <a:off x="2636916" y="2275029"/>
                <a:ext cx="133342" cy="349571"/>
              </a:xfrm>
              <a:custGeom>
                <a:rect b="b" l="l" r="r" t="t"/>
                <a:pathLst>
                  <a:path extrusionOk="0" h="14923" w="5699">
                    <a:moveTo>
                      <a:pt x="3303" y="1"/>
                    </a:moveTo>
                    <a:lnTo>
                      <a:pt x="2851" y="3"/>
                    </a:lnTo>
                    <a:lnTo>
                      <a:pt x="2352" y="4"/>
                    </a:lnTo>
                    <a:cubicBezTo>
                      <a:pt x="2241" y="1005"/>
                      <a:pt x="2098" y="2000"/>
                      <a:pt x="1922" y="2990"/>
                    </a:cubicBezTo>
                    <a:cubicBezTo>
                      <a:pt x="1915" y="3022"/>
                      <a:pt x="1911" y="3056"/>
                      <a:pt x="1904" y="3088"/>
                    </a:cubicBezTo>
                    <a:cubicBezTo>
                      <a:pt x="1897" y="3137"/>
                      <a:pt x="1886" y="3186"/>
                      <a:pt x="1877" y="3235"/>
                    </a:cubicBezTo>
                    <a:cubicBezTo>
                      <a:pt x="1873" y="3257"/>
                      <a:pt x="1870" y="3277"/>
                      <a:pt x="1866" y="3298"/>
                    </a:cubicBezTo>
                    <a:cubicBezTo>
                      <a:pt x="1633" y="4550"/>
                      <a:pt x="1350" y="5794"/>
                      <a:pt x="1016" y="7024"/>
                    </a:cubicBezTo>
                    <a:cubicBezTo>
                      <a:pt x="517" y="8854"/>
                      <a:pt x="262" y="10003"/>
                      <a:pt x="134" y="10768"/>
                    </a:cubicBezTo>
                    <a:cubicBezTo>
                      <a:pt x="117" y="10864"/>
                      <a:pt x="103" y="10955"/>
                      <a:pt x="91" y="11041"/>
                    </a:cubicBezTo>
                    <a:cubicBezTo>
                      <a:pt x="66" y="11210"/>
                      <a:pt x="47" y="11359"/>
                      <a:pt x="35" y="11490"/>
                    </a:cubicBezTo>
                    <a:cubicBezTo>
                      <a:pt x="25" y="11596"/>
                      <a:pt x="17" y="11691"/>
                      <a:pt x="12" y="11778"/>
                    </a:cubicBezTo>
                    <a:cubicBezTo>
                      <a:pt x="10" y="11830"/>
                      <a:pt x="6" y="11878"/>
                      <a:pt x="5" y="11926"/>
                    </a:cubicBezTo>
                    <a:cubicBezTo>
                      <a:pt x="2" y="11974"/>
                      <a:pt x="0" y="12026"/>
                      <a:pt x="1" y="12078"/>
                    </a:cubicBezTo>
                    <a:cubicBezTo>
                      <a:pt x="0" y="12136"/>
                      <a:pt x="2" y="12192"/>
                      <a:pt x="5" y="12247"/>
                    </a:cubicBezTo>
                    <a:cubicBezTo>
                      <a:pt x="14" y="12354"/>
                      <a:pt x="25" y="12462"/>
                      <a:pt x="43" y="12568"/>
                    </a:cubicBezTo>
                    <a:cubicBezTo>
                      <a:pt x="277" y="13906"/>
                      <a:pt x="1444" y="14922"/>
                      <a:pt x="2849" y="14922"/>
                    </a:cubicBezTo>
                    <a:cubicBezTo>
                      <a:pt x="2851" y="14922"/>
                      <a:pt x="2853" y="14922"/>
                      <a:pt x="2855" y="14922"/>
                    </a:cubicBezTo>
                    <a:cubicBezTo>
                      <a:pt x="2955" y="14921"/>
                      <a:pt x="3055" y="14916"/>
                      <a:pt x="3153" y="14906"/>
                    </a:cubicBezTo>
                    <a:cubicBezTo>
                      <a:pt x="4423" y="14773"/>
                      <a:pt x="5445" y="13803"/>
                      <a:pt x="5657" y="12558"/>
                    </a:cubicBezTo>
                    <a:cubicBezTo>
                      <a:pt x="5676" y="12452"/>
                      <a:pt x="5687" y="12346"/>
                      <a:pt x="5693" y="12237"/>
                    </a:cubicBezTo>
                    <a:cubicBezTo>
                      <a:pt x="5697" y="12182"/>
                      <a:pt x="5698" y="12126"/>
                      <a:pt x="5698" y="12067"/>
                    </a:cubicBezTo>
                    <a:cubicBezTo>
                      <a:pt x="5697" y="12016"/>
                      <a:pt x="5696" y="11965"/>
                      <a:pt x="5693" y="11916"/>
                    </a:cubicBezTo>
                    <a:cubicBezTo>
                      <a:pt x="5692" y="11869"/>
                      <a:pt x="5689" y="11819"/>
                      <a:pt x="5687" y="11768"/>
                    </a:cubicBezTo>
                    <a:cubicBezTo>
                      <a:pt x="5682" y="11682"/>
                      <a:pt x="5674" y="11585"/>
                      <a:pt x="5662" y="11480"/>
                    </a:cubicBezTo>
                    <a:cubicBezTo>
                      <a:pt x="5648" y="11348"/>
                      <a:pt x="5631" y="11201"/>
                      <a:pt x="5605" y="11031"/>
                    </a:cubicBezTo>
                    <a:cubicBezTo>
                      <a:pt x="5593" y="10946"/>
                      <a:pt x="5577" y="10855"/>
                      <a:pt x="5560" y="10759"/>
                    </a:cubicBezTo>
                    <a:cubicBezTo>
                      <a:pt x="5425" y="9980"/>
                      <a:pt x="5161" y="8810"/>
                      <a:pt x="4640" y="6929"/>
                    </a:cubicBezTo>
                    <a:cubicBezTo>
                      <a:pt x="4308" y="5729"/>
                      <a:pt x="4026" y="4518"/>
                      <a:pt x="3795" y="3297"/>
                    </a:cubicBezTo>
                    <a:lnTo>
                      <a:pt x="3784" y="3235"/>
                    </a:lnTo>
                    <a:cubicBezTo>
                      <a:pt x="3773" y="3183"/>
                      <a:pt x="3764" y="3132"/>
                      <a:pt x="3754" y="3078"/>
                    </a:cubicBezTo>
                    <a:cubicBezTo>
                      <a:pt x="3749" y="3050"/>
                      <a:pt x="3744" y="3019"/>
                      <a:pt x="3738" y="2989"/>
                    </a:cubicBezTo>
                    <a:cubicBezTo>
                      <a:pt x="3566" y="2045"/>
                      <a:pt x="3427" y="1094"/>
                      <a:pt x="3318" y="140"/>
                    </a:cubicBezTo>
                    <a:lnTo>
                      <a:pt x="33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487"/>
              <p:cNvSpPr/>
              <p:nvPr/>
            </p:nvSpPr>
            <p:spPr>
              <a:xfrm>
                <a:off x="2697609" y="2250690"/>
                <a:ext cx="10810" cy="79340"/>
              </a:xfrm>
              <a:custGeom>
                <a:rect b="b" l="l" r="r" t="t"/>
                <a:pathLst>
                  <a:path extrusionOk="0" h="3387" w="462">
                    <a:moveTo>
                      <a:pt x="400" y="1"/>
                    </a:moveTo>
                    <a:lnTo>
                      <a:pt x="62" y="2"/>
                    </a:lnTo>
                    <a:cubicBezTo>
                      <a:pt x="28" y="2"/>
                      <a:pt x="1" y="31"/>
                      <a:pt x="2" y="65"/>
                    </a:cubicBezTo>
                    <a:lnTo>
                      <a:pt x="169" y="3329"/>
                    </a:lnTo>
                    <a:cubicBezTo>
                      <a:pt x="170" y="3360"/>
                      <a:pt x="197" y="3386"/>
                      <a:pt x="229" y="3386"/>
                    </a:cubicBezTo>
                    <a:lnTo>
                      <a:pt x="244" y="3386"/>
                    </a:lnTo>
                    <a:cubicBezTo>
                      <a:pt x="277" y="3386"/>
                      <a:pt x="304" y="3360"/>
                      <a:pt x="305" y="3329"/>
                    </a:cubicBezTo>
                    <a:lnTo>
                      <a:pt x="459" y="65"/>
                    </a:lnTo>
                    <a:cubicBezTo>
                      <a:pt x="461" y="31"/>
                      <a:pt x="434" y="2"/>
                      <a:pt x="4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487"/>
              <p:cNvSpPr/>
              <p:nvPr/>
            </p:nvSpPr>
            <p:spPr>
              <a:xfrm>
                <a:off x="2689654" y="2335395"/>
                <a:ext cx="4750" cy="4755"/>
              </a:xfrm>
              <a:custGeom>
                <a:rect b="b" l="l" r="r" t="t"/>
                <a:pathLst>
                  <a:path extrusionOk="0" h="203" w="203">
                    <a:moveTo>
                      <a:pt x="101" y="1"/>
                    </a:moveTo>
                    <a:cubicBezTo>
                      <a:pt x="47" y="1"/>
                      <a:pt x="0" y="47"/>
                      <a:pt x="0" y="102"/>
                    </a:cubicBezTo>
                    <a:cubicBezTo>
                      <a:pt x="0" y="159"/>
                      <a:pt x="45" y="203"/>
                      <a:pt x="101" y="203"/>
                    </a:cubicBezTo>
                    <a:cubicBezTo>
                      <a:pt x="157" y="203"/>
                      <a:pt x="203" y="159"/>
                      <a:pt x="203" y="102"/>
                    </a:cubicBezTo>
                    <a:cubicBezTo>
                      <a:pt x="203" y="46"/>
                      <a:pt x="157" y="1"/>
                      <a:pt x="1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487"/>
              <p:cNvSpPr/>
              <p:nvPr/>
            </p:nvSpPr>
            <p:spPr>
              <a:xfrm>
                <a:off x="2690684" y="2319208"/>
                <a:ext cx="4773" cy="4755"/>
              </a:xfrm>
              <a:custGeom>
                <a:rect b="b" l="l" r="r" t="t"/>
                <a:pathLst>
                  <a:path extrusionOk="0" h="203" w="204">
                    <a:moveTo>
                      <a:pt x="102" y="1"/>
                    </a:moveTo>
                    <a:cubicBezTo>
                      <a:pt x="46" y="1"/>
                      <a:pt x="1" y="47"/>
                      <a:pt x="1" y="102"/>
                    </a:cubicBezTo>
                    <a:cubicBezTo>
                      <a:pt x="1" y="159"/>
                      <a:pt x="46" y="203"/>
                      <a:pt x="102" y="203"/>
                    </a:cubicBezTo>
                    <a:cubicBezTo>
                      <a:pt x="159" y="203"/>
                      <a:pt x="204" y="159"/>
                      <a:pt x="204" y="102"/>
                    </a:cubicBezTo>
                    <a:cubicBezTo>
                      <a:pt x="204" y="46"/>
                      <a:pt x="159" y="1"/>
                      <a:pt x="1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487"/>
              <p:cNvSpPr/>
              <p:nvPr/>
            </p:nvSpPr>
            <p:spPr>
              <a:xfrm>
                <a:off x="2691737" y="2303022"/>
                <a:ext cx="4750" cy="4779"/>
              </a:xfrm>
              <a:custGeom>
                <a:rect b="b" l="l" r="r" t="t"/>
                <a:pathLst>
                  <a:path extrusionOk="0" h="204" w="203">
                    <a:moveTo>
                      <a:pt x="102" y="0"/>
                    </a:moveTo>
                    <a:cubicBezTo>
                      <a:pt x="46" y="0"/>
                      <a:pt x="1" y="47"/>
                      <a:pt x="1" y="102"/>
                    </a:cubicBezTo>
                    <a:cubicBezTo>
                      <a:pt x="1" y="158"/>
                      <a:pt x="46" y="203"/>
                      <a:pt x="102" y="203"/>
                    </a:cubicBezTo>
                    <a:cubicBezTo>
                      <a:pt x="159" y="203"/>
                      <a:pt x="203" y="158"/>
                      <a:pt x="203" y="102"/>
                    </a:cubicBezTo>
                    <a:cubicBezTo>
                      <a:pt x="203" y="45"/>
                      <a:pt x="159" y="0"/>
                      <a:pt x="1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487"/>
              <p:cNvSpPr/>
              <p:nvPr/>
            </p:nvSpPr>
            <p:spPr>
              <a:xfrm>
                <a:off x="2692743" y="2286859"/>
                <a:ext cx="4773" cy="4755"/>
              </a:xfrm>
              <a:custGeom>
                <a:rect b="b" l="l" r="r" t="t"/>
                <a:pathLst>
                  <a:path extrusionOk="0" h="203" w="204">
                    <a:moveTo>
                      <a:pt x="102" y="0"/>
                    </a:moveTo>
                    <a:cubicBezTo>
                      <a:pt x="48" y="0"/>
                      <a:pt x="1" y="46"/>
                      <a:pt x="2" y="101"/>
                    </a:cubicBezTo>
                    <a:cubicBezTo>
                      <a:pt x="2" y="157"/>
                      <a:pt x="46" y="202"/>
                      <a:pt x="102" y="202"/>
                    </a:cubicBezTo>
                    <a:cubicBezTo>
                      <a:pt x="159" y="202"/>
                      <a:pt x="204" y="157"/>
                      <a:pt x="204" y="101"/>
                    </a:cubicBezTo>
                    <a:cubicBezTo>
                      <a:pt x="204" y="44"/>
                      <a:pt x="159" y="0"/>
                      <a:pt x="1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487"/>
              <p:cNvSpPr/>
              <p:nvPr/>
            </p:nvSpPr>
            <p:spPr>
              <a:xfrm>
                <a:off x="2711929" y="2335372"/>
                <a:ext cx="4773" cy="4755"/>
              </a:xfrm>
              <a:custGeom>
                <a:rect b="b" l="l" r="r" t="t"/>
                <a:pathLst>
                  <a:path extrusionOk="0" h="203" w="204">
                    <a:moveTo>
                      <a:pt x="102" y="1"/>
                    </a:moveTo>
                    <a:cubicBezTo>
                      <a:pt x="45" y="1"/>
                      <a:pt x="0" y="47"/>
                      <a:pt x="0" y="101"/>
                    </a:cubicBezTo>
                    <a:cubicBezTo>
                      <a:pt x="0" y="158"/>
                      <a:pt x="46" y="203"/>
                      <a:pt x="102" y="203"/>
                    </a:cubicBezTo>
                    <a:cubicBezTo>
                      <a:pt x="158" y="203"/>
                      <a:pt x="203" y="157"/>
                      <a:pt x="203" y="101"/>
                    </a:cubicBezTo>
                    <a:cubicBezTo>
                      <a:pt x="203" y="47"/>
                      <a:pt x="157" y="1"/>
                      <a:pt x="102" y="1"/>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487"/>
              <p:cNvSpPr/>
              <p:nvPr/>
            </p:nvSpPr>
            <p:spPr>
              <a:xfrm>
                <a:off x="2710829" y="2319185"/>
                <a:ext cx="4750" cy="4755"/>
              </a:xfrm>
              <a:custGeom>
                <a:rect b="b" l="l" r="r" t="t"/>
                <a:pathLst>
                  <a:path extrusionOk="0" h="203" w="203">
                    <a:moveTo>
                      <a:pt x="102" y="1"/>
                    </a:moveTo>
                    <a:cubicBezTo>
                      <a:pt x="45" y="1"/>
                      <a:pt x="0" y="46"/>
                      <a:pt x="0" y="102"/>
                    </a:cubicBezTo>
                    <a:cubicBezTo>
                      <a:pt x="0" y="159"/>
                      <a:pt x="46" y="203"/>
                      <a:pt x="102" y="203"/>
                    </a:cubicBezTo>
                    <a:cubicBezTo>
                      <a:pt x="158" y="203"/>
                      <a:pt x="202" y="159"/>
                      <a:pt x="202" y="102"/>
                    </a:cubicBezTo>
                    <a:cubicBezTo>
                      <a:pt x="202" y="46"/>
                      <a:pt x="158" y="1"/>
                      <a:pt x="102" y="1"/>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487"/>
              <p:cNvSpPr/>
              <p:nvPr/>
            </p:nvSpPr>
            <p:spPr>
              <a:xfrm>
                <a:off x="2709706" y="2302998"/>
                <a:ext cx="4796" cy="4755"/>
              </a:xfrm>
              <a:custGeom>
                <a:rect b="b" l="l" r="r" t="t"/>
                <a:pathLst>
                  <a:path extrusionOk="0" h="203" w="205">
                    <a:moveTo>
                      <a:pt x="102" y="0"/>
                    </a:moveTo>
                    <a:cubicBezTo>
                      <a:pt x="46" y="0"/>
                      <a:pt x="1" y="45"/>
                      <a:pt x="1" y="102"/>
                    </a:cubicBezTo>
                    <a:cubicBezTo>
                      <a:pt x="1" y="158"/>
                      <a:pt x="46" y="202"/>
                      <a:pt x="102" y="202"/>
                    </a:cubicBezTo>
                    <a:cubicBezTo>
                      <a:pt x="159" y="202"/>
                      <a:pt x="203" y="158"/>
                      <a:pt x="203" y="102"/>
                    </a:cubicBezTo>
                    <a:cubicBezTo>
                      <a:pt x="205" y="45"/>
                      <a:pt x="159" y="0"/>
                      <a:pt x="102"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487"/>
              <p:cNvSpPr/>
              <p:nvPr/>
            </p:nvSpPr>
            <p:spPr>
              <a:xfrm>
                <a:off x="2708630" y="2286812"/>
                <a:ext cx="4750" cy="4779"/>
              </a:xfrm>
              <a:custGeom>
                <a:rect b="b" l="l" r="r" t="t"/>
                <a:pathLst>
                  <a:path extrusionOk="0" h="204" w="203">
                    <a:moveTo>
                      <a:pt x="102" y="0"/>
                    </a:moveTo>
                    <a:cubicBezTo>
                      <a:pt x="46" y="0"/>
                      <a:pt x="1" y="45"/>
                      <a:pt x="1" y="102"/>
                    </a:cubicBezTo>
                    <a:cubicBezTo>
                      <a:pt x="1" y="158"/>
                      <a:pt x="47" y="203"/>
                      <a:pt x="102" y="203"/>
                    </a:cubicBezTo>
                    <a:cubicBezTo>
                      <a:pt x="158" y="203"/>
                      <a:pt x="203" y="158"/>
                      <a:pt x="203" y="102"/>
                    </a:cubicBezTo>
                    <a:cubicBezTo>
                      <a:pt x="203" y="46"/>
                      <a:pt x="157" y="0"/>
                      <a:pt x="102" y="0"/>
                    </a:cubicBezTo>
                    <a:close/>
                  </a:path>
                </a:pathLst>
              </a:custGeom>
              <a:solidFill>
                <a:srgbClr val="3E5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487"/>
              <p:cNvSpPr/>
              <p:nvPr/>
            </p:nvSpPr>
            <p:spPr>
              <a:xfrm>
                <a:off x="2637033" y="2561681"/>
                <a:ext cx="133108" cy="18717"/>
              </a:xfrm>
              <a:custGeom>
                <a:rect b="b" l="l" r="r" t="t"/>
                <a:pathLst>
                  <a:path extrusionOk="0" h="799" w="5689">
                    <a:moveTo>
                      <a:pt x="5688" y="1"/>
                    </a:moveTo>
                    <a:cubicBezTo>
                      <a:pt x="5406" y="170"/>
                      <a:pt x="4598" y="531"/>
                      <a:pt x="2846" y="534"/>
                    </a:cubicBezTo>
                    <a:cubicBezTo>
                      <a:pt x="2839" y="534"/>
                      <a:pt x="2831" y="534"/>
                      <a:pt x="2824" y="534"/>
                    </a:cubicBezTo>
                    <a:cubicBezTo>
                      <a:pt x="1087" y="534"/>
                      <a:pt x="282" y="177"/>
                      <a:pt x="0" y="11"/>
                    </a:cubicBezTo>
                    <a:lnTo>
                      <a:pt x="0" y="11"/>
                    </a:lnTo>
                    <a:cubicBezTo>
                      <a:pt x="7" y="120"/>
                      <a:pt x="20" y="226"/>
                      <a:pt x="37" y="331"/>
                    </a:cubicBezTo>
                    <a:cubicBezTo>
                      <a:pt x="453" y="531"/>
                      <a:pt x="1294" y="798"/>
                      <a:pt x="2820" y="798"/>
                    </a:cubicBezTo>
                    <a:cubicBezTo>
                      <a:pt x="2829" y="798"/>
                      <a:pt x="2838" y="798"/>
                      <a:pt x="2846" y="798"/>
                    </a:cubicBezTo>
                    <a:cubicBezTo>
                      <a:pt x="4389" y="796"/>
                      <a:pt x="5236" y="524"/>
                      <a:pt x="5652" y="321"/>
                    </a:cubicBezTo>
                    <a:cubicBezTo>
                      <a:pt x="5671" y="216"/>
                      <a:pt x="5682" y="109"/>
                      <a:pt x="5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487"/>
              <p:cNvSpPr/>
              <p:nvPr/>
            </p:nvSpPr>
            <p:spPr>
              <a:xfrm>
                <a:off x="2637150" y="2543948"/>
                <a:ext cx="132851" cy="18365"/>
              </a:xfrm>
              <a:custGeom>
                <a:rect b="b" l="l" r="r" t="t"/>
                <a:pathLst>
                  <a:path extrusionOk="0" h="784" w="5678">
                    <a:moveTo>
                      <a:pt x="5652" y="1"/>
                    </a:moveTo>
                    <a:cubicBezTo>
                      <a:pt x="5345" y="175"/>
                      <a:pt x="4534" y="514"/>
                      <a:pt x="2840" y="518"/>
                    </a:cubicBezTo>
                    <a:cubicBezTo>
                      <a:pt x="2830" y="518"/>
                      <a:pt x="2820" y="518"/>
                      <a:pt x="2810" y="518"/>
                    </a:cubicBezTo>
                    <a:cubicBezTo>
                      <a:pt x="1134" y="518"/>
                      <a:pt x="329" y="184"/>
                      <a:pt x="23" y="11"/>
                    </a:cubicBezTo>
                    <a:cubicBezTo>
                      <a:pt x="13" y="118"/>
                      <a:pt x="6" y="214"/>
                      <a:pt x="1" y="299"/>
                    </a:cubicBezTo>
                    <a:cubicBezTo>
                      <a:pt x="405" y="501"/>
                      <a:pt x="1253" y="783"/>
                      <a:pt x="2823" y="783"/>
                    </a:cubicBezTo>
                    <a:cubicBezTo>
                      <a:pt x="2829" y="783"/>
                      <a:pt x="2835" y="783"/>
                      <a:pt x="2840" y="783"/>
                    </a:cubicBezTo>
                    <a:cubicBezTo>
                      <a:pt x="4421" y="780"/>
                      <a:pt x="5272" y="493"/>
                      <a:pt x="5677" y="289"/>
                    </a:cubicBezTo>
                    <a:cubicBezTo>
                      <a:pt x="5672" y="202"/>
                      <a:pt x="5664" y="107"/>
                      <a:pt x="5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487"/>
              <p:cNvSpPr/>
              <p:nvPr/>
            </p:nvSpPr>
            <p:spPr>
              <a:xfrm>
                <a:off x="2639022" y="2527035"/>
                <a:ext cx="129061" cy="17077"/>
              </a:xfrm>
              <a:custGeom>
                <a:rect b="b" l="l" r="r" t="t"/>
                <a:pathLst>
                  <a:path extrusionOk="0" h="729" w="5516">
                    <a:moveTo>
                      <a:pt x="5472" y="1"/>
                    </a:moveTo>
                    <a:cubicBezTo>
                      <a:pt x="5104" y="184"/>
                      <a:pt x="4293" y="462"/>
                      <a:pt x="2758" y="465"/>
                    </a:cubicBezTo>
                    <a:cubicBezTo>
                      <a:pt x="2753" y="465"/>
                      <a:pt x="2747" y="465"/>
                      <a:pt x="2741" y="465"/>
                    </a:cubicBezTo>
                    <a:cubicBezTo>
                      <a:pt x="1218" y="465"/>
                      <a:pt x="410" y="192"/>
                      <a:pt x="44" y="11"/>
                    </a:cubicBezTo>
                    <a:cubicBezTo>
                      <a:pt x="27" y="107"/>
                      <a:pt x="13" y="199"/>
                      <a:pt x="1" y="285"/>
                    </a:cubicBezTo>
                    <a:cubicBezTo>
                      <a:pt x="432" y="481"/>
                      <a:pt x="1265" y="729"/>
                      <a:pt x="2731" y="729"/>
                    </a:cubicBezTo>
                    <a:cubicBezTo>
                      <a:pt x="2740" y="729"/>
                      <a:pt x="2749" y="729"/>
                      <a:pt x="2758" y="729"/>
                    </a:cubicBezTo>
                    <a:cubicBezTo>
                      <a:pt x="4243" y="726"/>
                      <a:pt x="5083" y="474"/>
                      <a:pt x="5516" y="275"/>
                    </a:cubicBezTo>
                    <a:cubicBezTo>
                      <a:pt x="5504" y="189"/>
                      <a:pt x="5488" y="98"/>
                      <a:pt x="54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487"/>
              <p:cNvSpPr/>
              <p:nvPr/>
            </p:nvSpPr>
            <p:spPr>
              <a:xfrm>
                <a:off x="2680553" y="2345070"/>
                <a:ext cx="45181" cy="10869"/>
              </a:xfrm>
              <a:custGeom>
                <a:rect b="b" l="l" r="r" t="t"/>
                <a:pathLst>
                  <a:path extrusionOk="0" h="464" w="1931">
                    <a:moveTo>
                      <a:pt x="57" y="0"/>
                    </a:moveTo>
                    <a:cubicBezTo>
                      <a:pt x="50" y="34"/>
                      <a:pt x="46" y="66"/>
                      <a:pt x="39" y="100"/>
                    </a:cubicBezTo>
                    <a:cubicBezTo>
                      <a:pt x="30" y="148"/>
                      <a:pt x="21" y="198"/>
                      <a:pt x="12" y="246"/>
                    </a:cubicBezTo>
                    <a:cubicBezTo>
                      <a:pt x="8" y="267"/>
                      <a:pt x="5" y="289"/>
                      <a:pt x="1" y="310"/>
                    </a:cubicBezTo>
                    <a:cubicBezTo>
                      <a:pt x="166" y="384"/>
                      <a:pt x="460" y="464"/>
                      <a:pt x="959" y="464"/>
                    </a:cubicBezTo>
                    <a:cubicBezTo>
                      <a:pt x="963" y="464"/>
                      <a:pt x="966" y="464"/>
                      <a:pt x="969" y="464"/>
                    </a:cubicBezTo>
                    <a:cubicBezTo>
                      <a:pt x="1469" y="462"/>
                      <a:pt x="1764" y="384"/>
                      <a:pt x="1931" y="308"/>
                    </a:cubicBezTo>
                    <a:lnTo>
                      <a:pt x="1920" y="246"/>
                    </a:lnTo>
                    <a:cubicBezTo>
                      <a:pt x="1909" y="194"/>
                      <a:pt x="1899" y="143"/>
                      <a:pt x="1890" y="90"/>
                    </a:cubicBezTo>
                    <a:cubicBezTo>
                      <a:pt x="1884" y="61"/>
                      <a:pt x="1879" y="30"/>
                      <a:pt x="1873" y="0"/>
                    </a:cubicBezTo>
                    <a:cubicBezTo>
                      <a:pt x="1794" y="50"/>
                      <a:pt x="1549" y="163"/>
                      <a:pt x="967" y="164"/>
                    </a:cubicBezTo>
                    <a:cubicBezTo>
                      <a:pt x="962" y="164"/>
                      <a:pt x="957" y="164"/>
                      <a:pt x="952" y="164"/>
                    </a:cubicBezTo>
                    <a:cubicBezTo>
                      <a:pt x="370" y="164"/>
                      <a:pt x="129" y="48"/>
                      <a:pt x="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487"/>
              <p:cNvSpPr/>
              <p:nvPr/>
            </p:nvSpPr>
            <p:spPr>
              <a:xfrm>
                <a:off x="2703623" y="2275029"/>
                <a:ext cx="66636" cy="349196"/>
              </a:xfrm>
              <a:custGeom>
                <a:rect b="b" l="l" r="r" t="t"/>
                <a:pathLst>
                  <a:path extrusionOk="0" h="14907" w="2848">
                    <a:moveTo>
                      <a:pt x="452" y="1"/>
                    </a:moveTo>
                    <a:lnTo>
                      <a:pt x="0" y="3"/>
                    </a:lnTo>
                    <a:lnTo>
                      <a:pt x="143" y="5307"/>
                    </a:lnTo>
                    <a:cubicBezTo>
                      <a:pt x="170" y="6301"/>
                      <a:pt x="315" y="7287"/>
                      <a:pt x="560" y="8251"/>
                    </a:cubicBezTo>
                    <a:cubicBezTo>
                      <a:pt x="1410" y="11604"/>
                      <a:pt x="786" y="13828"/>
                      <a:pt x="302" y="14906"/>
                    </a:cubicBezTo>
                    <a:cubicBezTo>
                      <a:pt x="1572" y="14773"/>
                      <a:pt x="2594" y="13803"/>
                      <a:pt x="2806" y="12558"/>
                    </a:cubicBezTo>
                    <a:cubicBezTo>
                      <a:pt x="2825" y="12452"/>
                      <a:pt x="2836" y="12346"/>
                      <a:pt x="2842" y="12237"/>
                    </a:cubicBezTo>
                    <a:cubicBezTo>
                      <a:pt x="2846" y="12182"/>
                      <a:pt x="2847" y="12126"/>
                      <a:pt x="2847" y="12067"/>
                    </a:cubicBezTo>
                    <a:cubicBezTo>
                      <a:pt x="2846" y="12016"/>
                      <a:pt x="2845" y="11965"/>
                      <a:pt x="2842" y="11916"/>
                    </a:cubicBezTo>
                    <a:cubicBezTo>
                      <a:pt x="2841" y="11869"/>
                      <a:pt x="2838" y="11819"/>
                      <a:pt x="2836" y="11768"/>
                    </a:cubicBezTo>
                    <a:cubicBezTo>
                      <a:pt x="2831" y="11682"/>
                      <a:pt x="2823" y="11585"/>
                      <a:pt x="2811" y="11480"/>
                    </a:cubicBezTo>
                    <a:cubicBezTo>
                      <a:pt x="2797" y="11348"/>
                      <a:pt x="2780" y="11201"/>
                      <a:pt x="2754" y="11031"/>
                    </a:cubicBezTo>
                    <a:cubicBezTo>
                      <a:pt x="2742" y="10946"/>
                      <a:pt x="2726" y="10855"/>
                      <a:pt x="2709" y="10759"/>
                    </a:cubicBezTo>
                    <a:cubicBezTo>
                      <a:pt x="2574" y="9980"/>
                      <a:pt x="2310" y="8810"/>
                      <a:pt x="1789" y="6929"/>
                    </a:cubicBezTo>
                    <a:cubicBezTo>
                      <a:pt x="1457" y="5729"/>
                      <a:pt x="1175" y="4518"/>
                      <a:pt x="944" y="3297"/>
                    </a:cubicBezTo>
                    <a:lnTo>
                      <a:pt x="933" y="3235"/>
                    </a:lnTo>
                    <a:cubicBezTo>
                      <a:pt x="922" y="3183"/>
                      <a:pt x="913" y="3132"/>
                      <a:pt x="903" y="3078"/>
                    </a:cubicBezTo>
                    <a:cubicBezTo>
                      <a:pt x="898" y="3050"/>
                      <a:pt x="893" y="3019"/>
                      <a:pt x="887" y="2989"/>
                    </a:cubicBezTo>
                    <a:cubicBezTo>
                      <a:pt x="715" y="2045"/>
                      <a:pt x="576" y="1094"/>
                      <a:pt x="467" y="140"/>
                    </a:cubicBezTo>
                    <a:lnTo>
                      <a:pt x="4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487"/>
              <p:cNvSpPr/>
              <p:nvPr/>
            </p:nvSpPr>
            <p:spPr>
              <a:xfrm>
                <a:off x="2644263" y="2227710"/>
                <a:ext cx="15466" cy="149124"/>
              </a:xfrm>
              <a:custGeom>
                <a:rect b="b" l="l" r="r" t="t"/>
                <a:pathLst>
                  <a:path extrusionOk="0" h="6366" w="661">
                    <a:moveTo>
                      <a:pt x="0" y="0"/>
                    </a:moveTo>
                    <a:lnTo>
                      <a:pt x="0" y="6366"/>
                    </a:lnTo>
                    <a:lnTo>
                      <a:pt x="661" y="6366"/>
                    </a:lnTo>
                    <a:lnTo>
                      <a:pt x="6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487"/>
              <p:cNvSpPr/>
              <p:nvPr/>
            </p:nvSpPr>
            <p:spPr>
              <a:xfrm>
                <a:off x="2747446" y="2227710"/>
                <a:ext cx="15466" cy="149124"/>
              </a:xfrm>
              <a:custGeom>
                <a:rect b="b" l="l" r="r" t="t"/>
                <a:pathLst>
                  <a:path extrusionOk="0" h="6366" w="661">
                    <a:moveTo>
                      <a:pt x="0" y="0"/>
                    </a:moveTo>
                    <a:lnTo>
                      <a:pt x="0" y="6366"/>
                    </a:lnTo>
                    <a:lnTo>
                      <a:pt x="660" y="6366"/>
                    </a:lnTo>
                    <a:lnTo>
                      <a:pt x="6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487"/>
              <p:cNvSpPr/>
              <p:nvPr/>
            </p:nvSpPr>
            <p:spPr>
              <a:xfrm>
                <a:off x="2635910" y="2371821"/>
                <a:ext cx="135401" cy="18412"/>
              </a:xfrm>
              <a:custGeom>
                <a:rect b="b" l="l" r="r" t="t"/>
                <a:pathLst>
                  <a:path extrusionOk="0" h="786" w="5787">
                    <a:moveTo>
                      <a:pt x="392" y="1"/>
                    </a:moveTo>
                    <a:cubicBezTo>
                      <a:pt x="176" y="1"/>
                      <a:pt x="0" y="176"/>
                      <a:pt x="0" y="393"/>
                    </a:cubicBezTo>
                    <a:cubicBezTo>
                      <a:pt x="0" y="610"/>
                      <a:pt x="176" y="785"/>
                      <a:pt x="392" y="785"/>
                    </a:cubicBezTo>
                    <a:lnTo>
                      <a:pt x="5395" y="785"/>
                    </a:lnTo>
                    <a:cubicBezTo>
                      <a:pt x="5611" y="785"/>
                      <a:pt x="5786" y="610"/>
                      <a:pt x="5786" y="393"/>
                    </a:cubicBezTo>
                    <a:cubicBezTo>
                      <a:pt x="5786" y="176"/>
                      <a:pt x="5611" y="1"/>
                      <a:pt x="5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2" name="Google Shape;20222;p487"/>
            <p:cNvGrpSpPr/>
            <p:nvPr/>
          </p:nvGrpSpPr>
          <p:grpSpPr>
            <a:xfrm>
              <a:off x="6440152" y="1740782"/>
              <a:ext cx="1988795" cy="1890832"/>
              <a:chOff x="74805" y="1836043"/>
              <a:chExt cx="2351100" cy="1890832"/>
            </a:xfrm>
          </p:grpSpPr>
          <p:sp>
            <p:nvSpPr>
              <p:cNvPr id="20223" name="Google Shape;20223;p487"/>
              <p:cNvSpPr/>
              <p:nvPr/>
            </p:nvSpPr>
            <p:spPr>
              <a:xfrm>
                <a:off x="550116" y="1836043"/>
                <a:ext cx="1400100" cy="2142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487"/>
              <p:cNvSpPr/>
              <p:nvPr/>
            </p:nvSpPr>
            <p:spPr>
              <a:xfrm>
                <a:off x="371278" y="2354720"/>
                <a:ext cx="17583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487"/>
              <p:cNvSpPr/>
              <p:nvPr/>
            </p:nvSpPr>
            <p:spPr>
              <a:xfrm>
                <a:off x="205745" y="2913597"/>
                <a:ext cx="20895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487"/>
              <p:cNvSpPr/>
              <p:nvPr/>
            </p:nvSpPr>
            <p:spPr>
              <a:xfrm>
                <a:off x="74805" y="3472475"/>
                <a:ext cx="2351100" cy="254400"/>
              </a:xfrm>
              <a:prstGeom prst="ellipse">
                <a:avLst/>
              </a:pr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227" name="Google Shape;20227;p487"/>
          <p:cNvGrpSpPr/>
          <p:nvPr/>
        </p:nvGrpSpPr>
        <p:grpSpPr>
          <a:xfrm>
            <a:off x="400162" y="2428333"/>
            <a:ext cx="1653900" cy="2371267"/>
            <a:chOff x="400162" y="2428333"/>
            <a:chExt cx="1653900" cy="2371267"/>
          </a:xfrm>
        </p:grpSpPr>
        <p:grpSp>
          <p:nvGrpSpPr>
            <p:cNvPr id="20228" name="Google Shape;20228;p487"/>
            <p:cNvGrpSpPr/>
            <p:nvPr/>
          </p:nvGrpSpPr>
          <p:grpSpPr>
            <a:xfrm>
              <a:off x="455452" y="2428333"/>
              <a:ext cx="1451133" cy="2305318"/>
              <a:chOff x="379252" y="2170183"/>
              <a:chExt cx="1451133" cy="2305318"/>
            </a:xfrm>
          </p:grpSpPr>
          <p:grpSp>
            <p:nvGrpSpPr>
              <p:cNvPr id="20229" name="Google Shape;20229;p487"/>
              <p:cNvGrpSpPr/>
              <p:nvPr/>
            </p:nvGrpSpPr>
            <p:grpSpPr>
              <a:xfrm>
                <a:off x="379252" y="2170183"/>
                <a:ext cx="1451133" cy="2305318"/>
                <a:chOff x="3084885" y="3618195"/>
                <a:chExt cx="839970" cy="1334405"/>
              </a:xfrm>
            </p:grpSpPr>
            <p:sp>
              <p:nvSpPr>
                <p:cNvPr id="20230" name="Google Shape;20230;p487"/>
                <p:cNvSpPr/>
                <p:nvPr/>
              </p:nvSpPr>
              <p:spPr>
                <a:xfrm>
                  <a:off x="3506976" y="4035886"/>
                  <a:ext cx="192983" cy="308812"/>
                </a:xfrm>
                <a:custGeom>
                  <a:rect b="b" l="l" r="r" t="t"/>
                  <a:pathLst>
                    <a:path extrusionOk="0" h="13183" w="8248">
                      <a:moveTo>
                        <a:pt x="2265" y="1"/>
                      </a:moveTo>
                      <a:cubicBezTo>
                        <a:pt x="2265" y="1"/>
                        <a:pt x="1" y="1644"/>
                        <a:pt x="101" y="5088"/>
                      </a:cubicBezTo>
                      <a:cubicBezTo>
                        <a:pt x="1098" y="8463"/>
                        <a:pt x="6149" y="13182"/>
                        <a:pt x="6149" y="13182"/>
                      </a:cubicBezTo>
                      <a:lnTo>
                        <a:pt x="8247" y="10105"/>
                      </a:lnTo>
                      <a:cubicBezTo>
                        <a:pt x="5891" y="6093"/>
                        <a:pt x="6248" y="5977"/>
                        <a:pt x="2265"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487"/>
                <p:cNvSpPr/>
                <p:nvPr/>
              </p:nvSpPr>
              <p:spPr>
                <a:xfrm>
                  <a:off x="3149789" y="3967321"/>
                  <a:ext cx="419985" cy="530740"/>
                </a:xfrm>
                <a:custGeom>
                  <a:rect b="b" l="l" r="r" t="t"/>
                  <a:pathLst>
                    <a:path extrusionOk="0" h="22657" w="17950">
                      <a:moveTo>
                        <a:pt x="8493" y="0"/>
                      </a:moveTo>
                      <a:cubicBezTo>
                        <a:pt x="7133" y="0"/>
                        <a:pt x="5846" y="67"/>
                        <a:pt x="5304" y="288"/>
                      </a:cubicBezTo>
                      <a:cubicBezTo>
                        <a:pt x="5100" y="370"/>
                        <a:pt x="4896" y="459"/>
                        <a:pt x="4684" y="561"/>
                      </a:cubicBezTo>
                      <a:cubicBezTo>
                        <a:pt x="4152" y="813"/>
                        <a:pt x="3571" y="1140"/>
                        <a:pt x="2797" y="1620"/>
                      </a:cubicBezTo>
                      <a:cubicBezTo>
                        <a:pt x="2442" y="1841"/>
                        <a:pt x="2048" y="2092"/>
                        <a:pt x="1598" y="2384"/>
                      </a:cubicBezTo>
                      <a:cubicBezTo>
                        <a:pt x="1340" y="2549"/>
                        <a:pt x="1063" y="2733"/>
                        <a:pt x="767" y="2928"/>
                      </a:cubicBezTo>
                      <a:cubicBezTo>
                        <a:pt x="1" y="9341"/>
                        <a:pt x="2103" y="11684"/>
                        <a:pt x="1877" y="17547"/>
                      </a:cubicBezTo>
                      <a:cubicBezTo>
                        <a:pt x="1822" y="18996"/>
                        <a:pt x="1626" y="20662"/>
                        <a:pt x="1208" y="22656"/>
                      </a:cubicBezTo>
                      <a:lnTo>
                        <a:pt x="17832" y="22656"/>
                      </a:lnTo>
                      <a:cubicBezTo>
                        <a:pt x="17644" y="21352"/>
                        <a:pt x="17509" y="20219"/>
                        <a:pt x="17416" y="19217"/>
                      </a:cubicBezTo>
                      <a:cubicBezTo>
                        <a:pt x="17306" y="18048"/>
                        <a:pt x="17251" y="17057"/>
                        <a:pt x="17237" y="16181"/>
                      </a:cubicBezTo>
                      <a:cubicBezTo>
                        <a:pt x="17224" y="15395"/>
                        <a:pt x="17238" y="14701"/>
                        <a:pt x="17272" y="14052"/>
                      </a:cubicBezTo>
                      <a:cubicBezTo>
                        <a:pt x="17285" y="13814"/>
                        <a:pt x="17302" y="13580"/>
                        <a:pt x="17317" y="13354"/>
                      </a:cubicBezTo>
                      <a:cubicBezTo>
                        <a:pt x="17514" y="10632"/>
                        <a:pt x="17950" y="8461"/>
                        <a:pt x="17531" y="2929"/>
                      </a:cubicBezTo>
                      <a:cubicBezTo>
                        <a:pt x="17357" y="2826"/>
                        <a:pt x="17180" y="2721"/>
                        <a:pt x="16994" y="2611"/>
                      </a:cubicBezTo>
                      <a:cubicBezTo>
                        <a:pt x="16507" y="2320"/>
                        <a:pt x="15965" y="2003"/>
                        <a:pt x="15292" y="1656"/>
                      </a:cubicBezTo>
                      <a:cubicBezTo>
                        <a:pt x="15102" y="1559"/>
                        <a:pt x="14901" y="1458"/>
                        <a:pt x="14688" y="1356"/>
                      </a:cubicBezTo>
                      <a:cubicBezTo>
                        <a:pt x="14339" y="1187"/>
                        <a:pt x="13991" y="1020"/>
                        <a:pt x="13641" y="863"/>
                      </a:cubicBezTo>
                      <a:cubicBezTo>
                        <a:pt x="12674" y="432"/>
                        <a:pt x="11690" y="85"/>
                        <a:pt x="10626" y="44"/>
                      </a:cubicBezTo>
                      <a:cubicBezTo>
                        <a:pt x="9962" y="19"/>
                        <a:pt x="9217" y="0"/>
                        <a:pt x="84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487"/>
                <p:cNvSpPr/>
                <p:nvPr/>
              </p:nvSpPr>
              <p:spPr>
                <a:xfrm>
                  <a:off x="3187202" y="4005270"/>
                  <a:ext cx="188631" cy="207944"/>
                </a:xfrm>
                <a:custGeom>
                  <a:rect b="b" l="l" r="r" t="t"/>
                  <a:pathLst>
                    <a:path extrusionOk="0" h="8877" w="8062">
                      <a:moveTo>
                        <a:pt x="1198" y="0"/>
                      </a:moveTo>
                      <a:cubicBezTo>
                        <a:pt x="782" y="95"/>
                        <a:pt x="321" y="270"/>
                        <a:pt x="0" y="764"/>
                      </a:cubicBezTo>
                      <a:cubicBezTo>
                        <a:pt x="1449" y="1305"/>
                        <a:pt x="6848" y="3668"/>
                        <a:pt x="6903" y="8876"/>
                      </a:cubicBezTo>
                      <a:lnTo>
                        <a:pt x="8061" y="8864"/>
                      </a:lnTo>
                      <a:cubicBezTo>
                        <a:pt x="8032" y="6023"/>
                        <a:pt x="6615" y="3505"/>
                        <a:pt x="3962" y="1581"/>
                      </a:cubicBezTo>
                      <a:cubicBezTo>
                        <a:pt x="2950" y="843"/>
                        <a:pt x="1945" y="328"/>
                        <a:pt x="1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487"/>
                <p:cNvSpPr/>
                <p:nvPr/>
              </p:nvSpPr>
              <p:spPr>
                <a:xfrm>
                  <a:off x="3506391" y="4006066"/>
                  <a:ext cx="69795" cy="190961"/>
                </a:xfrm>
                <a:custGeom>
                  <a:rect b="b" l="l" r="r" t="t"/>
                  <a:pathLst>
                    <a:path extrusionOk="0" h="8152" w="2983">
                      <a:moveTo>
                        <a:pt x="50" y="0"/>
                      </a:moveTo>
                      <a:cubicBezTo>
                        <a:pt x="2178" y="3602"/>
                        <a:pt x="57" y="7479"/>
                        <a:pt x="0" y="7579"/>
                      </a:cubicBezTo>
                      <a:lnTo>
                        <a:pt x="504" y="7865"/>
                      </a:lnTo>
                      <a:lnTo>
                        <a:pt x="1006" y="8151"/>
                      </a:lnTo>
                      <a:cubicBezTo>
                        <a:pt x="1102" y="7988"/>
                        <a:pt x="2983" y="4623"/>
                        <a:pt x="1752" y="956"/>
                      </a:cubicBezTo>
                      <a:cubicBezTo>
                        <a:pt x="1401" y="500"/>
                        <a:pt x="835" y="49"/>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487"/>
                <p:cNvSpPr/>
                <p:nvPr/>
              </p:nvSpPr>
              <p:spPr>
                <a:xfrm>
                  <a:off x="3148854" y="4484569"/>
                  <a:ext cx="267667" cy="221460"/>
                </a:xfrm>
                <a:custGeom>
                  <a:rect b="b" l="l" r="r" t="t"/>
                  <a:pathLst>
                    <a:path extrusionOk="0" h="9454" w="11440">
                      <a:moveTo>
                        <a:pt x="6916" y="0"/>
                      </a:moveTo>
                      <a:cubicBezTo>
                        <a:pt x="2569" y="0"/>
                        <a:pt x="1" y="636"/>
                        <a:pt x="1" y="636"/>
                      </a:cubicBezTo>
                      <a:lnTo>
                        <a:pt x="2041" y="5415"/>
                      </a:lnTo>
                      <a:lnTo>
                        <a:pt x="3496" y="8820"/>
                      </a:lnTo>
                      <a:cubicBezTo>
                        <a:pt x="3496" y="8820"/>
                        <a:pt x="4698" y="9454"/>
                        <a:pt x="7707" y="9454"/>
                      </a:cubicBezTo>
                      <a:cubicBezTo>
                        <a:pt x="8728" y="9454"/>
                        <a:pt x="9958" y="9381"/>
                        <a:pt x="11420" y="9185"/>
                      </a:cubicBezTo>
                      <a:cubicBezTo>
                        <a:pt x="11426" y="9184"/>
                        <a:pt x="11433" y="9183"/>
                        <a:pt x="11440" y="9183"/>
                      </a:cubicBezTo>
                      <a:lnTo>
                        <a:pt x="11439" y="9076"/>
                      </a:lnTo>
                      <a:lnTo>
                        <a:pt x="11375" y="214"/>
                      </a:lnTo>
                      <a:cubicBezTo>
                        <a:pt x="11358" y="211"/>
                        <a:pt x="11338" y="210"/>
                        <a:pt x="11321" y="209"/>
                      </a:cubicBezTo>
                      <a:cubicBezTo>
                        <a:pt x="9705" y="58"/>
                        <a:pt x="8229" y="0"/>
                        <a:pt x="6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487"/>
                <p:cNvSpPr/>
                <p:nvPr/>
              </p:nvSpPr>
              <p:spPr>
                <a:xfrm>
                  <a:off x="3635919" y="4267185"/>
                  <a:ext cx="74919" cy="79786"/>
                </a:xfrm>
                <a:custGeom>
                  <a:rect b="b" l="l" r="r" t="t"/>
                  <a:pathLst>
                    <a:path extrusionOk="0" h="3406" w="3202">
                      <a:moveTo>
                        <a:pt x="2119" y="1"/>
                      </a:moveTo>
                      <a:cubicBezTo>
                        <a:pt x="1553" y="1"/>
                        <a:pt x="915" y="451"/>
                        <a:pt x="540" y="1174"/>
                      </a:cubicBezTo>
                      <a:cubicBezTo>
                        <a:pt x="62" y="2096"/>
                        <a:pt x="0" y="2977"/>
                        <a:pt x="639" y="3308"/>
                      </a:cubicBezTo>
                      <a:cubicBezTo>
                        <a:pt x="767" y="3375"/>
                        <a:pt x="896" y="3406"/>
                        <a:pt x="1024" y="3406"/>
                      </a:cubicBezTo>
                      <a:cubicBezTo>
                        <a:pt x="1539" y="3406"/>
                        <a:pt x="2045" y="2904"/>
                        <a:pt x="2428" y="2167"/>
                      </a:cubicBezTo>
                      <a:cubicBezTo>
                        <a:pt x="2906" y="1245"/>
                        <a:pt x="3201" y="437"/>
                        <a:pt x="2562" y="107"/>
                      </a:cubicBezTo>
                      <a:cubicBezTo>
                        <a:pt x="2424" y="35"/>
                        <a:pt x="2274" y="1"/>
                        <a:pt x="2119"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487"/>
                <p:cNvSpPr/>
                <p:nvPr/>
              </p:nvSpPr>
              <p:spPr>
                <a:xfrm>
                  <a:off x="3178030" y="4175429"/>
                  <a:ext cx="388983" cy="322586"/>
                </a:xfrm>
                <a:custGeom>
                  <a:rect b="b" l="l" r="r" t="t"/>
                  <a:pathLst>
                    <a:path extrusionOk="0" h="13771" w="16625">
                      <a:moveTo>
                        <a:pt x="10742" y="0"/>
                      </a:moveTo>
                      <a:cubicBezTo>
                        <a:pt x="8872" y="0"/>
                        <a:pt x="7262" y="200"/>
                        <a:pt x="6645" y="287"/>
                      </a:cubicBezTo>
                      <a:cubicBezTo>
                        <a:pt x="6495" y="310"/>
                        <a:pt x="6390" y="445"/>
                        <a:pt x="6405" y="599"/>
                      </a:cubicBezTo>
                      <a:cubicBezTo>
                        <a:pt x="6621" y="2944"/>
                        <a:pt x="5525" y="5218"/>
                        <a:pt x="3604" y="6579"/>
                      </a:cubicBezTo>
                      <a:lnTo>
                        <a:pt x="671" y="8661"/>
                      </a:lnTo>
                      <a:cubicBezTo>
                        <a:pt x="616" y="10111"/>
                        <a:pt x="419" y="11777"/>
                        <a:pt x="1" y="13770"/>
                      </a:cubicBezTo>
                      <a:lnTo>
                        <a:pt x="13106" y="13770"/>
                      </a:lnTo>
                      <a:cubicBezTo>
                        <a:pt x="13730" y="13023"/>
                        <a:pt x="14368" y="12247"/>
                        <a:pt x="14368" y="12247"/>
                      </a:cubicBezTo>
                      <a:lnTo>
                        <a:pt x="16209" y="10332"/>
                      </a:lnTo>
                      <a:lnTo>
                        <a:pt x="16438" y="10094"/>
                      </a:lnTo>
                      <a:lnTo>
                        <a:pt x="16625" y="8720"/>
                      </a:lnTo>
                      <a:cubicBezTo>
                        <a:pt x="16625" y="8720"/>
                        <a:pt x="16322" y="8260"/>
                        <a:pt x="16032" y="7295"/>
                      </a:cubicBezTo>
                      <a:cubicBezTo>
                        <a:pt x="15659" y="6072"/>
                        <a:pt x="15304" y="4035"/>
                        <a:pt x="15604" y="1095"/>
                      </a:cubicBezTo>
                      <a:cubicBezTo>
                        <a:pt x="15632" y="824"/>
                        <a:pt x="15460" y="569"/>
                        <a:pt x="15197" y="500"/>
                      </a:cubicBezTo>
                      <a:cubicBezTo>
                        <a:pt x="13782" y="119"/>
                        <a:pt x="12185" y="0"/>
                        <a:pt x="107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487"/>
                <p:cNvSpPr/>
                <p:nvPr/>
              </p:nvSpPr>
              <p:spPr>
                <a:xfrm>
                  <a:off x="3553490" y="4035886"/>
                  <a:ext cx="84956" cy="260205"/>
                </a:xfrm>
                <a:custGeom>
                  <a:rect b="b" l="l" r="r" t="t"/>
                  <a:pathLst>
                    <a:path extrusionOk="0" h="11108" w="3631">
                      <a:moveTo>
                        <a:pt x="277" y="1"/>
                      </a:moveTo>
                      <a:cubicBezTo>
                        <a:pt x="284" y="96"/>
                        <a:pt x="291" y="193"/>
                        <a:pt x="298" y="288"/>
                      </a:cubicBezTo>
                      <a:cubicBezTo>
                        <a:pt x="298" y="295"/>
                        <a:pt x="299" y="303"/>
                        <a:pt x="299" y="310"/>
                      </a:cubicBezTo>
                      <a:cubicBezTo>
                        <a:pt x="678" y="5614"/>
                        <a:pt x="192" y="7755"/>
                        <a:pt x="1" y="10424"/>
                      </a:cubicBezTo>
                      <a:lnTo>
                        <a:pt x="329" y="10846"/>
                      </a:lnTo>
                      <a:lnTo>
                        <a:pt x="532" y="11108"/>
                      </a:lnTo>
                      <a:cubicBezTo>
                        <a:pt x="532" y="11108"/>
                        <a:pt x="3414" y="8155"/>
                        <a:pt x="3631" y="5216"/>
                      </a:cubicBezTo>
                      <a:cubicBezTo>
                        <a:pt x="1910" y="1977"/>
                        <a:pt x="334" y="70"/>
                        <a:pt x="2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487"/>
                <p:cNvSpPr/>
                <p:nvPr/>
              </p:nvSpPr>
              <p:spPr>
                <a:xfrm>
                  <a:off x="3553513" y="4035886"/>
                  <a:ext cx="32031" cy="254091"/>
                </a:xfrm>
                <a:custGeom>
                  <a:rect b="b" l="l" r="r" t="t"/>
                  <a:pathLst>
                    <a:path extrusionOk="0" h="10847" w="1369">
                      <a:moveTo>
                        <a:pt x="277" y="1"/>
                      </a:moveTo>
                      <a:lnTo>
                        <a:pt x="277" y="1"/>
                      </a:lnTo>
                      <a:cubicBezTo>
                        <a:pt x="285" y="96"/>
                        <a:pt x="291" y="193"/>
                        <a:pt x="298" y="288"/>
                      </a:cubicBezTo>
                      <a:cubicBezTo>
                        <a:pt x="298" y="295"/>
                        <a:pt x="299" y="303"/>
                        <a:pt x="299" y="310"/>
                      </a:cubicBezTo>
                      <a:cubicBezTo>
                        <a:pt x="678" y="5614"/>
                        <a:pt x="192" y="7755"/>
                        <a:pt x="1" y="10424"/>
                      </a:cubicBezTo>
                      <a:lnTo>
                        <a:pt x="329" y="10846"/>
                      </a:lnTo>
                      <a:cubicBezTo>
                        <a:pt x="1369" y="5375"/>
                        <a:pt x="299" y="114"/>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487"/>
                <p:cNvSpPr/>
                <p:nvPr/>
              </p:nvSpPr>
              <p:spPr>
                <a:xfrm>
                  <a:off x="3410133" y="4303446"/>
                  <a:ext cx="432222" cy="397991"/>
                </a:xfrm>
                <a:custGeom>
                  <a:rect b="b" l="l" r="r" t="t"/>
                  <a:pathLst>
                    <a:path extrusionOk="0" h="16990" w="18473">
                      <a:moveTo>
                        <a:pt x="18472" y="0"/>
                      </a:moveTo>
                      <a:lnTo>
                        <a:pt x="18472" y="0"/>
                      </a:lnTo>
                      <a:cubicBezTo>
                        <a:pt x="15030" y="953"/>
                        <a:pt x="11901" y="2114"/>
                        <a:pt x="9236" y="3253"/>
                      </a:cubicBezTo>
                      <a:cubicBezTo>
                        <a:pt x="8742" y="3463"/>
                        <a:pt x="8265" y="3673"/>
                        <a:pt x="7806" y="3881"/>
                      </a:cubicBezTo>
                      <a:cubicBezTo>
                        <a:pt x="3113" y="6001"/>
                        <a:pt x="172" y="7891"/>
                        <a:pt x="8" y="7998"/>
                      </a:cubicBezTo>
                      <a:cubicBezTo>
                        <a:pt x="3" y="8001"/>
                        <a:pt x="1" y="8003"/>
                        <a:pt x="1" y="8003"/>
                      </a:cubicBezTo>
                      <a:lnTo>
                        <a:pt x="21" y="10944"/>
                      </a:lnTo>
                      <a:lnTo>
                        <a:pt x="23" y="11424"/>
                      </a:lnTo>
                      <a:lnTo>
                        <a:pt x="62" y="16870"/>
                      </a:lnTo>
                      <a:lnTo>
                        <a:pt x="62" y="16972"/>
                      </a:lnTo>
                      <a:cubicBezTo>
                        <a:pt x="62" y="16972"/>
                        <a:pt x="78" y="16973"/>
                        <a:pt x="106" y="16974"/>
                      </a:cubicBezTo>
                      <a:cubicBezTo>
                        <a:pt x="196" y="16979"/>
                        <a:pt x="415" y="16989"/>
                        <a:pt x="740" y="16989"/>
                      </a:cubicBezTo>
                      <a:cubicBezTo>
                        <a:pt x="1685" y="16989"/>
                        <a:pt x="3526" y="16906"/>
                        <a:pt x="5690" y="16382"/>
                      </a:cubicBezTo>
                      <a:cubicBezTo>
                        <a:pt x="6305" y="16233"/>
                        <a:pt x="6910" y="16043"/>
                        <a:pt x="7501" y="15823"/>
                      </a:cubicBezTo>
                      <a:cubicBezTo>
                        <a:pt x="9069" y="15238"/>
                        <a:pt x="10543" y="14433"/>
                        <a:pt x="11867" y="13554"/>
                      </a:cubicBezTo>
                      <a:cubicBezTo>
                        <a:pt x="15753" y="10979"/>
                        <a:pt x="18360" y="7790"/>
                        <a:pt x="18360" y="7790"/>
                      </a:cubicBezTo>
                      <a:lnTo>
                        <a:pt x="184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487"/>
                <p:cNvSpPr/>
                <p:nvPr/>
              </p:nvSpPr>
              <p:spPr>
                <a:xfrm>
                  <a:off x="3692354" y="4828354"/>
                  <a:ext cx="105499" cy="37129"/>
                </a:xfrm>
                <a:custGeom>
                  <a:rect b="b" l="l" r="r" t="t"/>
                  <a:pathLst>
                    <a:path extrusionOk="0" h="1585" w="4509">
                      <a:moveTo>
                        <a:pt x="248" y="1"/>
                      </a:moveTo>
                      <a:cubicBezTo>
                        <a:pt x="175" y="509"/>
                        <a:pt x="94" y="1036"/>
                        <a:pt x="0" y="1584"/>
                      </a:cubicBezTo>
                      <a:lnTo>
                        <a:pt x="4290" y="1584"/>
                      </a:lnTo>
                      <a:cubicBezTo>
                        <a:pt x="4343" y="1360"/>
                        <a:pt x="4393" y="1138"/>
                        <a:pt x="4444" y="919"/>
                      </a:cubicBezTo>
                      <a:cubicBezTo>
                        <a:pt x="4466" y="825"/>
                        <a:pt x="4487" y="732"/>
                        <a:pt x="4509" y="640"/>
                      </a:cubicBezTo>
                      <a:cubicBezTo>
                        <a:pt x="1769" y="581"/>
                        <a:pt x="671" y="224"/>
                        <a:pt x="248"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487"/>
                <p:cNvSpPr/>
                <p:nvPr/>
              </p:nvSpPr>
              <p:spPr>
                <a:xfrm>
                  <a:off x="3172883" y="4056336"/>
                  <a:ext cx="354121" cy="426850"/>
                </a:xfrm>
                <a:custGeom>
                  <a:rect b="b" l="l" r="r" t="t"/>
                  <a:pathLst>
                    <a:path extrusionOk="0" h="18222" w="15135">
                      <a:moveTo>
                        <a:pt x="1034" y="1"/>
                      </a:moveTo>
                      <a:cubicBezTo>
                        <a:pt x="1034" y="1"/>
                        <a:pt x="0" y="16986"/>
                        <a:pt x="2053" y="18222"/>
                      </a:cubicBezTo>
                      <a:cubicBezTo>
                        <a:pt x="2809" y="17052"/>
                        <a:pt x="6138" y="14077"/>
                        <a:pt x="9326" y="12117"/>
                      </a:cubicBezTo>
                      <a:cubicBezTo>
                        <a:pt x="11921" y="10519"/>
                        <a:pt x="14459" y="9892"/>
                        <a:pt x="15134" y="9028"/>
                      </a:cubicBezTo>
                      <a:lnTo>
                        <a:pt x="15134" y="9028"/>
                      </a:lnTo>
                      <a:cubicBezTo>
                        <a:pt x="12752" y="9827"/>
                        <a:pt x="10558" y="10205"/>
                        <a:pt x="8735" y="10361"/>
                      </a:cubicBezTo>
                      <a:cubicBezTo>
                        <a:pt x="8591" y="10373"/>
                        <a:pt x="8449" y="10379"/>
                        <a:pt x="8307" y="10379"/>
                      </a:cubicBezTo>
                      <a:cubicBezTo>
                        <a:pt x="5756" y="10379"/>
                        <a:pt x="3595" y="8416"/>
                        <a:pt x="3368" y="5827"/>
                      </a:cubicBezTo>
                      <a:cubicBezTo>
                        <a:pt x="3313" y="5205"/>
                        <a:pt x="3240" y="4547"/>
                        <a:pt x="3140" y="3876"/>
                      </a:cubicBezTo>
                      <a:cubicBezTo>
                        <a:pt x="2643" y="519"/>
                        <a:pt x="1034" y="1"/>
                        <a:pt x="10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487"/>
                <p:cNvSpPr/>
                <p:nvPr/>
              </p:nvSpPr>
              <p:spPr>
                <a:xfrm>
                  <a:off x="3679743" y="4855902"/>
                  <a:ext cx="229974" cy="96698"/>
                </a:xfrm>
                <a:custGeom>
                  <a:rect b="b" l="l" r="r" t="t"/>
                  <a:pathLst>
                    <a:path extrusionOk="0" h="4128" w="9829">
                      <a:moveTo>
                        <a:pt x="843" y="1"/>
                      </a:moveTo>
                      <a:cubicBezTo>
                        <a:pt x="751" y="1"/>
                        <a:pt x="669" y="29"/>
                        <a:pt x="596" y="81"/>
                      </a:cubicBezTo>
                      <a:cubicBezTo>
                        <a:pt x="251" y="322"/>
                        <a:pt x="97" y="1070"/>
                        <a:pt x="37" y="1760"/>
                      </a:cubicBezTo>
                      <a:cubicBezTo>
                        <a:pt x="10" y="2054"/>
                        <a:pt x="1" y="2338"/>
                        <a:pt x="1" y="2570"/>
                      </a:cubicBezTo>
                      <a:cubicBezTo>
                        <a:pt x="1" y="2968"/>
                        <a:pt x="51" y="3300"/>
                        <a:pt x="110" y="3554"/>
                      </a:cubicBezTo>
                      <a:cubicBezTo>
                        <a:pt x="196" y="3923"/>
                        <a:pt x="302" y="4127"/>
                        <a:pt x="302" y="4127"/>
                      </a:cubicBezTo>
                      <a:lnTo>
                        <a:pt x="8981" y="4127"/>
                      </a:lnTo>
                      <a:cubicBezTo>
                        <a:pt x="9352" y="4127"/>
                        <a:pt x="9668" y="3889"/>
                        <a:pt x="9783" y="3554"/>
                      </a:cubicBezTo>
                      <a:cubicBezTo>
                        <a:pt x="9806" y="3482"/>
                        <a:pt x="9821" y="3408"/>
                        <a:pt x="9826" y="3330"/>
                      </a:cubicBezTo>
                      <a:cubicBezTo>
                        <a:pt x="9829" y="3300"/>
                        <a:pt x="9829" y="3271"/>
                        <a:pt x="9829" y="3241"/>
                      </a:cubicBezTo>
                      <a:cubicBezTo>
                        <a:pt x="9829" y="2579"/>
                        <a:pt x="9388" y="1994"/>
                        <a:pt x="8744" y="1814"/>
                      </a:cubicBezTo>
                      <a:cubicBezTo>
                        <a:pt x="7948" y="1593"/>
                        <a:pt x="6741" y="1296"/>
                        <a:pt x="5168" y="181"/>
                      </a:cubicBezTo>
                      <a:cubicBezTo>
                        <a:pt x="5005" y="66"/>
                        <a:pt x="4826" y="23"/>
                        <a:pt x="4629" y="23"/>
                      </a:cubicBezTo>
                      <a:cubicBezTo>
                        <a:pt x="4079" y="23"/>
                        <a:pt x="3386" y="353"/>
                        <a:pt x="2496" y="353"/>
                      </a:cubicBezTo>
                      <a:cubicBezTo>
                        <a:pt x="2068" y="353"/>
                        <a:pt x="1595" y="277"/>
                        <a:pt x="1071" y="51"/>
                      </a:cubicBezTo>
                      <a:cubicBezTo>
                        <a:pt x="1037" y="37"/>
                        <a:pt x="1005" y="26"/>
                        <a:pt x="974" y="19"/>
                      </a:cubicBezTo>
                      <a:cubicBezTo>
                        <a:pt x="928" y="6"/>
                        <a:pt x="884" y="1"/>
                        <a:pt x="8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487"/>
                <p:cNvSpPr/>
                <p:nvPr/>
              </p:nvSpPr>
              <p:spPr>
                <a:xfrm>
                  <a:off x="3245626" y="3967274"/>
                  <a:ext cx="229062" cy="90561"/>
                </a:xfrm>
                <a:custGeom>
                  <a:rect b="b" l="l" r="r" t="t"/>
                  <a:pathLst>
                    <a:path extrusionOk="0" h="3866" w="9790">
                      <a:moveTo>
                        <a:pt x="4379" y="0"/>
                      </a:moveTo>
                      <a:cubicBezTo>
                        <a:pt x="3025" y="0"/>
                        <a:pt x="1747" y="67"/>
                        <a:pt x="1208" y="287"/>
                      </a:cubicBezTo>
                      <a:cubicBezTo>
                        <a:pt x="1004" y="371"/>
                        <a:pt x="801" y="460"/>
                        <a:pt x="588" y="562"/>
                      </a:cubicBezTo>
                      <a:cubicBezTo>
                        <a:pt x="568" y="583"/>
                        <a:pt x="1" y="1208"/>
                        <a:pt x="855" y="2013"/>
                      </a:cubicBezTo>
                      <a:cubicBezTo>
                        <a:pt x="1556" y="2673"/>
                        <a:pt x="3961" y="3865"/>
                        <a:pt x="6392" y="3865"/>
                      </a:cubicBezTo>
                      <a:cubicBezTo>
                        <a:pt x="6982" y="3865"/>
                        <a:pt x="7573" y="3795"/>
                        <a:pt x="8141" y="3630"/>
                      </a:cubicBezTo>
                      <a:cubicBezTo>
                        <a:pt x="9684" y="3184"/>
                        <a:pt x="9790" y="1938"/>
                        <a:pt x="9546" y="864"/>
                      </a:cubicBezTo>
                      <a:cubicBezTo>
                        <a:pt x="8580" y="434"/>
                        <a:pt x="7596" y="85"/>
                        <a:pt x="6530" y="45"/>
                      </a:cubicBezTo>
                      <a:cubicBezTo>
                        <a:pt x="5860" y="20"/>
                        <a:pt x="5109" y="0"/>
                        <a:pt x="4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487"/>
                <p:cNvSpPr/>
                <p:nvPr/>
              </p:nvSpPr>
              <p:spPr>
                <a:xfrm>
                  <a:off x="3086616" y="4255425"/>
                  <a:ext cx="147334" cy="34880"/>
                </a:xfrm>
                <a:custGeom>
                  <a:rect b="b" l="l" r="r" t="t"/>
                  <a:pathLst>
                    <a:path extrusionOk="0" h="1489" w="6297">
                      <a:moveTo>
                        <a:pt x="4500" y="0"/>
                      </a:moveTo>
                      <a:cubicBezTo>
                        <a:pt x="4069" y="0"/>
                        <a:pt x="3583" y="26"/>
                        <a:pt x="3072" y="80"/>
                      </a:cubicBezTo>
                      <a:cubicBezTo>
                        <a:pt x="1944" y="201"/>
                        <a:pt x="967" y="432"/>
                        <a:pt x="434" y="681"/>
                      </a:cubicBezTo>
                      <a:cubicBezTo>
                        <a:pt x="161" y="809"/>
                        <a:pt x="4" y="938"/>
                        <a:pt x="0" y="1061"/>
                      </a:cubicBezTo>
                      <a:lnTo>
                        <a:pt x="0" y="1081"/>
                      </a:lnTo>
                      <a:cubicBezTo>
                        <a:pt x="14" y="1206"/>
                        <a:pt x="193" y="1307"/>
                        <a:pt x="491" y="1377"/>
                      </a:cubicBezTo>
                      <a:cubicBezTo>
                        <a:pt x="807" y="1450"/>
                        <a:pt x="1257" y="1489"/>
                        <a:pt x="1788" y="1489"/>
                      </a:cubicBezTo>
                      <a:cubicBezTo>
                        <a:pt x="2219" y="1489"/>
                        <a:pt x="2704" y="1463"/>
                        <a:pt x="3214" y="1408"/>
                      </a:cubicBezTo>
                      <a:cubicBezTo>
                        <a:pt x="4507" y="1270"/>
                        <a:pt x="5598" y="987"/>
                        <a:pt x="6055" y="700"/>
                      </a:cubicBezTo>
                      <a:cubicBezTo>
                        <a:pt x="6213" y="600"/>
                        <a:pt x="6296" y="502"/>
                        <a:pt x="6286" y="408"/>
                      </a:cubicBezTo>
                      <a:cubicBezTo>
                        <a:pt x="6279" y="325"/>
                        <a:pt x="6199" y="254"/>
                        <a:pt x="6061" y="195"/>
                      </a:cubicBezTo>
                      <a:cubicBezTo>
                        <a:pt x="5768" y="69"/>
                        <a:pt x="5206" y="0"/>
                        <a:pt x="4500" y="0"/>
                      </a:cubicBezTo>
                      <a:close/>
                    </a:path>
                  </a:pathLst>
                </a:custGeom>
                <a:solidFill>
                  <a:srgbClr val="6F7C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487"/>
                <p:cNvSpPr/>
                <p:nvPr/>
              </p:nvSpPr>
              <p:spPr>
                <a:xfrm>
                  <a:off x="3096794" y="4255378"/>
                  <a:ext cx="131705" cy="227761"/>
                </a:xfrm>
                <a:custGeom>
                  <a:rect b="b" l="l" r="r" t="t"/>
                  <a:pathLst>
                    <a:path extrusionOk="0" h="9723" w="5629">
                      <a:moveTo>
                        <a:pt x="4062" y="0"/>
                      </a:moveTo>
                      <a:cubicBezTo>
                        <a:pt x="3632" y="0"/>
                        <a:pt x="3148" y="26"/>
                        <a:pt x="2639" y="79"/>
                      </a:cubicBezTo>
                      <a:cubicBezTo>
                        <a:pt x="1511" y="201"/>
                        <a:pt x="533" y="432"/>
                        <a:pt x="0" y="681"/>
                      </a:cubicBezTo>
                      <a:cubicBezTo>
                        <a:pt x="18" y="913"/>
                        <a:pt x="37" y="1145"/>
                        <a:pt x="58" y="1376"/>
                      </a:cubicBezTo>
                      <a:cubicBezTo>
                        <a:pt x="414" y="5380"/>
                        <a:pt x="1109" y="9165"/>
                        <a:pt x="1109" y="9165"/>
                      </a:cubicBezTo>
                      <a:lnTo>
                        <a:pt x="1667" y="9240"/>
                      </a:lnTo>
                      <a:lnTo>
                        <a:pt x="5305" y="9723"/>
                      </a:lnTo>
                      <a:cubicBezTo>
                        <a:pt x="5305" y="9723"/>
                        <a:pt x="5541" y="5563"/>
                        <a:pt x="5616" y="1061"/>
                      </a:cubicBezTo>
                      <a:cubicBezTo>
                        <a:pt x="5618" y="941"/>
                        <a:pt x="5620" y="821"/>
                        <a:pt x="5621" y="700"/>
                      </a:cubicBezTo>
                      <a:cubicBezTo>
                        <a:pt x="5624" y="533"/>
                        <a:pt x="5625" y="364"/>
                        <a:pt x="5628" y="196"/>
                      </a:cubicBezTo>
                      <a:cubicBezTo>
                        <a:pt x="5334" y="69"/>
                        <a:pt x="4770" y="0"/>
                        <a:pt x="4062"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487"/>
                <p:cNvSpPr/>
                <p:nvPr/>
              </p:nvSpPr>
              <p:spPr>
                <a:xfrm>
                  <a:off x="3509362" y="4123261"/>
                  <a:ext cx="47146" cy="119819"/>
                </a:xfrm>
                <a:custGeom>
                  <a:rect b="b" l="l" r="r" t="t"/>
                  <a:pathLst>
                    <a:path extrusionOk="0" h="5115" w="2015">
                      <a:moveTo>
                        <a:pt x="1702" y="1"/>
                      </a:moveTo>
                      <a:cubicBezTo>
                        <a:pt x="1569" y="1"/>
                        <a:pt x="1451" y="89"/>
                        <a:pt x="1413" y="217"/>
                      </a:cubicBezTo>
                      <a:lnTo>
                        <a:pt x="1" y="5114"/>
                      </a:lnTo>
                      <a:lnTo>
                        <a:pt x="1041" y="5114"/>
                      </a:lnTo>
                      <a:lnTo>
                        <a:pt x="1996" y="360"/>
                      </a:lnTo>
                      <a:cubicBezTo>
                        <a:pt x="1999" y="347"/>
                        <a:pt x="2001" y="333"/>
                        <a:pt x="2001" y="320"/>
                      </a:cubicBezTo>
                      <a:cubicBezTo>
                        <a:pt x="2015" y="149"/>
                        <a:pt x="1878"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487"/>
                <p:cNvSpPr/>
                <p:nvPr/>
              </p:nvSpPr>
              <p:spPr>
                <a:xfrm>
                  <a:off x="3626209" y="4123261"/>
                  <a:ext cx="47123" cy="119819"/>
                </a:xfrm>
                <a:custGeom>
                  <a:rect b="b" l="l" r="r" t="t"/>
                  <a:pathLst>
                    <a:path extrusionOk="0" h="5115" w="2014">
                      <a:moveTo>
                        <a:pt x="1702" y="1"/>
                      </a:moveTo>
                      <a:cubicBezTo>
                        <a:pt x="1569" y="1"/>
                        <a:pt x="1451" y="89"/>
                        <a:pt x="1413" y="217"/>
                      </a:cubicBezTo>
                      <a:lnTo>
                        <a:pt x="1" y="5114"/>
                      </a:lnTo>
                      <a:lnTo>
                        <a:pt x="1042" y="5114"/>
                      </a:lnTo>
                      <a:lnTo>
                        <a:pt x="1997" y="360"/>
                      </a:lnTo>
                      <a:cubicBezTo>
                        <a:pt x="2000" y="347"/>
                        <a:pt x="2002" y="333"/>
                        <a:pt x="2002" y="320"/>
                      </a:cubicBezTo>
                      <a:cubicBezTo>
                        <a:pt x="2013" y="149"/>
                        <a:pt x="1878"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487"/>
                <p:cNvSpPr/>
                <p:nvPr/>
              </p:nvSpPr>
              <p:spPr>
                <a:xfrm>
                  <a:off x="3516124" y="4130383"/>
                  <a:ext cx="40080" cy="112698"/>
                </a:xfrm>
                <a:custGeom>
                  <a:rect b="b" l="l" r="r" t="t"/>
                  <a:pathLst>
                    <a:path extrusionOk="0" h="4811" w="1713">
                      <a:moveTo>
                        <a:pt x="1615" y="0"/>
                      </a:moveTo>
                      <a:cubicBezTo>
                        <a:pt x="1482" y="0"/>
                        <a:pt x="1364" y="88"/>
                        <a:pt x="1327" y="218"/>
                      </a:cubicBezTo>
                      <a:lnTo>
                        <a:pt x="1" y="4810"/>
                      </a:lnTo>
                      <a:lnTo>
                        <a:pt x="752" y="4810"/>
                      </a:lnTo>
                      <a:lnTo>
                        <a:pt x="1707" y="56"/>
                      </a:lnTo>
                      <a:cubicBezTo>
                        <a:pt x="1710" y="43"/>
                        <a:pt x="1712" y="29"/>
                        <a:pt x="1712" y="16"/>
                      </a:cubicBezTo>
                      <a:cubicBezTo>
                        <a:pt x="1683" y="8"/>
                        <a:pt x="1650" y="0"/>
                        <a:pt x="1615"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487"/>
                <p:cNvSpPr/>
                <p:nvPr/>
              </p:nvSpPr>
              <p:spPr>
                <a:xfrm>
                  <a:off x="3632995" y="4130383"/>
                  <a:ext cx="40057" cy="112698"/>
                </a:xfrm>
                <a:custGeom>
                  <a:rect b="b" l="l" r="r" t="t"/>
                  <a:pathLst>
                    <a:path extrusionOk="0" h="4811" w="1712">
                      <a:moveTo>
                        <a:pt x="1614" y="0"/>
                      </a:moveTo>
                      <a:cubicBezTo>
                        <a:pt x="1481" y="0"/>
                        <a:pt x="1363" y="88"/>
                        <a:pt x="1326" y="218"/>
                      </a:cubicBezTo>
                      <a:lnTo>
                        <a:pt x="0" y="4810"/>
                      </a:lnTo>
                      <a:lnTo>
                        <a:pt x="752" y="4810"/>
                      </a:lnTo>
                      <a:lnTo>
                        <a:pt x="1707" y="56"/>
                      </a:lnTo>
                      <a:cubicBezTo>
                        <a:pt x="1710" y="43"/>
                        <a:pt x="1712" y="29"/>
                        <a:pt x="1712" y="16"/>
                      </a:cubicBezTo>
                      <a:cubicBezTo>
                        <a:pt x="1681" y="8"/>
                        <a:pt x="1649" y="0"/>
                        <a:pt x="1614"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487"/>
                <p:cNvSpPr/>
                <p:nvPr/>
              </p:nvSpPr>
              <p:spPr>
                <a:xfrm>
                  <a:off x="3413152" y="4235444"/>
                  <a:ext cx="235940" cy="118109"/>
                </a:xfrm>
                <a:custGeom>
                  <a:rect b="b" l="l" r="r" t="t"/>
                  <a:pathLst>
                    <a:path extrusionOk="0" h="5042" w="10084">
                      <a:moveTo>
                        <a:pt x="2509" y="0"/>
                      </a:moveTo>
                      <a:cubicBezTo>
                        <a:pt x="2155" y="0"/>
                        <a:pt x="1833" y="210"/>
                        <a:pt x="1691" y="534"/>
                      </a:cubicBezTo>
                      <a:lnTo>
                        <a:pt x="261" y="3789"/>
                      </a:lnTo>
                      <a:cubicBezTo>
                        <a:pt x="0" y="4379"/>
                        <a:pt x="433" y="5042"/>
                        <a:pt x="1078" y="5042"/>
                      </a:cubicBezTo>
                      <a:lnTo>
                        <a:pt x="7575" y="5042"/>
                      </a:lnTo>
                      <a:cubicBezTo>
                        <a:pt x="7930" y="5042"/>
                        <a:pt x="8252" y="4833"/>
                        <a:pt x="8393" y="4507"/>
                      </a:cubicBezTo>
                      <a:lnTo>
                        <a:pt x="9824" y="1253"/>
                      </a:lnTo>
                      <a:cubicBezTo>
                        <a:pt x="10083" y="663"/>
                        <a:pt x="9651" y="0"/>
                        <a:pt x="9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487"/>
                <p:cNvSpPr/>
                <p:nvPr/>
              </p:nvSpPr>
              <p:spPr>
                <a:xfrm>
                  <a:off x="3449043" y="4235444"/>
                  <a:ext cx="235917" cy="118109"/>
                </a:xfrm>
                <a:custGeom>
                  <a:rect b="b" l="l" r="r" t="t"/>
                  <a:pathLst>
                    <a:path extrusionOk="0" h="5042" w="10083">
                      <a:moveTo>
                        <a:pt x="2508" y="0"/>
                      </a:moveTo>
                      <a:cubicBezTo>
                        <a:pt x="2154" y="0"/>
                        <a:pt x="1832" y="210"/>
                        <a:pt x="1690" y="534"/>
                      </a:cubicBezTo>
                      <a:lnTo>
                        <a:pt x="261" y="3789"/>
                      </a:lnTo>
                      <a:cubicBezTo>
                        <a:pt x="0" y="4379"/>
                        <a:pt x="434" y="5042"/>
                        <a:pt x="1078" y="5042"/>
                      </a:cubicBezTo>
                      <a:lnTo>
                        <a:pt x="7575" y="5042"/>
                      </a:lnTo>
                      <a:cubicBezTo>
                        <a:pt x="7931" y="5042"/>
                        <a:pt x="8251" y="4833"/>
                        <a:pt x="8391" y="4507"/>
                      </a:cubicBezTo>
                      <a:lnTo>
                        <a:pt x="9822" y="1253"/>
                      </a:lnTo>
                      <a:cubicBezTo>
                        <a:pt x="10082" y="663"/>
                        <a:pt x="9650" y="0"/>
                        <a:pt x="9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487"/>
                <p:cNvSpPr/>
                <p:nvPr/>
              </p:nvSpPr>
              <p:spPr>
                <a:xfrm>
                  <a:off x="3469540" y="4251279"/>
                  <a:ext cx="204564" cy="93419"/>
                </a:xfrm>
                <a:custGeom>
                  <a:rect b="b" l="l" r="r" t="t"/>
                  <a:pathLst>
                    <a:path extrusionOk="0" h="3988" w="8743">
                      <a:moveTo>
                        <a:pt x="1838" y="1"/>
                      </a:moveTo>
                      <a:cubicBezTo>
                        <a:pt x="1692" y="1"/>
                        <a:pt x="1561" y="87"/>
                        <a:pt x="1503" y="220"/>
                      </a:cubicBezTo>
                      <a:lnTo>
                        <a:pt x="73" y="3474"/>
                      </a:lnTo>
                      <a:cubicBezTo>
                        <a:pt x="0" y="3638"/>
                        <a:pt x="69" y="3771"/>
                        <a:pt x="102" y="3821"/>
                      </a:cubicBezTo>
                      <a:cubicBezTo>
                        <a:pt x="133" y="3871"/>
                        <a:pt x="228" y="3987"/>
                        <a:pt x="407" y="3987"/>
                      </a:cubicBezTo>
                      <a:lnTo>
                        <a:pt x="6904" y="3987"/>
                      </a:lnTo>
                      <a:cubicBezTo>
                        <a:pt x="7051" y="3987"/>
                        <a:pt x="7181" y="3902"/>
                        <a:pt x="7241" y="3769"/>
                      </a:cubicBezTo>
                      <a:lnTo>
                        <a:pt x="8670" y="515"/>
                      </a:lnTo>
                      <a:cubicBezTo>
                        <a:pt x="8743" y="351"/>
                        <a:pt x="8673" y="217"/>
                        <a:pt x="8641" y="167"/>
                      </a:cubicBezTo>
                      <a:cubicBezTo>
                        <a:pt x="8610" y="118"/>
                        <a:pt x="8514" y="1"/>
                        <a:pt x="8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487"/>
                <p:cNvSpPr/>
                <p:nvPr/>
              </p:nvSpPr>
              <p:spPr>
                <a:xfrm>
                  <a:off x="3471950" y="4256456"/>
                  <a:ext cx="204611" cy="93395"/>
                </a:xfrm>
                <a:custGeom>
                  <a:rect b="b" l="l" r="r" t="t"/>
                  <a:pathLst>
                    <a:path extrusionOk="0" h="3987" w="8745">
                      <a:moveTo>
                        <a:pt x="1841" y="0"/>
                      </a:moveTo>
                      <a:cubicBezTo>
                        <a:pt x="1694" y="0"/>
                        <a:pt x="1564" y="87"/>
                        <a:pt x="1504" y="220"/>
                      </a:cubicBezTo>
                      <a:lnTo>
                        <a:pt x="73" y="3473"/>
                      </a:lnTo>
                      <a:cubicBezTo>
                        <a:pt x="1" y="3637"/>
                        <a:pt x="70" y="3770"/>
                        <a:pt x="102" y="3821"/>
                      </a:cubicBezTo>
                      <a:cubicBezTo>
                        <a:pt x="134" y="3871"/>
                        <a:pt x="229" y="3987"/>
                        <a:pt x="409" y="3987"/>
                      </a:cubicBezTo>
                      <a:lnTo>
                        <a:pt x="6906" y="3987"/>
                      </a:lnTo>
                      <a:cubicBezTo>
                        <a:pt x="7051" y="3987"/>
                        <a:pt x="7183" y="3901"/>
                        <a:pt x="7241" y="3768"/>
                      </a:cubicBezTo>
                      <a:lnTo>
                        <a:pt x="8672" y="514"/>
                      </a:lnTo>
                      <a:cubicBezTo>
                        <a:pt x="8745" y="350"/>
                        <a:pt x="8676" y="217"/>
                        <a:pt x="8644" y="167"/>
                      </a:cubicBezTo>
                      <a:cubicBezTo>
                        <a:pt x="8611" y="117"/>
                        <a:pt x="8517" y="0"/>
                        <a:pt x="8337" y="0"/>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487"/>
                <p:cNvSpPr/>
                <p:nvPr/>
              </p:nvSpPr>
              <p:spPr>
                <a:xfrm>
                  <a:off x="3402131" y="4263062"/>
                  <a:ext cx="124826" cy="71610"/>
                </a:xfrm>
                <a:custGeom>
                  <a:rect b="b" l="l" r="r" t="t"/>
                  <a:pathLst>
                    <a:path extrusionOk="0" h="3057" w="5335">
                      <a:moveTo>
                        <a:pt x="473" y="1"/>
                      </a:moveTo>
                      <a:cubicBezTo>
                        <a:pt x="473" y="1"/>
                        <a:pt x="0" y="810"/>
                        <a:pt x="303" y="1663"/>
                      </a:cubicBezTo>
                      <a:cubicBezTo>
                        <a:pt x="606" y="2519"/>
                        <a:pt x="1347" y="3057"/>
                        <a:pt x="1347" y="3057"/>
                      </a:cubicBezTo>
                      <a:lnTo>
                        <a:pt x="4767" y="2836"/>
                      </a:lnTo>
                      <a:cubicBezTo>
                        <a:pt x="4901" y="2827"/>
                        <a:pt x="5006" y="2715"/>
                        <a:pt x="5006" y="2580"/>
                      </a:cubicBezTo>
                      <a:cubicBezTo>
                        <a:pt x="5006" y="2443"/>
                        <a:pt x="4900" y="2331"/>
                        <a:pt x="4763" y="2323"/>
                      </a:cubicBezTo>
                      <a:lnTo>
                        <a:pt x="2060" y="2181"/>
                      </a:lnTo>
                      <a:lnTo>
                        <a:pt x="4941" y="2088"/>
                      </a:lnTo>
                      <a:cubicBezTo>
                        <a:pt x="5086" y="2082"/>
                        <a:pt x="5200" y="1961"/>
                        <a:pt x="5198" y="1817"/>
                      </a:cubicBezTo>
                      <a:cubicBezTo>
                        <a:pt x="5195" y="1674"/>
                        <a:pt x="5081" y="1560"/>
                        <a:pt x="4938" y="1556"/>
                      </a:cubicBezTo>
                      <a:lnTo>
                        <a:pt x="2006" y="1489"/>
                      </a:lnTo>
                      <a:lnTo>
                        <a:pt x="5076" y="1319"/>
                      </a:lnTo>
                      <a:cubicBezTo>
                        <a:pt x="5220" y="1312"/>
                        <a:pt x="5334" y="1191"/>
                        <a:pt x="5334" y="1047"/>
                      </a:cubicBezTo>
                      <a:cubicBezTo>
                        <a:pt x="5334" y="897"/>
                        <a:pt x="5214" y="775"/>
                        <a:pt x="5064" y="774"/>
                      </a:cubicBezTo>
                      <a:lnTo>
                        <a:pt x="1950" y="734"/>
                      </a:lnTo>
                      <a:lnTo>
                        <a:pt x="4732" y="528"/>
                      </a:lnTo>
                      <a:cubicBezTo>
                        <a:pt x="4870" y="517"/>
                        <a:pt x="4975" y="403"/>
                        <a:pt x="4975" y="264"/>
                      </a:cubicBezTo>
                      <a:cubicBezTo>
                        <a:pt x="4975" y="123"/>
                        <a:pt x="4861" y="6"/>
                        <a:pt x="4719" y="2"/>
                      </a:cubicBezTo>
                      <a:lnTo>
                        <a:pt x="473" y="1"/>
                      </a:ln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487"/>
                <p:cNvSpPr/>
                <p:nvPr/>
              </p:nvSpPr>
              <p:spPr>
                <a:xfrm>
                  <a:off x="3368182" y="4263015"/>
                  <a:ext cx="80066" cy="83182"/>
                </a:xfrm>
                <a:custGeom>
                  <a:rect b="b" l="l" r="r" t="t"/>
                  <a:pathLst>
                    <a:path extrusionOk="0" h="3551" w="3422">
                      <a:moveTo>
                        <a:pt x="2083" y="0"/>
                      </a:moveTo>
                      <a:cubicBezTo>
                        <a:pt x="2065" y="0"/>
                        <a:pt x="2048" y="1"/>
                        <a:pt x="2031" y="1"/>
                      </a:cubicBezTo>
                      <a:lnTo>
                        <a:pt x="1926" y="5"/>
                      </a:lnTo>
                      <a:cubicBezTo>
                        <a:pt x="1385" y="27"/>
                        <a:pt x="868" y="235"/>
                        <a:pt x="463" y="596"/>
                      </a:cubicBezTo>
                      <a:lnTo>
                        <a:pt x="0" y="1008"/>
                      </a:lnTo>
                      <a:lnTo>
                        <a:pt x="1087" y="3551"/>
                      </a:lnTo>
                      <a:lnTo>
                        <a:pt x="1686" y="3475"/>
                      </a:lnTo>
                      <a:cubicBezTo>
                        <a:pt x="2174" y="3412"/>
                        <a:pt x="2635" y="3213"/>
                        <a:pt x="3013" y="2897"/>
                      </a:cubicBezTo>
                      <a:cubicBezTo>
                        <a:pt x="3278" y="2676"/>
                        <a:pt x="3421" y="2342"/>
                        <a:pt x="3399" y="1997"/>
                      </a:cubicBezTo>
                      <a:lnTo>
                        <a:pt x="3343" y="1181"/>
                      </a:lnTo>
                      <a:cubicBezTo>
                        <a:pt x="3298" y="513"/>
                        <a:pt x="2745" y="0"/>
                        <a:pt x="2083"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487"/>
                <p:cNvSpPr/>
                <p:nvPr/>
              </p:nvSpPr>
              <p:spPr>
                <a:xfrm>
                  <a:off x="3650028" y="4267770"/>
                  <a:ext cx="32990" cy="18951"/>
                </a:xfrm>
                <a:custGeom>
                  <a:rect b="b" l="l" r="r" t="t"/>
                  <a:pathLst>
                    <a:path extrusionOk="0" h="809" w="1410">
                      <a:moveTo>
                        <a:pt x="1087" y="0"/>
                      </a:moveTo>
                      <a:cubicBezTo>
                        <a:pt x="1077" y="0"/>
                        <a:pt x="1067" y="1"/>
                        <a:pt x="1057" y="2"/>
                      </a:cubicBezTo>
                      <a:lnTo>
                        <a:pt x="293" y="73"/>
                      </a:lnTo>
                      <a:cubicBezTo>
                        <a:pt x="131" y="88"/>
                        <a:pt x="5" y="222"/>
                        <a:pt x="3" y="385"/>
                      </a:cubicBezTo>
                      <a:cubicBezTo>
                        <a:pt x="0" y="548"/>
                        <a:pt x="120" y="687"/>
                        <a:pt x="281" y="707"/>
                      </a:cubicBezTo>
                      <a:lnTo>
                        <a:pt x="1043" y="806"/>
                      </a:lnTo>
                      <a:cubicBezTo>
                        <a:pt x="1057" y="807"/>
                        <a:pt x="1071" y="808"/>
                        <a:pt x="1085" y="808"/>
                      </a:cubicBezTo>
                      <a:cubicBezTo>
                        <a:pt x="1255" y="808"/>
                        <a:pt x="1399" y="671"/>
                        <a:pt x="1403" y="495"/>
                      </a:cubicBezTo>
                      <a:lnTo>
                        <a:pt x="1405" y="325"/>
                      </a:lnTo>
                      <a:cubicBezTo>
                        <a:pt x="1409" y="145"/>
                        <a:pt x="1263" y="0"/>
                        <a:pt x="1087"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487"/>
                <p:cNvSpPr/>
                <p:nvPr/>
              </p:nvSpPr>
              <p:spPr>
                <a:xfrm>
                  <a:off x="3645395" y="4284566"/>
                  <a:ext cx="38068" cy="23050"/>
                </a:xfrm>
                <a:custGeom>
                  <a:rect b="b" l="l" r="r" t="t"/>
                  <a:pathLst>
                    <a:path extrusionOk="0" h="984" w="1627">
                      <a:moveTo>
                        <a:pt x="386" y="1"/>
                      </a:moveTo>
                      <a:cubicBezTo>
                        <a:pt x="221" y="1"/>
                        <a:pt x="76" y="115"/>
                        <a:pt x="39" y="279"/>
                      </a:cubicBezTo>
                      <a:cubicBezTo>
                        <a:pt x="0" y="457"/>
                        <a:pt x="101" y="633"/>
                        <a:pt x="272" y="692"/>
                      </a:cubicBezTo>
                      <a:lnTo>
                        <a:pt x="1079" y="964"/>
                      </a:lnTo>
                      <a:cubicBezTo>
                        <a:pt x="1117" y="977"/>
                        <a:pt x="1155" y="983"/>
                        <a:pt x="1193" y="983"/>
                      </a:cubicBezTo>
                      <a:cubicBezTo>
                        <a:pt x="1354" y="983"/>
                        <a:pt x="1503" y="871"/>
                        <a:pt x="1541" y="704"/>
                      </a:cubicBezTo>
                      <a:lnTo>
                        <a:pt x="1581" y="519"/>
                      </a:lnTo>
                      <a:cubicBezTo>
                        <a:pt x="1627" y="313"/>
                        <a:pt x="1482" y="113"/>
                        <a:pt x="1272" y="92"/>
                      </a:cubicBezTo>
                      <a:lnTo>
                        <a:pt x="423" y="2"/>
                      </a:lnTo>
                      <a:cubicBezTo>
                        <a:pt x="411" y="1"/>
                        <a:pt x="398" y="1"/>
                        <a:pt x="386"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487"/>
                <p:cNvSpPr/>
                <p:nvPr/>
              </p:nvSpPr>
              <p:spPr>
                <a:xfrm>
                  <a:off x="3641605" y="4300753"/>
                  <a:ext cx="35166" cy="24901"/>
                </a:xfrm>
                <a:custGeom>
                  <a:rect b="b" l="l" r="r" t="t"/>
                  <a:pathLst>
                    <a:path extrusionOk="0" h="1063" w="1503">
                      <a:moveTo>
                        <a:pt x="369" y="1"/>
                      </a:moveTo>
                      <a:cubicBezTo>
                        <a:pt x="243" y="1"/>
                        <a:pt x="124" y="74"/>
                        <a:pt x="70" y="193"/>
                      </a:cubicBezTo>
                      <a:cubicBezTo>
                        <a:pt x="0" y="346"/>
                        <a:pt x="58" y="526"/>
                        <a:pt x="201" y="612"/>
                      </a:cubicBezTo>
                      <a:lnTo>
                        <a:pt x="882" y="1017"/>
                      </a:lnTo>
                      <a:cubicBezTo>
                        <a:pt x="935" y="1048"/>
                        <a:pt x="992" y="1063"/>
                        <a:pt x="1049" y="1063"/>
                      </a:cubicBezTo>
                      <a:cubicBezTo>
                        <a:pt x="1173" y="1063"/>
                        <a:pt x="1293" y="992"/>
                        <a:pt x="1349" y="870"/>
                      </a:cubicBezTo>
                      <a:lnTo>
                        <a:pt x="1421" y="710"/>
                      </a:lnTo>
                      <a:cubicBezTo>
                        <a:pt x="1503" y="532"/>
                        <a:pt x="1410" y="322"/>
                        <a:pt x="1224" y="262"/>
                      </a:cubicBezTo>
                      <a:lnTo>
                        <a:pt x="471" y="17"/>
                      </a:lnTo>
                      <a:cubicBezTo>
                        <a:pt x="437" y="6"/>
                        <a:pt x="403" y="1"/>
                        <a:pt x="369" y="1"/>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487"/>
                <p:cNvSpPr/>
                <p:nvPr/>
              </p:nvSpPr>
              <p:spPr>
                <a:xfrm>
                  <a:off x="3634024" y="4313847"/>
                  <a:ext cx="30885" cy="26283"/>
                </a:xfrm>
                <a:custGeom>
                  <a:rect b="b" l="l" r="r" t="t"/>
                  <a:pathLst>
                    <a:path extrusionOk="0" h="1122" w="1320">
                      <a:moveTo>
                        <a:pt x="337" y="0"/>
                      </a:moveTo>
                      <a:cubicBezTo>
                        <a:pt x="245" y="0"/>
                        <a:pt x="155" y="42"/>
                        <a:pt x="95" y="121"/>
                      </a:cubicBezTo>
                      <a:cubicBezTo>
                        <a:pt x="0" y="245"/>
                        <a:pt x="15" y="419"/>
                        <a:pt x="125" y="527"/>
                      </a:cubicBezTo>
                      <a:lnTo>
                        <a:pt x="657" y="1036"/>
                      </a:lnTo>
                      <a:cubicBezTo>
                        <a:pt x="716" y="1093"/>
                        <a:pt x="791" y="1121"/>
                        <a:pt x="867" y="1121"/>
                      </a:cubicBezTo>
                      <a:cubicBezTo>
                        <a:pt x="958" y="1121"/>
                        <a:pt x="1049" y="1081"/>
                        <a:pt x="1110" y="1001"/>
                      </a:cubicBezTo>
                      <a:lnTo>
                        <a:pt x="1209" y="872"/>
                      </a:lnTo>
                      <a:cubicBezTo>
                        <a:pt x="1319" y="727"/>
                        <a:pt x="1281" y="518"/>
                        <a:pt x="1124" y="424"/>
                      </a:cubicBezTo>
                      <a:lnTo>
                        <a:pt x="495" y="45"/>
                      </a:lnTo>
                      <a:cubicBezTo>
                        <a:pt x="445" y="15"/>
                        <a:pt x="391" y="0"/>
                        <a:pt x="337"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487"/>
                <p:cNvSpPr/>
                <p:nvPr/>
              </p:nvSpPr>
              <p:spPr>
                <a:xfrm>
                  <a:off x="3085984" y="4035910"/>
                  <a:ext cx="148527" cy="244346"/>
                </a:xfrm>
                <a:custGeom>
                  <a:rect b="b" l="l" r="r" t="t"/>
                  <a:pathLst>
                    <a:path extrusionOk="0" h="10431" w="6348">
                      <a:moveTo>
                        <a:pt x="3496" y="1"/>
                      </a:moveTo>
                      <a:cubicBezTo>
                        <a:pt x="1966" y="597"/>
                        <a:pt x="461" y="1764"/>
                        <a:pt x="27" y="4237"/>
                      </a:cubicBezTo>
                      <a:cubicBezTo>
                        <a:pt x="1" y="5466"/>
                        <a:pt x="25" y="10083"/>
                        <a:pt x="27" y="10431"/>
                      </a:cubicBezTo>
                      <a:cubicBezTo>
                        <a:pt x="31" y="10308"/>
                        <a:pt x="189" y="10178"/>
                        <a:pt x="461" y="10051"/>
                      </a:cubicBezTo>
                      <a:cubicBezTo>
                        <a:pt x="675" y="9951"/>
                        <a:pt x="961" y="9855"/>
                        <a:pt x="1299" y="9766"/>
                      </a:cubicBezTo>
                      <a:cubicBezTo>
                        <a:pt x="1804" y="9635"/>
                        <a:pt x="2424" y="9523"/>
                        <a:pt x="3099" y="9450"/>
                      </a:cubicBezTo>
                      <a:cubicBezTo>
                        <a:pt x="3518" y="9405"/>
                        <a:pt x="3919" y="9380"/>
                        <a:pt x="4288" y="9371"/>
                      </a:cubicBezTo>
                      <a:cubicBezTo>
                        <a:pt x="4367" y="9370"/>
                        <a:pt x="4444" y="9369"/>
                        <a:pt x="4520" y="9369"/>
                      </a:cubicBezTo>
                      <a:cubicBezTo>
                        <a:pt x="5230" y="9369"/>
                        <a:pt x="5794" y="9438"/>
                        <a:pt x="6088" y="9565"/>
                      </a:cubicBezTo>
                      <a:cubicBezTo>
                        <a:pt x="6226" y="9625"/>
                        <a:pt x="6304" y="9694"/>
                        <a:pt x="6313" y="9776"/>
                      </a:cubicBezTo>
                      <a:cubicBezTo>
                        <a:pt x="6313" y="9776"/>
                        <a:pt x="6348" y="5081"/>
                        <a:pt x="6099" y="3600"/>
                      </a:cubicBezTo>
                      <a:cubicBezTo>
                        <a:pt x="5851" y="2118"/>
                        <a:pt x="5299" y="977"/>
                        <a:pt x="34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487"/>
                <p:cNvSpPr/>
                <p:nvPr/>
              </p:nvSpPr>
              <p:spPr>
                <a:xfrm>
                  <a:off x="3265607" y="3783552"/>
                  <a:ext cx="198434" cy="262594"/>
                </a:xfrm>
                <a:custGeom>
                  <a:rect b="b" l="l" r="r" t="t"/>
                  <a:pathLst>
                    <a:path extrusionOk="0" h="11210" w="8481">
                      <a:moveTo>
                        <a:pt x="1850" y="0"/>
                      </a:moveTo>
                      <a:cubicBezTo>
                        <a:pt x="1938" y="1114"/>
                        <a:pt x="1962" y="2086"/>
                        <a:pt x="1939" y="2927"/>
                      </a:cubicBezTo>
                      <a:cubicBezTo>
                        <a:pt x="1847" y="6573"/>
                        <a:pt x="917" y="7797"/>
                        <a:pt x="917" y="7797"/>
                      </a:cubicBezTo>
                      <a:cubicBezTo>
                        <a:pt x="917" y="7797"/>
                        <a:pt x="565" y="8161"/>
                        <a:pt x="168" y="8401"/>
                      </a:cubicBezTo>
                      <a:cubicBezTo>
                        <a:pt x="72" y="8460"/>
                        <a:pt x="1" y="8559"/>
                        <a:pt x="1" y="8674"/>
                      </a:cubicBezTo>
                      <a:cubicBezTo>
                        <a:pt x="1" y="9673"/>
                        <a:pt x="3189" y="11210"/>
                        <a:pt x="5580" y="11210"/>
                      </a:cubicBezTo>
                      <a:cubicBezTo>
                        <a:pt x="5827" y="11210"/>
                        <a:pt x="6065" y="11193"/>
                        <a:pt x="6291" y="11158"/>
                      </a:cubicBezTo>
                      <a:cubicBezTo>
                        <a:pt x="6604" y="11109"/>
                        <a:pt x="6880" y="11043"/>
                        <a:pt x="7120" y="10963"/>
                      </a:cubicBezTo>
                      <a:cubicBezTo>
                        <a:pt x="7221" y="10928"/>
                        <a:pt x="7316" y="10886"/>
                        <a:pt x="7404" y="10835"/>
                      </a:cubicBezTo>
                      <a:cubicBezTo>
                        <a:pt x="8465" y="10238"/>
                        <a:pt x="8480" y="8616"/>
                        <a:pt x="7322" y="8020"/>
                      </a:cubicBezTo>
                      <a:cubicBezTo>
                        <a:pt x="7050" y="7879"/>
                        <a:pt x="6885" y="7797"/>
                        <a:pt x="6885" y="7797"/>
                      </a:cubicBezTo>
                      <a:lnTo>
                        <a:pt x="6290" y="0"/>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487"/>
                <p:cNvSpPr/>
                <p:nvPr/>
              </p:nvSpPr>
              <p:spPr>
                <a:xfrm>
                  <a:off x="3689383" y="4302111"/>
                  <a:ext cx="235472" cy="541399"/>
                </a:xfrm>
                <a:custGeom>
                  <a:rect b="b" l="l" r="r" t="t"/>
                  <a:pathLst>
                    <a:path extrusionOk="0" h="23112" w="10064">
                      <a:moveTo>
                        <a:pt x="6684" y="0"/>
                      </a:moveTo>
                      <a:cubicBezTo>
                        <a:pt x="6684" y="0"/>
                        <a:pt x="6060" y="182"/>
                        <a:pt x="5224" y="651"/>
                      </a:cubicBezTo>
                      <a:cubicBezTo>
                        <a:pt x="4043" y="1314"/>
                        <a:pt x="2437" y="2553"/>
                        <a:pt x="1574" y="4661"/>
                      </a:cubicBezTo>
                      <a:cubicBezTo>
                        <a:pt x="1574" y="4661"/>
                        <a:pt x="1434" y="4912"/>
                        <a:pt x="1236" y="5520"/>
                      </a:cubicBezTo>
                      <a:cubicBezTo>
                        <a:pt x="773" y="6944"/>
                        <a:pt x="0" y="10321"/>
                        <a:pt x="0" y="16989"/>
                      </a:cubicBezTo>
                      <a:cubicBezTo>
                        <a:pt x="0" y="17192"/>
                        <a:pt x="2" y="17388"/>
                        <a:pt x="2" y="17582"/>
                      </a:cubicBezTo>
                      <a:cubicBezTo>
                        <a:pt x="16" y="20398"/>
                        <a:pt x="127" y="22289"/>
                        <a:pt x="127" y="22289"/>
                      </a:cubicBezTo>
                      <a:cubicBezTo>
                        <a:pt x="127" y="22289"/>
                        <a:pt x="178" y="22363"/>
                        <a:pt x="375" y="22467"/>
                      </a:cubicBezTo>
                      <a:cubicBezTo>
                        <a:pt x="796" y="22690"/>
                        <a:pt x="1896" y="23048"/>
                        <a:pt x="4635" y="23106"/>
                      </a:cubicBezTo>
                      <a:cubicBezTo>
                        <a:pt x="4779" y="23108"/>
                        <a:pt x="4929" y="23111"/>
                        <a:pt x="5083" y="23112"/>
                      </a:cubicBezTo>
                      <a:cubicBezTo>
                        <a:pt x="5136" y="22866"/>
                        <a:pt x="5197" y="22592"/>
                        <a:pt x="5265" y="22291"/>
                      </a:cubicBezTo>
                      <a:cubicBezTo>
                        <a:pt x="6282" y="17823"/>
                        <a:pt x="8942" y="7811"/>
                        <a:pt x="9030" y="7478"/>
                      </a:cubicBezTo>
                      <a:cubicBezTo>
                        <a:pt x="9032" y="7472"/>
                        <a:pt x="9033" y="7470"/>
                        <a:pt x="9033" y="7470"/>
                      </a:cubicBezTo>
                      <a:cubicBezTo>
                        <a:pt x="9690" y="5478"/>
                        <a:pt x="10064" y="4335"/>
                        <a:pt x="10038" y="3714"/>
                      </a:cubicBezTo>
                      <a:cubicBezTo>
                        <a:pt x="9914" y="656"/>
                        <a:pt x="6684" y="0"/>
                        <a:pt x="668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487"/>
                <p:cNvSpPr/>
                <p:nvPr/>
              </p:nvSpPr>
              <p:spPr>
                <a:xfrm>
                  <a:off x="3265747" y="4431394"/>
                  <a:ext cx="452625" cy="274588"/>
                </a:xfrm>
                <a:custGeom>
                  <a:rect b="b" l="l" r="r" t="t"/>
                  <a:pathLst>
                    <a:path extrusionOk="0" h="11722" w="19345">
                      <a:moveTo>
                        <a:pt x="19344" y="1"/>
                      </a:moveTo>
                      <a:lnTo>
                        <a:pt x="19344" y="1"/>
                      </a:lnTo>
                      <a:cubicBezTo>
                        <a:pt x="19331" y="23"/>
                        <a:pt x="19083" y="451"/>
                        <a:pt x="18690" y="1936"/>
                      </a:cubicBezTo>
                      <a:cubicBezTo>
                        <a:pt x="17874" y="5015"/>
                        <a:pt x="15978" y="7592"/>
                        <a:pt x="13465" y="9284"/>
                      </a:cubicBezTo>
                      <a:cubicBezTo>
                        <a:pt x="11276" y="10587"/>
                        <a:pt x="8784" y="11178"/>
                        <a:pt x="6443" y="11346"/>
                      </a:cubicBezTo>
                      <a:cubicBezTo>
                        <a:pt x="6422" y="11347"/>
                        <a:pt x="6400" y="11348"/>
                        <a:pt x="6379" y="11350"/>
                      </a:cubicBezTo>
                      <a:cubicBezTo>
                        <a:pt x="5900" y="11383"/>
                        <a:pt x="5427" y="11398"/>
                        <a:pt x="4965" y="11398"/>
                      </a:cubicBezTo>
                      <a:cubicBezTo>
                        <a:pt x="4751" y="11398"/>
                        <a:pt x="4540" y="11395"/>
                        <a:pt x="4332" y="11388"/>
                      </a:cubicBezTo>
                      <a:cubicBezTo>
                        <a:pt x="2691" y="11340"/>
                        <a:pt x="1305" y="10129"/>
                        <a:pt x="1065" y="8505"/>
                      </a:cubicBezTo>
                      <a:cubicBezTo>
                        <a:pt x="794" y="6672"/>
                        <a:pt x="0" y="5566"/>
                        <a:pt x="0" y="5565"/>
                      </a:cubicBezTo>
                      <a:lnTo>
                        <a:pt x="0" y="5565"/>
                      </a:lnTo>
                      <a:cubicBezTo>
                        <a:pt x="438" y="6518"/>
                        <a:pt x="691" y="7659"/>
                        <a:pt x="691" y="8886"/>
                      </a:cubicBezTo>
                      <a:cubicBezTo>
                        <a:pt x="691" y="9482"/>
                        <a:pt x="631" y="10059"/>
                        <a:pt x="518" y="10603"/>
                      </a:cubicBezTo>
                      <a:cubicBezTo>
                        <a:pt x="487" y="10926"/>
                        <a:pt x="462" y="11254"/>
                        <a:pt x="441" y="11580"/>
                      </a:cubicBezTo>
                      <a:cubicBezTo>
                        <a:pt x="1042" y="11662"/>
                        <a:pt x="1794" y="11722"/>
                        <a:pt x="2716" y="11722"/>
                      </a:cubicBezTo>
                      <a:cubicBezTo>
                        <a:pt x="3736" y="11722"/>
                        <a:pt x="4964" y="11649"/>
                        <a:pt x="6422" y="11454"/>
                      </a:cubicBezTo>
                      <a:cubicBezTo>
                        <a:pt x="6509" y="11458"/>
                        <a:pt x="6728" y="11468"/>
                        <a:pt x="7054" y="11468"/>
                      </a:cubicBezTo>
                      <a:cubicBezTo>
                        <a:pt x="7324" y="11468"/>
                        <a:pt x="7667" y="11462"/>
                        <a:pt x="8071" y="11440"/>
                      </a:cubicBezTo>
                      <a:cubicBezTo>
                        <a:pt x="8131" y="11436"/>
                        <a:pt x="8189" y="11433"/>
                        <a:pt x="8250" y="11429"/>
                      </a:cubicBezTo>
                      <a:lnTo>
                        <a:pt x="8258" y="11429"/>
                      </a:lnTo>
                      <a:cubicBezTo>
                        <a:pt x="8316" y="11425"/>
                        <a:pt x="8377" y="11421"/>
                        <a:pt x="8438" y="11416"/>
                      </a:cubicBezTo>
                      <a:cubicBezTo>
                        <a:pt x="8442" y="11416"/>
                        <a:pt x="8445" y="11416"/>
                        <a:pt x="8450" y="11415"/>
                      </a:cubicBezTo>
                      <a:cubicBezTo>
                        <a:pt x="8511" y="11411"/>
                        <a:pt x="8573" y="11406"/>
                        <a:pt x="8637" y="11401"/>
                      </a:cubicBezTo>
                      <a:cubicBezTo>
                        <a:pt x="8639" y="11401"/>
                        <a:pt x="8642" y="11401"/>
                        <a:pt x="8645" y="11400"/>
                      </a:cubicBezTo>
                      <a:cubicBezTo>
                        <a:pt x="8776" y="11389"/>
                        <a:pt x="8909" y="11377"/>
                        <a:pt x="9047" y="11363"/>
                      </a:cubicBezTo>
                      <a:cubicBezTo>
                        <a:pt x="9051" y="11363"/>
                        <a:pt x="9054" y="11363"/>
                        <a:pt x="9058" y="11362"/>
                      </a:cubicBezTo>
                      <a:cubicBezTo>
                        <a:pt x="9122" y="11355"/>
                        <a:pt x="9189" y="11347"/>
                        <a:pt x="9256" y="11341"/>
                      </a:cubicBezTo>
                      <a:cubicBezTo>
                        <a:pt x="9264" y="11339"/>
                        <a:pt x="9271" y="11339"/>
                        <a:pt x="9279" y="11338"/>
                      </a:cubicBezTo>
                      <a:cubicBezTo>
                        <a:pt x="9345" y="11331"/>
                        <a:pt x="9410" y="11323"/>
                        <a:pt x="9476" y="11316"/>
                      </a:cubicBezTo>
                      <a:cubicBezTo>
                        <a:pt x="9486" y="11314"/>
                        <a:pt x="9497" y="11312"/>
                        <a:pt x="9509" y="11311"/>
                      </a:cubicBezTo>
                      <a:cubicBezTo>
                        <a:pt x="9574" y="11303"/>
                        <a:pt x="9640" y="11295"/>
                        <a:pt x="9707" y="11286"/>
                      </a:cubicBezTo>
                      <a:cubicBezTo>
                        <a:pt x="9719" y="11285"/>
                        <a:pt x="9729" y="11283"/>
                        <a:pt x="9741" y="11282"/>
                      </a:cubicBezTo>
                      <a:cubicBezTo>
                        <a:pt x="9808" y="11272"/>
                        <a:pt x="9876" y="11264"/>
                        <a:pt x="9946" y="11254"/>
                      </a:cubicBezTo>
                      <a:lnTo>
                        <a:pt x="9977" y="11250"/>
                      </a:lnTo>
                      <a:cubicBezTo>
                        <a:pt x="10047" y="11240"/>
                        <a:pt x="10119" y="11229"/>
                        <a:pt x="10191" y="11218"/>
                      </a:cubicBezTo>
                      <a:cubicBezTo>
                        <a:pt x="10197" y="11216"/>
                        <a:pt x="10203" y="11215"/>
                        <a:pt x="10211" y="11214"/>
                      </a:cubicBezTo>
                      <a:cubicBezTo>
                        <a:pt x="10284" y="11203"/>
                        <a:pt x="10357" y="11191"/>
                        <a:pt x="10432" y="11179"/>
                      </a:cubicBezTo>
                      <a:cubicBezTo>
                        <a:pt x="10437" y="11178"/>
                        <a:pt x="10440" y="11178"/>
                        <a:pt x="10445" y="11177"/>
                      </a:cubicBezTo>
                      <a:cubicBezTo>
                        <a:pt x="10520" y="11164"/>
                        <a:pt x="10596" y="11151"/>
                        <a:pt x="10671" y="11138"/>
                      </a:cubicBezTo>
                      <a:cubicBezTo>
                        <a:pt x="10681" y="11137"/>
                        <a:pt x="10694" y="11134"/>
                        <a:pt x="10704" y="11133"/>
                      </a:cubicBezTo>
                      <a:cubicBezTo>
                        <a:pt x="10777" y="11121"/>
                        <a:pt x="10849" y="11106"/>
                        <a:pt x="10924" y="11092"/>
                      </a:cubicBezTo>
                      <a:cubicBezTo>
                        <a:pt x="10937" y="11090"/>
                        <a:pt x="10951" y="11087"/>
                        <a:pt x="10965" y="11085"/>
                      </a:cubicBezTo>
                      <a:cubicBezTo>
                        <a:pt x="11038" y="11070"/>
                        <a:pt x="11112" y="11056"/>
                        <a:pt x="11187" y="11041"/>
                      </a:cubicBezTo>
                      <a:cubicBezTo>
                        <a:pt x="11201" y="11039"/>
                        <a:pt x="11213" y="11036"/>
                        <a:pt x="11228" y="11034"/>
                      </a:cubicBezTo>
                      <a:cubicBezTo>
                        <a:pt x="11304" y="11018"/>
                        <a:pt x="11379" y="11003"/>
                        <a:pt x="11454" y="10985"/>
                      </a:cubicBezTo>
                      <a:cubicBezTo>
                        <a:pt x="11468" y="10983"/>
                        <a:pt x="11479" y="10980"/>
                        <a:pt x="11491" y="10978"/>
                      </a:cubicBezTo>
                      <a:cubicBezTo>
                        <a:pt x="11570" y="10962"/>
                        <a:pt x="11649" y="10943"/>
                        <a:pt x="11729" y="10926"/>
                      </a:cubicBezTo>
                      <a:cubicBezTo>
                        <a:pt x="11738" y="10923"/>
                        <a:pt x="11746" y="10922"/>
                        <a:pt x="11755" y="10919"/>
                      </a:cubicBezTo>
                      <a:cubicBezTo>
                        <a:pt x="11839" y="10900"/>
                        <a:pt x="11922" y="10881"/>
                        <a:pt x="12008" y="10859"/>
                      </a:cubicBezTo>
                      <a:cubicBezTo>
                        <a:pt x="12143" y="10826"/>
                        <a:pt x="12276" y="10790"/>
                        <a:pt x="12411" y="10755"/>
                      </a:cubicBezTo>
                      <a:cubicBezTo>
                        <a:pt x="12420" y="10753"/>
                        <a:pt x="12429" y="10749"/>
                        <a:pt x="12438" y="10748"/>
                      </a:cubicBezTo>
                      <a:cubicBezTo>
                        <a:pt x="12563" y="10714"/>
                        <a:pt x="12690" y="10677"/>
                        <a:pt x="12814" y="10640"/>
                      </a:cubicBezTo>
                      <a:cubicBezTo>
                        <a:pt x="12833" y="10635"/>
                        <a:pt x="12850" y="10629"/>
                        <a:pt x="12869" y="10623"/>
                      </a:cubicBezTo>
                      <a:cubicBezTo>
                        <a:pt x="12986" y="10587"/>
                        <a:pt x="13102" y="10549"/>
                        <a:pt x="13218" y="10512"/>
                      </a:cubicBezTo>
                      <a:cubicBezTo>
                        <a:pt x="13247" y="10502"/>
                        <a:pt x="13276" y="10492"/>
                        <a:pt x="13305" y="10483"/>
                      </a:cubicBezTo>
                      <a:cubicBezTo>
                        <a:pt x="13411" y="10447"/>
                        <a:pt x="13516" y="10411"/>
                        <a:pt x="13621" y="10373"/>
                      </a:cubicBezTo>
                      <a:lnTo>
                        <a:pt x="13748" y="10327"/>
                      </a:lnTo>
                      <a:lnTo>
                        <a:pt x="13820" y="10300"/>
                      </a:lnTo>
                      <a:cubicBezTo>
                        <a:pt x="15389" y="9714"/>
                        <a:pt x="16862" y="8909"/>
                        <a:pt x="18186" y="8032"/>
                      </a:cubicBezTo>
                      <a:cubicBezTo>
                        <a:pt x="18388" y="3595"/>
                        <a:pt x="18968" y="1156"/>
                        <a:pt x="19344"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487"/>
                <p:cNvSpPr/>
                <p:nvPr/>
              </p:nvSpPr>
              <p:spPr>
                <a:xfrm>
                  <a:off x="3121595" y="4286627"/>
                  <a:ext cx="272066" cy="215580"/>
                </a:xfrm>
                <a:custGeom>
                  <a:rect b="b" l="l" r="r" t="t"/>
                  <a:pathLst>
                    <a:path extrusionOk="0" h="9203" w="11628">
                      <a:moveTo>
                        <a:pt x="10539" y="1"/>
                      </a:moveTo>
                      <a:cubicBezTo>
                        <a:pt x="7738" y="1826"/>
                        <a:pt x="5592" y="2911"/>
                        <a:pt x="3954" y="3768"/>
                      </a:cubicBezTo>
                      <a:cubicBezTo>
                        <a:pt x="2317" y="4626"/>
                        <a:pt x="1189" y="5257"/>
                        <a:pt x="422" y="6174"/>
                      </a:cubicBezTo>
                      <a:cubicBezTo>
                        <a:pt x="28" y="6645"/>
                        <a:pt x="1" y="7329"/>
                        <a:pt x="49" y="7832"/>
                      </a:cubicBezTo>
                      <a:cubicBezTo>
                        <a:pt x="85" y="8213"/>
                        <a:pt x="166" y="8488"/>
                        <a:pt x="166" y="8488"/>
                      </a:cubicBezTo>
                      <a:cubicBezTo>
                        <a:pt x="166" y="8488"/>
                        <a:pt x="1031" y="9202"/>
                        <a:pt x="2318" y="9202"/>
                      </a:cubicBezTo>
                      <a:cubicBezTo>
                        <a:pt x="2607" y="9202"/>
                        <a:pt x="2917" y="9166"/>
                        <a:pt x="3243" y="9078"/>
                      </a:cubicBezTo>
                      <a:cubicBezTo>
                        <a:pt x="5836" y="8378"/>
                        <a:pt x="11627" y="2543"/>
                        <a:pt x="11627" y="2543"/>
                      </a:cubicBezTo>
                      <a:lnTo>
                        <a:pt x="10539" y="1"/>
                      </a:ln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487"/>
                <p:cNvSpPr/>
                <p:nvPr/>
              </p:nvSpPr>
              <p:spPr>
                <a:xfrm>
                  <a:off x="3112447" y="4648801"/>
                  <a:ext cx="169234" cy="208295"/>
                </a:xfrm>
                <a:custGeom>
                  <a:rect b="b" l="l" r="r" t="t"/>
                  <a:pathLst>
                    <a:path extrusionOk="0" h="8892" w="7233">
                      <a:moveTo>
                        <a:pt x="7233" y="1"/>
                      </a:moveTo>
                      <a:lnTo>
                        <a:pt x="4819" y="1266"/>
                      </a:lnTo>
                      <a:lnTo>
                        <a:pt x="95" y="3743"/>
                      </a:lnTo>
                      <a:cubicBezTo>
                        <a:pt x="95" y="3743"/>
                        <a:pt x="1" y="3794"/>
                        <a:pt x="1" y="3795"/>
                      </a:cubicBezTo>
                      <a:lnTo>
                        <a:pt x="135" y="4071"/>
                      </a:lnTo>
                      <a:lnTo>
                        <a:pt x="940" y="5721"/>
                      </a:lnTo>
                      <a:lnTo>
                        <a:pt x="2488" y="8891"/>
                      </a:lnTo>
                      <a:lnTo>
                        <a:pt x="7038" y="8891"/>
                      </a:lnTo>
                      <a:cubicBezTo>
                        <a:pt x="7038" y="8891"/>
                        <a:pt x="6790" y="5553"/>
                        <a:pt x="6995" y="2301"/>
                      </a:cubicBezTo>
                      <a:cubicBezTo>
                        <a:pt x="7016" y="1973"/>
                        <a:pt x="7041" y="1646"/>
                        <a:pt x="7071" y="1323"/>
                      </a:cubicBezTo>
                      <a:cubicBezTo>
                        <a:pt x="7114" y="871"/>
                        <a:pt x="7167" y="426"/>
                        <a:pt x="7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487"/>
                <p:cNvSpPr/>
                <p:nvPr/>
              </p:nvSpPr>
              <p:spPr>
                <a:xfrm>
                  <a:off x="3084885" y="4498038"/>
                  <a:ext cx="197054" cy="283115"/>
                </a:xfrm>
                <a:custGeom>
                  <a:rect b="b" l="l" r="r" t="t"/>
                  <a:pathLst>
                    <a:path extrusionOk="0" h="12086" w="8422">
                      <a:moveTo>
                        <a:pt x="4210" y="0"/>
                      </a:moveTo>
                      <a:cubicBezTo>
                        <a:pt x="1884" y="0"/>
                        <a:pt x="0" y="2706"/>
                        <a:pt x="0" y="6044"/>
                      </a:cubicBezTo>
                      <a:cubicBezTo>
                        <a:pt x="0" y="7670"/>
                        <a:pt x="448" y="9146"/>
                        <a:pt x="1176" y="10233"/>
                      </a:cubicBezTo>
                      <a:cubicBezTo>
                        <a:pt x="1216" y="10292"/>
                        <a:pt x="1257" y="10349"/>
                        <a:pt x="1299" y="10408"/>
                      </a:cubicBezTo>
                      <a:cubicBezTo>
                        <a:pt x="2056" y="11447"/>
                        <a:pt x="3081" y="12086"/>
                        <a:pt x="4210" y="12086"/>
                      </a:cubicBezTo>
                      <a:cubicBezTo>
                        <a:pt x="5869" y="12086"/>
                        <a:pt x="7301" y="10710"/>
                        <a:pt x="7988" y="8712"/>
                      </a:cubicBezTo>
                      <a:cubicBezTo>
                        <a:pt x="8093" y="8408"/>
                        <a:pt x="8180" y="8090"/>
                        <a:pt x="8248" y="7759"/>
                      </a:cubicBezTo>
                      <a:cubicBezTo>
                        <a:pt x="8361" y="7215"/>
                        <a:pt x="8421" y="6639"/>
                        <a:pt x="8421" y="6042"/>
                      </a:cubicBezTo>
                      <a:cubicBezTo>
                        <a:pt x="8421" y="5091"/>
                        <a:pt x="8268" y="4191"/>
                        <a:pt x="7995" y="3391"/>
                      </a:cubicBezTo>
                      <a:cubicBezTo>
                        <a:pt x="7916" y="3162"/>
                        <a:pt x="7827" y="2942"/>
                        <a:pt x="7728" y="2723"/>
                      </a:cubicBezTo>
                      <a:cubicBezTo>
                        <a:pt x="6975" y="1082"/>
                        <a:pt x="5680" y="0"/>
                        <a:pt x="4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487"/>
                <p:cNvSpPr/>
                <p:nvPr/>
              </p:nvSpPr>
              <p:spPr>
                <a:xfrm>
                  <a:off x="3158072" y="4843510"/>
                  <a:ext cx="149487" cy="109090"/>
                </a:xfrm>
                <a:custGeom>
                  <a:rect b="b" l="l" r="r" t="t"/>
                  <a:pathLst>
                    <a:path extrusionOk="0" h="4657" w="6389">
                      <a:moveTo>
                        <a:pt x="2932" y="1"/>
                      </a:moveTo>
                      <a:cubicBezTo>
                        <a:pt x="2869" y="1"/>
                        <a:pt x="2806" y="3"/>
                        <a:pt x="2744" y="7"/>
                      </a:cubicBezTo>
                      <a:cubicBezTo>
                        <a:pt x="1631" y="86"/>
                        <a:pt x="1365" y="579"/>
                        <a:pt x="536" y="580"/>
                      </a:cubicBezTo>
                      <a:cubicBezTo>
                        <a:pt x="433" y="891"/>
                        <a:pt x="124" y="2406"/>
                        <a:pt x="124" y="2406"/>
                      </a:cubicBezTo>
                      <a:cubicBezTo>
                        <a:pt x="0" y="2961"/>
                        <a:pt x="11" y="3537"/>
                        <a:pt x="154" y="4084"/>
                      </a:cubicBezTo>
                      <a:cubicBezTo>
                        <a:pt x="176" y="4169"/>
                        <a:pt x="201" y="4253"/>
                        <a:pt x="230" y="4337"/>
                      </a:cubicBezTo>
                      <a:lnTo>
                        <a:pt x="262" y="4429"/>
                      </a:lnTo>
                      <a:cubicBezTo>
                        <a:pt x="309" y="4565"/>
                        <a:pt x="437" y="4656"/>
                        <a:pt x="581" y="4656"/>
                      </a:cubicBezTo>
                      <a:lnTo>
                        <a:pt x="5831" y="4656"/>
                      </a:lnTo>
                      <a:cubicBezTo>
                        <a:pt x="6013" y="4656"/>
                        <a:pt x="6170" y="4529"/>
                        <a:pt x="6207" y="4351"/>
                      </a:cubicBezTo>
                      <a:lnTo>
                        <a:pt x="6243" y="4180"/>
                      </a:lnTo>
                      <a:cubicBezTo>
                        <a:pt x="6251" y="4148"/>
                        <a:pt x="6257" y="4116"/>
                        <a:pt x="6262" y="4083"/>
                      </a:cubicBezTo>
                      <a:cubicBezTo>
                        <a:pt x="6389" y="3365"/>
                        <a:pt x="6260" y="2625"/>
                        <a:pt x="5894" y="1991"/>
                      </a:cubicBezTo>
                      <a:lnTo>
                        <a:pt x="5087" y="580"/>
                      </a:lnTo>
                      <a:cubicBezTo>
                        <a:pt x="5087" y="580"/>
                        <a:pt x="4855" y="457"/>
                        <a:pt x="4502" y="325"/>
                      </a:cubicBezTo>
                      <a:cubicBezTo>
                        <a:pt x="4086" y="170"/>
                        <a:pt x="3503" y="1"/>
                        <a:pt x="2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487"/>
                <p:cNvSpPr/>
                <p:nvPr/>
              </p:nvSpPr>
              <p:spPr>
                <a:xfrm>
                  <a:off x="3447780" y="3747993"/>
                  <a:ext cx="106950" cy="110988"/>
                </a:xfrm>
                <a:custGeom>
                  <a:rect b="b" l="l" r="r" t="t"/>
                  <a:pathLst>
                    <a:path extrusionOk="0" h="4738" w="4571">
                      <a:moveTo>
                        <a:pt x="1602" y="1"/>
                      </a:moveTo>
                      <a:lnTo>
                        <a:pt x="1" y="2292"/>
                      </a:lnTo>
                      <a:cubicBezTo>
                        <a:pt x="1" y="2292"/>
                        <a:pt x="680" y="4590"/>
                        <a:pt x="2258" y="4727"/>
                      </a:cubicBezTo>
                      <a:cubicBezTo>
                        <a:pt x="2338" y="4734"/>
                        <a:pt x="2414" y="4738"/>
                        <a:pt x="2486" y="4738"/>
                      </a:cubicBezTo>
                      <a:cubicBezTo>
                        <a:pt x="3840" y="4738"/>
                        <a:pt x="3865" y="3564"/>
                        <a:pt x="3596" y="2854"/>
                      </a:cubicBezTo>
                      <a:cubicBezTo>
                        <a:pt x="4571" y="2367"/>
                        <a:pt x="3972" y="956"/>
                        <a:pt x="3972" y="956"/>
                      </a:cubicBezTo>
                      <a:lnTo>
                        <a:pt x="1602" y="1"/>
                      </a:lnTo>
                      <a:close/>
                    </a:path>
                  </a:pathLst>
                </a:custGeom>
                <a:solidFill>
                  <a:srgbClr val="4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487"/>
                <p:cNvSpPr/>
                <p:nvPr/>
              </p:nvSpPr>
              <p:spPr>
                <a:xfrm>
                  <a:off x="3315561" y="3696505"/>
                  <a:ext cx="210858" cy="302557"/>
                </a:xfrm>
                <a:custGeom>
                  <a:rect b="b" l="l" r="r" t="t"/>
                  <a:pathLst>
                    <a:path extrusionOk="0" h="12916" w="9012">
                      <a:moveTo>
                        <a:pt x="5578" y="0"/>
                      </a:moveTo>
                      <a:cubicBezTo>
                        <a:pt x="4383" y="0"/>
                        <a:pt x="3353" y="390"/>
                        <a:pt x="2506" y="923"/>
                      </a:cubicBezTo>
                      <a:cubicBezTo>
                        <a:pt x="1187" y="1751"/>
                        <a:pt x="337" y="3492"/>
                        <a:pt x="92" y="5093"/>
                      </a:cubicBezTo>
                      <a:cubicBezTo>
                        <a:pt x="19" y="5573"/>
                        <a:pt x="0" y="6040"/>
                        <a:pt x="39" y="6466"/>
                      </a:cubicBezTo>
                      <a:cubicBezTo>
                        <a:pt x="42" y="6508"/>
                        <a:pt x="44" y="6554"/>
                        <a:pt x="47" y="6603"/>
                      </a:cubicBezTo>
                      <a:cubicBezTo>
                        <a:pt x="63" y="6963"/>
                        <a:pt x="75" y="7457"/>
                        <a:pt x="117" y="7988"/>
                      </a:cubicBezTo>
                      <a:cubicBezTo>
                        <a:pt x="138" y="8241"/>
                        <a:pt x="166" y="8505"/>
                        <a:pt x="204" y="8767"/>
                      </a:cubicBezTo>
                      <a:cubicBezTo>
                        <a:pt x="280" y="9271"/>
                        <a:pt x="509" y="9742"/>
                        <a:pt x="864" y="10107"/>
                      </a:cubicBezTo>
                      <a:cubicBezTo>
                        <a:pt x="1859" y="11133"/>
                        <a:pt x="3032" y="11964"/>
                        <a:pt x="3842" y="12434"/>
                      </a:cubicBezTo>
                      <a:lnTo>
                        <a:pt x="3903" y="12470"/>
                      </a:lnTo>
                      <a:cubicBezTo>
                        <a:pt x="4065" y="12562"/>
                        <a:pt x="4213" y="12639"/>
                        <a:pt x="4339" y="12699"/>
                      </a:cubicBezTo>
                      <a:cubicBezTo>
                        <a:pt x="4639" y="12842"/>
                        <a:pt x="4966" y="12916"/>
                        <a:pt x="5298" y="12916"/>
                      </a:cubicBezTo>
                      <a:cubicBezTo>
                        <a:pt x="5324" y="12916"/>
                        <a:pt x="5349" y="12915"/>
                        <a:pt x="5375" y="12915"/>
                      </a:cubicBezTo>
                      <a:cubicBezTo>
                        <a:pt x="5547" y="12907"/>
                        <a:pt x="5785" y="12905"/>
                        <a:pt x="6109" y="12904"/>
                      </a:cubicBezTo>
                      <a:cubicBezTo>
                        <a:pt x="6227" y="12904"/>
                        <a:pt x="6337" y="12843"/>
                        <a:pt x="6401" y="12742"/>
                      </a:cubicBezTo>
                      <a:cubicBezTo>
                        <a:pt x="7832" y="10466"/>
                        <a:pt x="8576" y="8799"/>
                        <a:pt x="8587" y="7674"/>
                      </a:cubicBezTo>
                      <a:cubicBezTo>
                        <a:pt x="8600" y="6521"/>
                        <a:pt x="8290" y="5610"/>
                        <a:pt x="8358" y="5353"/>
                      </a:cubicBezTo>
                      <a:cubicBezTo>
                        <a:pt x="9012" y="3466"/>
                        <a:pt x="8835" y="2290"/>
                        <a:pt x="8506" y="1587"/>
                      </a:cubicBezTo>
                      <a:cubicBezTo>
                        <a:pt x="8189" y="913"/>
                        <a:pt x="7382" y="278"/>
                        <a:pt x="7027" y="187"/>
                      </a:cubicBezTo>
                      <a:cubicBezTo>
                        <a:pt x="6521" y="58"/>
                        <a:pt x="6037" y="0"/>
                        <a:pt x="5578"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487"/>
                <p:cNvSpPr/>
                <p:nvPr/>
              </p:nvSpPr>
              <p:spPr>
                <a:xfrm>
                  <a:off x="3466451" y="3801168"/>
                  <a:ext cx="23093" cy="121927"/>
                </a:xfrm>
                <a:custGeom>
                  <a:rect b="b" l="l" r="r" t="t"/>
                  <a:pathLst>
                    <a:path extrusionOk="0" h="5205" w="987">
                      <a:moveTo>
                        <a:pt x="932" y="0"/>
                      </a:moveTo>
                      <a:cubicBezTo>
                        <a:pt x="907" y="59"/>
                        <a:pt x="884" y="116"/>
                        <a:pt x="861" y="174"/>
                      </a:cubicBezTo>
                      <a:lnTo>
                        <a:pt x="796" y="352"/>
                      </a:lnTo>
                      <a:cubicBezTo>
                        <a:pt x="789" y="371"/>
                        <a:pt x="781" y="392"/>
                        <a:pt x="775" y="410"/>
                      </a:cubicBezTo>
                      <a:cubicBezTo>
                        <a:pt x="759" y="456"/>
                        <a:pt x="743" y="503"/>
                        <a:pt x="728" y="549"/>
                      </a:cubicBezTo>
                      <a:cubicBezTo>
                        <a:pt x="709" y="602"/>
                        <a:pt x="693" y="654"/>
                        <a:pt x="678" y="708"/>
                      </a:cubicBezTo>
                      <a:cubicBezTo>
                        <a:pt x="641" y="829"/>
                        <a:pt x="606" y="949"/>
                        <a:pt x="575" y="1070"/>
                      </a:cubicBezTo>
                      <a:cubicBezTo>
                        <a:pt x="542" y="1188"/>
                        <a:pt x="514" y="1311"/>
                        <a:pt x="487" y="1433"/>
                      </a:cubicBezTo>
                      <a:cubicBezTo>
                        <a:pt x="486" y="1437"/>
                        <a:pt x="487" y="1439"/>
                        <a:pt x="487" y="1442"/>
                      </a:cubicBezTo>
                      <a:cubicBezTo>
                        <a:pt x="492" y="1458"/>
                        <a:pt x="496" y="1474"/>
                        <a:pt x="500" y="1490"/>
                      </a:cubicBezTo>
                      <a:cubicBezTo>
                        <a:pt x="557" y="1698"/>
                        <a:pt x="611" y="1906"/>
                        <a:pt x="660" y="2116"/>
                      </a:cubicBezTo>
                      <a:cubicBezTo>
                        <a:pt x="713" y="2341"/>
                        <a:pt x="760" y="2568"/>
                        <a:pt x="794" y="2797"/>
                      </a:cubicBezTo>
                      <a:lnTo>
                        <a:pt x="806" y="2883"/>
                      </a:lnTo>
                      <a:lnTo>
                        <a:pt x="816" y="2968"/>
                      </a:lnTo>
                      <a:cubicBezTo>
                        <a:pt x="820" y="2997"/>
                        <a:pt x="824" y="3027"/>
                        <a:pt x="826" y="3054"/>
                      </a:cubicBezTo>
                      <a:lnTo>
                        <a:pt x="835" y="3140"/>
                      </a:lnTo>
                      <a:lnTo>
                        <a:pt x="839" y="3183"/>
                      </a:lnTo>
                      <a:cubicBezTo>
                        <a:pt x="840" y="3198"/>
                        <a:pt x="841" y="3212"/>
                        <a:pt x="842" y="3228"/>
                      </a:cubicBezTo>
                      <a:lnTo>
                        <a:pt x="847" y="3314"/>
                      </a:lnTo>
                      <a:cubicBezTo>
                        <a:pt x="851" y="3371"/>
                        <a:pt x="852" y="3429"/>
                        <a:pt x="854" y="3486"/>
                      </a:cubicBezTo>
                      <a:lnTo>
                        <a:pt x="855" y="3530"/>
                      </a:lnTo>
                      <a:lnTo>
                        <a:pt x="855" y="3573"/>
                      </a:lnTo>
                      <a:lnTo>
                        <a:pt x="855" y="3660"/>
                      </a:lnTo>
                      <a:lnTo>
                        <a:pt x="855" y="3704"/>
                      </a:lnTo>
                      <a:lnTo>
                        <a:pt x="854" y="3748"/>
                      </a:lnTo>
                      <a:lnTo>
                        <a:pt x="850" y="3834"/>
                      </a:lnTo>
                      <a:lnTo>
                        <a:pt x="849" y="3855"/>
                      </a:lnTo>
                      <a:lnTo>
                        <a:pt x="847" y="3878"/>
                      </a:lnTo>
                      <a:lnTo>
                        <a:pt x="837" y="4007"/>
                      </a:lnTo>
                      <a:cubicBezTo>
                        <a:pt x="830" y="4064"/>
                        <a:pt x="822" y="4121"/>
                        <a:pt x="816" y="4178"/>
                      </a:cubicBezTo>
                      <a:cubicBezTo>
                        <a:pt x="815" y="4186"/>
                        <a:pt x="818" y="4193"/>
                        <a:pt x="822" y="4198"/>
                      </a:cubicBezTo>
                      <a:cubicBezTo>
                        <a:pt x="846" y="4221"/>
                        <a:pt x="863" y="4250"/>
                        <a:pt x="879" y="4280"/>
                      </a:cubicBezTo>
                      <a:cubicBezTo>
                        <a:pt x="894" y="4311"/>
                        <a:pt x="907" y="4342"/>
                        <a:pt x="917" y="4376"/>
                      </a:cubicBezTo>
                      <a:cubicBezTo>
                        <a:pt x="935" y="4443"/>
                        <a:pt x="944" y="4512"/>
                        <a:pt x="943" y="4581"/>
                      </a:cubicBezTo>
                      <a:cubicBezTo>
                        <a:pt x="940" y="4650"/>
                        <a:pt x="928" y="4720"/>
                        <a:pt x="902" y="4783"/>
                      </a:cubicBezTo>
                      <a:cubicBezTo>
                        <a:pt x="877" y="4848"/>
                        <a:pt x="838" y="4906"/>
                        <a:pt x="789" y="4957"/>
                      </a:cubicBezTo>
                      <a:cubicBezTo>
                        <a:pt x="740" y="5007"/>
                        <a:pt x="683" y="5048"/>
                        <a:pt x="620" y="5080"/>
                      </a:cubicBezTo>
                      <a:cubicBezTo>
                        <a:pt x="558" y="5112"/>
                        <a:pt x="491" y="5136"/>
                        <a:pt x="422" y="5155"/>
                      </a:cubicBezTo>
                      <a:cubicBezTo>
                        <a:pt x="355" y="5172"/>
                        <a:pt x="284" y="5183"/>
                        <a:pt x="214" y="5191"/>
                      </a:cubicBezTo>
                      <a:cubicBezTo>
                        <a:pt x="143" y="5199"/>
                        <a:pt x="72" y="5203"/>
                        <a:pt x="1" y="5203"/>
                      </a:cubicBezTo>
                      <a:cubicBezTo>
                        <a:pt x="30" y="5204"/>
                        <a:pt x="58" y="5204"/>
                        <a:pt x="87" y="5204"/>
                      </a:cubicBezTo>
                      <a:cubicBezTo>
                        <a:pt x="201" y="5204"/>
                        <a:pt x="315" y="5195"/>
                        <a:pt x="427" y="5170"/>
                      </a:cubicBezTo>
                      <a:cubicBezTo>
                        <a:pt x="498" y="5155"/>
                        <a:pt x="566" y="5131"/>
                        <a:pt x="632" y="5099"/>
                      </a:cubicBezTo>
                      <a:cubicBezTo>
                        <a:pt x="697" y="5068"/>
                        <a:pt x="759" y="5027"/>
                        <a:pt x="811" y="4976"/>
                      </a:cubicBezTo>
                      <a:cubicBezTo>
                        <a:pt x="863" y="4925"/>
                        <a:pt x="906" y="4863"/>
                        <a:pt x="935" y="4796"/>
                      </a:cubicBezTo>
                      <a:cubicBezTo>
                        <a:pt x="949" y="4762"/>
                        <a:pt x="961" y="4726"/>
                        <a:pt x="969" y="4690"/>
                      </a:cubicBezTo>
                      <a:cubicBezTo>
                        <a:pt x="976" y="4654"/>
                        <a:pt x="981" y="4617"/>
                        <a:pt x="983" y="4581"/>
                      </a:cubicBezTo>
                      <a:cubicBezTo>
                        <a:pt x="986" y="4507"/>
                        <a:pt x="978" y="4434"/>
                        <a:pt x="959" y="4363"/>
                      </a:cubicBezTo>
                      <a:cubicBezTo>
                        <a:pt x="948" y="4327"/>
                        <a:pt x="935" y="4292"/>
                        <a:pt x="921" y="4259"/>
                      </a:cubicBezTo>
                      <a:cubicBezTo>
                        <a:pt x="905" y="4228"/>
                        <a:pt x="888" y="4200"/>
                        <a:pt x="865" y="4173"/>
                      </a:cubicBezTo>
                      <a:cubicBezTo>
                        <a:pt x="898" y="3946"/>
                        <a:pt x="913" y="3716"/>
                        <a:pt x="908" y="3486"/>
                      </a:cubicBezTo>
                      <a:cubicBezTo>
                        <a:pt x="904" y="3253"/>
                        <a:pt x="883" y="3019"/>
                        <a:pt x="848" y="2790"/>
                      </a:cubicBezTo>
                      <a:lnTo>
                        <a:pt x="836" y="2705"/>
                      </a:lnTo>
                      <a:lnTo>
                        <a:pt x="820" y="2618"/>
                      </a:lnTo>
                      <a:lnTo>
                        <a:pt x="805" y="2532"/>
                      </a:lnTo>
                      <a:lnTo>
                        <a:pt x="788" y="2446"/>
                      </a:lnTo>
                      <a:lnTo>
                        <a:pt x="770" y="2361"/>
                      </a:lnTo>
                      <a:lnTo>
                        <a:pt x="752" y="2276"/>
                      </a:lnTo>
                      <a:lnTo>
                        <a:pt x="732" y="2192"/>
                      </a:lnTo>
                      <a:lnTo>
                        <a:pt x="712" y="2107"/>
                      </a:lnTo>
                      <a:cubicBezTo>
                        <a:pt x="662" y="1907"/>
                        <a:pt x="609" y="1707"/>
                        <a:pt x="551" y="1508"/>
                      </a:cubicBezTo>
                      <a:cubicBezTo>
                        <a:pt x="544" y="1485"/>
                        <a:pt x="537" y="1462"/>
                        <a:pt x="530" y="1439"/>
                      </a:cubicBezTo>
                      <a:lnTo>
                        <a:pt x="548" y="1352"/>
                      </a:lnTo>
                      <a:cubicBezTo>
                        <a:pt x="555" y="1321"/>
                        <a:pt x="561" y="1290"/>
                        <a:pt x="568" y="1261"/>
                      </a:cubicBezTo>
                      <a:lnTo>
                        <a:pt x="588" y="1169"/>
                      </a:lnTo>
                      <a:cubicBezTo>
                        <a:pt x="595" y="1138"/>
                        <a:pt x="602" y="1110"/>
                        <a:pt x="610" y="1079"/>
                      </a:cubicBezTo>
                      <a:cubicBezTo>
                        <a:pt x="638" y="957"/>
                        <a:pt x="670" y="836"/>
                        <a:pt x="704" y="716"/>
                      </a:cubicBezTo>
                      <a:lnTo>
                        <a:pt x="750" y="554"/>
                      </a:lnTo>
                      <a:cubicBezTo>
                        <a:pt x="765" y="507"/>
                        <a:pt x="779" y="461"/>
                        <a:pt x="794" y="413"/>
                      </a:cubicBezTo>
                      <a:cubicBezTo>
                        <a:pt x="800" y="394"/>
                        <a:pt x="805" y="374"/>
                        <a:pt x="811" y="356"/>
                      </a:cubicBezTo>
                      <a:cubicBezTo>
                        <a:pt x="830" y="297"/>
                        <a:pt x="850" y="236"/>
                        <a:pt x="868" y="178"/>
                      </a:cubicBezTo>
                      <a:cubicBezTo>
                        <a:pt x="889" y="118"/>
                        <a:pt x="909" y="60"/>
                        <a:pt x="932" y="0"/>
                      </a:cubicBezTo>
                      <a:close/>
                    </a:path>
                  </a:pathLst>
                </a:custGeom>
                <a:solidFill>
                  <a:srgbClr val="FC9770"/>
                </a:solidFill>
                <a:ln cap="flat" cmpd="sng" w="9525">
                  <a:solidFill>
                    <a:srgbClr val="FC977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487"/>
                <p:cNvSpPr/>
                <p:nvPr/>
              </p:nvSpPr>
              <p:spPr>
                <a:xfrm>
                  <a:off x="3419586" y="3946051"/>
                  <a:ext cx="32944" cy="11244"/>
                </a:xfrm>
                <a:custGeom>
                  <a:rect b="b" l="l" r="r" t="t"/>
                  <a:pathLst>
                    <a:path extrusionOk="0" h="480" w="1408">
                      <a:moveTo>
                        <a:pt x="54" y="1"/>
                      </a:moveTo>
                      <a:cubicBezTo>
                        <a:pt x="36" y="1"/>
                        <a:pt x="20" y="12"/>
                        <a:pt x="12" y="28"/>
                      </a:cubicBezTo>
                      <a:cubicBezTo>
                        <a:pt x="1" y="53"/>
                        <a:pt x="12" y="80"/>
                        <a:pt x="35" y="91"/>
                      </a:cubicBezTo>
                      <a:cubicBezTo>
                        <a:pt x="474" y="293"/>
                        <a:pt x="873" y="392"/>
                        <a:pt x="1115" y="441"/>
                      </a:cubicBezTo>
                      <a:cubicBezTo>
                        <a:pt x="1262" y="470"/>
                        <a:pt x="1352" y="479"/>
                        <a:pt x="1353" y="479"/>
                      </a:cubicBezTo>
                      <a:cubicBezTo>
                        <a:pt x="1355" y="479"/>
                        <a:pt x="1356" y="480"/>
                        <a:pt x="1358" y="480"/>
                      </a:cubicBezTo>
                      <a:cubicBezTo>
                        <a:pt x="1383" y="480"/>
                        <a:pt x="1403" y="461"/>
                        <a:pt x="1406" y="437"/>
                      </a:cubicBezTo>
                      <a:cubicBezTo>
                        <a:pt x="1408" y="412"/>
                        <a:pt x="1388" y="388"/>
                        <a:pt x="1363" y="385"/>
                      </a:cubicBezTo>
                      <a:cubicBezTo>
                        <a:pt x="1357" y="385"/>
                        <a:pt x="767" y="320"/>
                        <a:pt x="75" y="5"/>
                      </a:cubicBezTo>
                      <a:cubicBezTo>
                        <a:pt x="68" y="2"/>
                        <a:pt x="61" y="1"/>
                        <a:pt x="54" y="1"/>
                      </a:cubicBezTo>
                      <a:close/>
                    </a:path>
                  </a:pathLst>
                </a:custGeom>
                <a:solidFill>
                  <a:srgbClr val="FC9770"/>
                </a:solidFill>
                <a:ln cap="flat" cmpd="sng" w="9525">
                  <a:solidFill>
                    <a:srgbClr val="FC977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487"/>
                <p:cNvSpPr/>
                <p:nvPr/>
              </p:nvSpPr>
              <p:spPr>
                <a:xfrm>
                  <a:off x="3490621" y="3793929"/>
                  <a:ext cx="25737" cy="17850"/>
                </a:xfrm>
                <a:custGeom>
                  <a:rect b="b" l="l" r="r" t="t"/>
                  <a:pathLst>
                    <a:path extrusionOk="0" h="762" w="1100">
                      <a:moveTo>
                        <a:pt x="201" y="1"/>
                      </a:moveTo>
                      <a:cubicBezTo>
                        <a:pt x="122" y="1"/>
                        <a:pt x="49" y="53"/>
                        <a:pt x="26" y="133"/>
                      </a:cubicBezTo>
                      <a:cubicBezTo>
                        <a:pt x="1" y="220"/>
                        <a:pt x="42" y="311"/>
                        <a:pt x="120" y="349"/>
                      </a:cubicBezTo>
                      <a:lnTo>
                        <a:pt x="130" y="354"/>
                      </a:lnTo>
                      <a:cubicBezTo>
                        <a:pt x="166" y="373"/>
                        <a:pt x="203" y="387"/>
                        <a:pt x="239" y="402"/>
                      </a:cubicBezTo>
                      <a:cubicBezTo>
                        <a:pt x="275" y="418"/>
                        <a:pt x="314" y="431"/>
                        <a:pt x="350" y="447"/>
                      </a:cubicBezTo>
                      <a:cubicBezTo>
                        <a:pt x="424" y="476"/>
                        <a:pt x="496" y="508"/>
                        <a:pt x="571" y="539"/>
                      </a:cubicBezTo>
                      <a:cubicBezTo>
                        <a:pt x="644" y="573"/>
                        <a:pt x="716" y="606"/>
                        <a:pt x="791" y="641"/>
                      </a:cubicBezTo>
                      <a:cubicBezTo>
                        <a:pt x="864" y="677"/>
                        <a:pt x="940" y="716"/>
                        <a:pt x="1014" y="753"/>
                      </a:cubicBezTo>
                      <a:cubicBezTo>
                        <a:pt x="1025" y="759"/>
                        <a:pt x="1036" y="761"/>
                        <a:pt x="1046" y="761"/>
                      </a:cubicBezTo>
                      <a:cubicBezTo>
                        <a:pt x="1067" y="761"/>
                        <a:pt x="1084" y="751"/>
                        <a:pt x="1094" y="733"/>
                      </a:cubicBezTo>
                      <a:cubicBezTo>
                        <a:pt x="1100" y="717"/>
                        <a:pt x="1100" y="701"/>
                        <a:pt x="1095" y="687"/>
                      </a:cubicBezTo>
                      <a:cubicBezTo>
                        <a:pt x="1075" y="639"/>
                        <a:pt x="1053" y="600"/>
                        <a:pt x="1026" y="561"/>
                      </a:cubicBezTo>
                      <a:cubicBezTo>
                        <a:pt x="1000" y="522"/>
                        <a:pt x="972" y="486"/>
                        <a:pt x="941" y="451"/>
                      </a:cubicBezTo>
                      <a:cubicBezTo>
                        <a:pt x="880" y="380"/>
                        <a:pt x="812" y="318"/>
                        <a:pt x="740" y="261"/>
                      </a:cubicBezTo>
                      <a:cubicBezTo>
                        <a:pt x="667" y="206"/>
                        <a:pt x="590" y="154"/>
                        <a:pt x="508" y="112"/>
                      </a:cubicBezTo>
                      <a:cubicBezTo>
                        <a:pt x="488" y="101"/>
                        <a:pt x="467" y="91"/>
                        <a:pt x="447" y="81"/>
                      </a:cubicBezTo>
                      <a:cubicBezTo>
                        <a:pt x="426" y="72"/>
                        <a:pt x="406" y="62"/>
                        <a:pt x="383" y="54"/>
                      </a:cubicBezTo>
                      <a:cubicBezTo>
                        <a:pt x="341" y="36"/>
                        <a:pt x="298" y="21"/>
                        <a:pt x="254" y="9"/>
                      </a:cubicBezTo>
                      <a:cubicBezTo>
                        <a:pt x="236" y="3"/>
                        <a:pt x="218" y="1"/>
                        <a:pt x="201" y="1"/>
                      </a:cubicBezTo>
                      <a:close/>
                    </a:path>
                  </a:pathLst>
                </a:custGeom>
                <a:solidFill>
                  <a:srgbClr val="4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487"/>
                <p:cNvSpPr/>
                <p:nvPr/>
              </p:nvSpPr>
              <p:spPr>
                <a:xfrm>
                  <a:off x="3437251" y="3800863"/>
                  <a:ext cx="17595" cy="26868"/>
                </a:xfrm>
                <a:custGeom>
                  <a:rect b="b" l="l" r="r" t="t"/>
                  <a:pathLst>
                    <a:path extrusionOk="0" h="1147" w="752">
                      <a:moveTo>
                        <a:pt x="453" y="0"/>
                      </a:moveTo>
                      <a:cubicBezTo>
                        <a:pt x="290" y="0"/>
                        <a:pt x="121" y="218"/>
                        <a:pt x="63" y="512"/>
                      </a:cubicBezTo>
                      <a:cubicBezTo>
                        <a:pt x="1" y="826"/>
                        <a:pt x="90" y="1108"/>
                        <a:pt x="263" y="1143"/>
                      </a:cubicBezTo>
                      <a:cubicBezTo>
                        <a:pt x="275" y="1146"/>
                        <a:pt x="287" y="1147"/>
                        <a:pt x="299" y="1147"/>
                      </a:cubicBezTo>
                      <a:cubicBezTo>
                        <a:pt x="462" y="1147"/>
                        <a:pt x="631" y="928"/>
                        <a:pt x="689" y="636"/>
                      </a:cubicBezTo>
                      <a:cubicBezTo>
                        <a:pt x="751" y="320"/>
                        <a:pt x="662" y="38"/>
                        <a:pt x="489" y="4"/>
                      </a:cubicBezTo>
                      <a:cubicBezTo>
                        <a:pt x="477" y="2"/>
                        <a:pt x="465" y="0"/>
                        <a:pt x="453"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487"/>
                <p:cNvSpPr/>
                <p:nvPr/>
              </p:nvSpPr>
              <p:spPr>
                <a:xfrm>
                  <a:off x="3492188" y="3812412"/>
                  <a:ext cx="15162" cy="23167"/>
                </a:xfrm>
                <a:custGeom>
                  <a:rect b="b" l="l" r="r" t="t"/>
                  <a:pathLst>
                    <a:path extrusionOk="0" h="989" w="648">
                      <a:moveTo>
                        <a:pt x="391" y="0"/>
                      </a:moveTo>
                      <a:cubicBezTo>
                        <a:pt x="251" y="0"/>
                        <a:pt x="104" y="188"/>
                        <a:pt x="54" y="441"/>
                      </a:cubicBezTo>
                      <a:cubicBezTo>
                        <a:pt x="0" y="713"/>
                        <a:pt x="77" y="957"/>
                        <a:pt x="226" y="986"/>
                      </a:cubicBezTo>
                      <a:cubicBezTo>
                        <a:pt x="236" y="988"/>
                        <a:pt x="246" y="989"/>
                        <a:pt x="256" y="989"/>
                      </a:cubicBezTo>
                      <a:cubicBezTo>
                        <a:pt x="396" y="989"/>
                        <a:pt x="543" y="801"/>
                        <a:pt x="593" y="548"/>
                      </a:cubicBezTo>
                      <a:cubicBezTo>
                        <a:pt x="647" y="276"/>
                        <a:pt x="570" y="32"/>
                        <a:pt x="421" y="3"/>
                      </a:cubicBezTo>
                      <a:cubicBezTo>
                        <a:pt x="411" y="1"/>
                        <a:pt x="401" y="0"/>
                        <a:pt x="391" y="0"/>
                      </a:cubicBezTo>
                      <a:close/>
                    </a:path>
                  </a:pathLst>
                </a:custGeom>
                <a:solidFill>
                  <a:srgbClr val="3A23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487"/>
                <p:cNvSpPr/>
                <p:nvPr/>
              </p:nvSpPr>
              <p:spPr>
                <a:xfrm>
                  <a:off x="3405454" y="3777087"/>
                  <a:ext cx="66964" cy="16187"/>
                </a:xfrm>
                <a:custGeom>
                  <a:rect b="b" l="l" r="r" t="t"/>
                  <a:pathLst>
                    <a:path extrusionOk="0" h="691" w="2862">
                      <a:moveTo>
                        <a:pt x="1439" y="1"/>
                      </a:moveTo>
                      <a:cubicBezTo>
                        <a:pt x="1419" y="1"/>
                        <a:pt x="1399" y="1"/>
                        <a:pt x="1379" y="2"/>
                      </a:cubicBezTo>
                      <a:cubicBezTo>
                        <a:pt x="1152" y="6"/>
                        <a:pt x="925" y="38"/>
                        <a:pt x="705" y="104"/>
                      </a:cubicBezTo>
                      <a:cubicBezTo>
                        <a:pt x="487" y="169"/>
                        <a:pt x="279" y="268"/>
                        <a:pt x="90" y="391"/>
                      </a:cubicBezTo>
                      <a:cubicBezTo>
                        <a:pt x="21" y="436"/>
                        <a:pt x="1" y="530"/>
                        <a:pt x="46" y="599"/>
                      </a:cubicBezTo>
                      <a:cubicBezTo>
                        <a:pt x="74" y="644"/>
                        <a:pt x="122" y="668"/>
                        <a:pt x="171" y="668"/>
                      </a:cubicBezTo>
                      <a:cubicBezTo>
                        <a:pt x="197" y="668"/>
                        <a:pt x="223" y="661"/>
                        <a:pt x="247" y="648"/>
                      </a:cubicBezTo>
                      <a:cubicBezTo>
                        <a:pt x="421" y="548"/>
                        <a:pt x="603" y="471"/>
                        <a:pt x="795" y="426"/>
                      </a:cubicBezTo>
                      <a:cubicBezTo>
                        <a:pt x="960" y="386"/>
                        <a:pt x="1131" y="368"/>
                        <a:pt x="1302" y="368"/>
                      </a:cubicBezTo>
                      <a:cubicBezTo>
                        <a:pt x="1327" y="368"/>
                        <a:pt x="1352" y="368"/>
                        <a:pt x="1377" y="369"/>
                      </a:cubicBezTo>
                      <a:cubicBezTo>
                        <a:pt x="1574" y="375"/>
                        <a:pt x="1771" y="406"/>
                        <a:pt x="1962" y="456"/>
                      </a:cubicBezTo>
                      <a:cubicBezTo>
                        <a:pt x="2058" y="482"/>
                        <a:pt x="2151" y="510"/>
                        <a:pt x="2244" y="545"/>
                      </a:cubicBezTo>
                      <a:cubicBezTo>
                        <a:pt x="2290" y="564"/>
                        <a:pt x="2336" y="581"/>
                        <a:pt x="2380" y="600"/>
                      </a:cubicBezTo>
                      <a:cubicBezTo>
                        <a:pt x="2402" y="611"/>
                        <a:pt x="2425" y="621"/>
                        <a:pt x="2446" y="631"/>
                      </a:cubicBezTo>
                      <a:lnTo>
                        <a:pt x="2478" y="647"/>
                      </a:lnTo>
                      <a:cubicBezTo>
                        <a:pt x="2487" y="652"/>
                        <a:pt x="2499" y="658"/>
                        <a:pt x="2504" y="661"/>
                      </a:cubicBezTo>
                      <a:cubicBezTo>
                        <a:pt x="2538" y="681"/>
                        <a:pt x="2576" y="691"/>
                        <a:pt x="2613" y="691"/>
                      </a:cubicBezTo>
                      <a:cubicBezTo>
                        <a:pt x="2688" y="691"/>
                        <a:pt x="2760" y="652"/>
                        <a:pt x="2801" y="584"/>
                      </a:cubicBezTo>
                      <a:cubicBezTo>
                        <a:pt x="2861" y="482"/>
                        <a:pt x="2826" y="348"/>
                        <a:pt x="2724" y="288"/>
                      </a:cubicBezTo>
                      <a:cubicBezTo>
                        <a:pt x="2720" y="285"/>
                        <a:pt x="2714" y="283"/>
                        <a:pt x="2710" y="282"/>
                      </a:cubicBezTo>
                      <a:lnTo>
                        <a:pt x="2707" y="280"/>
                      </a:lnTo>
                      <a:cubicBezTo>
                        <a:pt x="2689" y="271"/>
                        <a:pt x="2678" y="266"/>
                        <a:pt x="2662" y="260"/>
                      </a:cubicBezTo>
                      <a:lnTo>
                        <a:pt x="2621" y="242"/>
                      </a:lnTo>
                      <a:cubicBezTo>
                        <a:pt x="2594" y="230"/>
                        <a:pt x="2567" y="220"/>
                        <a:pt x="2540" y="210"/>
                      </a:cubicBezTo>
                      <a:cubicBezTo>
                        <a:pt x="2487" y="189"/>
                        <a:pt x="2433" y="171"/>
                        <a:pt x="2380" y="153"/>
                      </a:cubicBezTo>
                      <a:cubicBezTo>
                        <a:pt x="2272" y="118"/>
                        <a:pt x="2164" y="91"/>
                        <a:pt x="2053" y="67"/>
                      </a:cubicBezTo>
                      <a:cubicBezTo>
                        <a:pt x="1852" y="25"/>
                        <a:pt x="1645" y="1"/>
                        <a:pt x="1439" y="1"/>
                      </a:cubicBezTo>
                      <a:close/>
                    </a:path>
                  </a:pathLst>
                </a:custGeom>
                <a:solidFill>
                  <a:srgbClr val="4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487"/>
                <p:cNvSpPr/>
                <p:nvPr/>
              </p:nvSpPr>
              <p:spPr>
                <a:xfrm>
                  <a:off x="3241274" y="3618195"/>
                  <a:ext cx="326769" cy="228815"/>
                </a:xfrm>
                <a:custGeom>
                  <a:rect b="b" l="l" r="r" t="t"/>
                  <a:pathLst>
                    <a:path extrusionOk="0" h="9768" w="13966">
                      <a:moveTo>
                        <a:pt x="7912" y="1"/>
                      </a:moveTo>
                      <a:cubicBezTo>
                        <a:pt x="7487" y="1"/>
                        <a:pt x="7094" y="219"/>
                        <a:pt x="6866" y="568"/>
                      </a:cubicBezTo>
                      <a:cubicBezTo>
                        <a:pt x="6833" y="558"/>
                        <a:pt x="6799" y="549"/>
                        <a:pt x="6766" y="543"/>
                      </a:cubicBezTo>
                      <a:cubicBezTo>
                        <a:pt x="6665" y="523"/>
                        <a:pt x="6565" y="513"/>
                        <a:pt x="6466" y="513"/>
                      </a:cubicBezTo>
                      <a:cubicBezTo>
                        <a:pt x="5825" y="513"/>
                        <a:pt x="5245" y="919"/>
                        <a:pt x="5029" y="1529"/>
                      </a:cubicBezTo>
                      <a:cubicBezTo>
                        <a:pt x="5015" y="1528"/>
                        <a:pt x="5002" y="1528"/>
                        <a:pt x="4988" y="1528"/>
                      </a:cubicBezTo>
                      <a:cubicBezTo>
                        <a:pt x="3952" y="1528"/>
                        <a:pt x="3006" y="2133"/>
                        <a:pt x="2568" y="3064"/>
                      </a:cubicBezTo>
                      <a:cubicBezTo>
                        <a:pt x="2503" y="3056"/>
                        <a:pt x="2439" y="3052"/>
                        <a:pt x="2375" y="3052"/>
                      </a:cubicBezTo>
                      <a:cubicBezTo>
                        <a:pt x="1648" y="3052"/>
                        <a:pt x="996" y="3565"/>
                        <a:pt x="849" y="4306"/>
                      </a:cubicBezTo>
                      <a:cubicBezTo>
                        <a:pt x="764" y="4727"/>
                        <a:pt x="860" y="5143"/>
                        <a:pt x="1082" y="5475"/>
                      </a:cubicBezTo>
                      <a:cubicBezTo>
                        <a:pt x="848" y="5672"/>
                        <a:pt x="649" y="5915"/>
                        <a:pt x="501" y="6193"/>
                      </a:cubicBezTo>
                      <a:cubicBezTo>
                        <a:pt x="392" y="6398"/>
                        <a:pt x="311" y="6620"/>
                        <a:pt x="264" y="6860"/>
                      </a:cubicBezTo>
                      <a:cubicBezTo>
                        <a:pt x="1" y="8178"/>
                        <a:pt x="857" y="9459"/>
                        <a:pt x="2175" y="9721"/>
                      </a:cubicBezTo>
                      <a:cubicBezTo>
                        <a:pt x="2335" y="9752"/>
                        <a:pt x="2494" y="9768"/>
                        <a:pt x="2651" y="9768"/>
                      </a:cubicBezTo>
                      <a:cubicBezTo>
                        <a:pt x="3357" y="9768"/>
                        <a:pt x="4017" y="9458"/>
                        <a:pt x="4470" y="8946"/>
                      </a:cubicBezTo>
                      <a:cubicBezTo>
                        <a:pt x="4561" y="8959"/>
                        <a:pt x="4650" y="8965"/>
                        <a:pt x="4739" y="8965"/>
                      </a:cubicBezTo>
                      <a:cubicBezTo>
                        <a:pt x="5667" y="8965"/>
                        <a:pt x="6496" y="8312"/>
                        <a:pt x="6684" y="7368"/>
                      </a:cubicBezTo>
                      <a:cubicBezTo>
                        <a:pt x="6710" y="7238"/>
                        <a:pt x="6721" y="7107"/>
                        <a:pt x="6721" y="6977"/>
                      </a:cubicBezTo>
                      <a:cubicBezTo>
                        <a:pt x="6740" y="6981"/>
                        <a:pt x="6756" y="6985"/>
                        <a:pt x="6774" y="6989"/>
                      </a:cubicBezTo>
                      <a:cubicBezTo>
                        <a:pt x="6876" y="7009"/>
                        <a:pt x="6978" y="7019"/>
                        <a:pt x="7078" y="7019"/>
                      </a:cubicBezTo>
                      <a:cubicBezTo>
                        <a:pt x="7803" y="7019"/>
                        <a:pt x="8450" y="6507"/>
                        <a:pt x="8597" y="5769"/>
                      </a:cubicBezTo>
                      <a:cubicBezTo>
                        <a:pt x="8606" y="5727"/>
                        <a:pt x="8612" y="5685"/>
                        <a:pt x="8617" y="5643"/>
                      </a:cubicBezTo>
                      <a:cubicBezTo>
                        <a:pt x="8854" y="5587"/>
                        <a:pt x="9078" y="5491"/>
                        <a:pt x="9280" y="5362"/>
                      </a:cubicBezTo>
                      <a:cubicBezTo>
                        <a:pt x="9430" y="5629"/>
                        <a:pt x="9642" y="5861"/>
                        <a:pt x="9899" y="6035"/>
                      </a:cubicBezTo>
                      <a:cubicBezTo>
                        <a:pt x="9983" y="6901"/>
                        <a:pt x="10623" y="7646"/>
                        <a:pt x="11520" y="7824"/>
                      </a:cubicBezTo>
                      <a:cubicBezTo>
                        <a:pt x="11654" y="7851"/>
                        <a:pt x="11787" y="7864"/>
                        <a:pt x="11918" y="7864"/>
                      </a:cubicBezTo>
                      <a:cubicBezTo>
                        <a:pt x="12864" y="7864"/>
                        <a:pt x="13709" y="7197"/>
                        <a:pt x="13900" y="6233"/>
                      </a:cubicBezTo>
                      <a:cubicBezTo>
                        <a:pt x="13966" y="5896"/>
                        <a:pt x="13947" y="5564"/>
                        <a:pt x="13855" y="5261"/>
                      </a:cubicBezTo>
                      <a:cubicBezTo>
                        <a:pt x="13717" y="4798"/>
                        <a:pt x="13414" y="4394"/>
                        <a:pt x="13003" y="4131"/>
                      </a:cubicBezTo>
                      <a:cubicBezTo>
                        <a:pt x="12920" y="3483"/>
                        <a:pt x="12522" y="2912"/>
                        <a:pt x="11941" y="2611"/>
                      </a:cubicBezTo>
                      <a:cubicBezTo>
                        <a:pt x="11840" y="1762"/>
                        <a:pt x="11205" y="1036"/>
                        <a:pt x="10322" y="861"/>
                      </a:cubicBezTo>
                      <a:cubicBezTo>
                        <a:pt x="10190" y="835"/>
                        <a:pt x="10058" y="822"/>
                        <a:pt x="9928" y="822"/>
                      </a:cubicBezTo>
                      <a:cubicBezTo>
                        <a:pt x="9651" y="822"/>
                        <a:pt x="9382" y="879"/>
                        <a:pt x="9137" y="984"/>
                      </a:cubicBezTo>
                      <a:cubicBezTo>
                        <a:pt x="9033" y="513"/>
                        <a:pt x="8660" y="125"/>
                        <a:pt x="8157" y="25"/>
                      </a:cubicBezTo>
                      <a:cubicBezTo>
                        <a:pt x="8075" y="9"/>
                        <a:pt x="7993" y="1"/>
                        <a:pt x="7912" y="1"/>
                      </a:cubicBezTo>
                      <a:close/>
                    </a:path>
                  </a:pathLst>
                </a:custGeom>
                <a:solidFill>
                  <a:srgbClr val="663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487"/>
                <p:cNvSpPr/>
                <p:nvPr/>
              </p:nvSpPr>
              <p:spPr>
                <a:xfrm>
                  <a:off x="3241274" y="3702103"/>
                  <a:ext cx="326769" cy="144907"/>
                </a:xfrm>
                <a:custGeom>
                  <a:rect b="b" l="l" r="r" t="t"/>
                  <a:pathLst>
                    <a:path extrusionOk="0" h="6186" w="13966">
                      <a:moveTo>
                        <a:pt x="10463" y="1"/>
                      </a:moveTo>
                      <a:cubicBezTo>
                        <a:pt x="10075" y="289"/>
                        <a:pt x="9784" y="401"/>
                        <a:pt x="9485" y="401"/>
                      </a:cubicBezTo>
                      <a:cubicBezTo>
                        <a:pt x="9110" y="401"/>
                        <a:pt x="8721" y="225"/>
                        <a:pt x="8110" y="1"/>
                      </a:cubicBezTo>
                      <a:lnTo>
                        <a:pt x="8110" y="1"/>
                      </a:lnTo>
                      <a:cubicBezTo>
                        <a:pt x="8630" y="1003"/>
                        <a:pt x="7398" y="1866"/>
                        <a:pt x="6103" y="1866"/>
                      </a:cubicBezTo>
                      <a:cubicBezTo>
                        <a:pt x="5835" y="1866"/>
                        <a:pt x="5564" y="1829"/>
                        <a:pt x="5305" y="1748"/>
                      </a:cubicBezTo>
                      <a:cubicBezTo>
                        <a:pt x="4361" y="2918"/>
                        <a:pt x="3380" y="3275"/>
                        <a:pt x="2535" y="3275"/>
                      </a:cubicBezTo>
                      <a:cubicBezTo>
                        <a:pt x="1635" y="3275"/>
                        <a:pt x="888" y="2870"/>
                        <a:pt x="501" y="2611"/>
                      </a:cubicBezTo>
                      <a:cubicBezTo>
                        <a:pt x="392" y="2816"/>
                        <a:pt x="311" y="3038"/>
                        <a:pt x="264" y="3278"/>
                      </a:cubicBezTo>
                      <a:cubicBezTo>
                        <a:pt x="1" y="4596"/>
                        <a:pt x="857" y="5877"/>
                        <a:pt x="2175" y="6139"/>
                      </a:cubicBezTo>
                      <a:cubicBezTo>
                        <a:pt x="2335" y="6170"/>
                        <a:pt x="2494" y="6186"/>
                        <a:pt x="2651" y="6186"/>
                      </a:cubicBezTo>
                      <a:cubicBezTo>
                        <a:pt x="3357" y="6186"/>
                        <a:pt x="4017" y="5876"/>
                        <a:pt x="4470" y="5364"/>
                      </a:cubicBezTo>
                      <a:cubicBezTo>
                        <a:pt x="4561" y="5377"/>
                        <a:pt x="4650" y="5383"/>
                        <a:pt x="4739" y="5383"/>
                      </a:cubicBezTo>
                      <a:cubicBezTo>
                        <a:pt x="5667" y="5383"/>
                        <a:pt x="6496" y="4730"/>
                        <a:pt x="6684" y="3786"/>
                      </a:cubicBezTo>
                      <a:cubicBezTo>
                        <a:pt x="6710" y="3656"/>
                        <a:pt x="6721" y="3525"/>
                        <a:pt x="6721" y="3395"/>
                      </a:cubicBezTo>
                      <a:cubicBezTo>
                        <a:pt x="6740" y="3399"/>
                        <a:pt x="6756" y="3403"/>
                        <a:pt x="6774" y="3407"/>
                      </a:cubicBezTo>
                      <a:cubicBezTo>
                        <a:pt x="6876" y="3427"/>
                        <a:pt x="6978" y="3437"/>
                        <a:pt x="7078" y="3437"/>
                      </a:cubicBezTo>
                      <a:cubicBezTo>
                        <a:pt x="7803" y="3437"/>
                        <a:pt x="8450" y="2925"/>
                        <a:pt x="8597" y="2187"/>
                      </a:cubicBezTo>
                      <a:cubicBezTo>
                        <a:pt x="8606" y="2145"/>
                        <a:pt x="8612" y="2103"/>
                        <a:pt x="8617" y="2061"/>
                      </a:cubicBezTo>
                      <a:cubicBezTo>
                        <a:pt x="8854" y="2005"/>
                        <a:pt x="9078" y="1909"/>
                        <a:pt x="9280" y="1780"/>
                      </a:cubicBezTo>
                      <a:cubicBezTo>
                        <a:pt x="9430" y="2047"/>
                        <a:pt x="9642" y="2279"/>
                        <a:pt x="9899" y="2453"/>
                      </a:cubicBezTo>
                      <a:cubicBezTo>
                        <a:pt x="9983" y="3319"/>
                        <a:pt x="10623" y="4064"/>
                        <a:pt x="11520" y="4242"/>
                      </a:cubicBezTo>
                      <a:cubicBezTo>
                        <a:pt x="11654" y="4269"/>
                        <a:pt x="11787" y="4282"/>
                        <a:pt x="11918" y="4282"/>
                      </a:cubicBezTo>
                      <a:cubicBezTo>
                        <a:pt x="12864" y="4282"/>
                        <a:pt x="13709" y="3615"/>
                        <a:pt x="13900" y="2651"/>
                      </a:cubicBezTo>
                      <a:cubicBezTo>
                        <a:pt x="13966" y="2314"/>
                        <a:pt x="13947" y="1982"/>
                        <a:pt x="13853" y="1678"/>
                      </a:cubicBezTo>
                      <a:cubicBezTo>
                        <a:pt x="13577" y="2133"/>
                        <a:pt x="13222" y="2319"/>
                        <a:pt x="12845" y="2319"/>
                      </a:cubicBezTo>
                      <a:cubicBezTo>
                        <a:pt x="11862" y="2319"/>
                        <a:pt x="10730" y="1055"/>
                        <a:pt x="10463" y="1"/>
                      </a:cubicBezTo>
                      <a:close/>
                    </a:path>
                  </a:pathLst>
                </a:custGeom>
                <a:solidFill>
                  <a:srgbClr val="5E2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487"/>
                <p:cNvSpPr/>
                <p:nvPr/>
              </p:nvSpPr>
              <p:spPr>
                <a:xfrm>
                  <a:off x="3096794" y="4255378"/>
                  <a:ext cx="131705" cy="214690"/>
                </a:xfrm>
                <a:custGeom>
                  <a:rect b="b" l="l" r="r" t="t"/>
                  <a:pathLst>
                    <a:path extrusionOk="0" h="9165" w="5629">
                      <a:moveTo>
                        <a:pt x="4062" y="0"/>
                      </a:moveTo>
                      <a:cubicBezTo>
                        <a:pt x="3632" y="0"/>
                        <a:pt x="3148" y="26"/>
                        <a:pt x="2639" y="79"/>
                      </a:cubicBezTo>
                      <a:cubicBezTo>
                        <a:pt x="1511" y="201"/>
                        <a:pt x="533" y="432"/>
                        <a:pt x="0" y="681"/>
                      </a:cubicBezTo>
                      <a:cubicBezTo>
                        <a:pt x="18" y="913"/>
                        <a:pt x="37" y="1145"/>
                        <a:pt x="58" y="1376"/>
                      </a:cubicBezTo>
                      <a:cubicBezTo>
                        <a:pt x="414" y="5380"/>
                        <a:pt x="1111" y="9165"/>
                        <a:pt x="1111" y="9165"/>
                      </a:cubicBezTo>
                      <a:cubicBezTo>
                        <a:pt x="1062" y="8662"/>
                        <a:pt x="1090" y="7979"/>
                        <a:pt x="1483" y="7507"/>
                      </a:cubicBezTo>
                      <a:cubicBezTo>
                        <a:pt x="2250" y="6590"/>
                        <a:pt x="3378" y="5959"/>
                        <a:pt x="5015" y="5101"/>
                      </a:cubicBezTo>
                      <a:lnTo>
                        <a:pt x="5015" y="5101"/>
                      </a:lnTo>
                      <a:cubicBezTo>
                        <a:pt x="3531" y="5619"/>
                        <a:pt x="1450" y="6958"/>
                        <a:pt x="1450" y="6958"/>
                      </a:cubicBezTo>
                      <a:cubicBezTo>
                        <a:pt x="1450" y="6958"/>
                        <a:pt x="1145" y="5012"/>
                        <a:pt x="943" y="3091"/>
                      </a:cubicBezTo>
                      <a:cubicBezTo>
                        <a:pt x="840" y="2112"/>
                        <a:pt x="1522" y="1226"/>
                        <a:pt x="2493" y="1064"/>
                      </a:cubicBezTo>
                      <a:cubicBezTo>
                        <a:pt x="3030" y="975"/>
                        <a:pt x="3570" y="942"/>
                        <a:pt x="4060" y="942"/>
                      </a:cubicBezTo>
                      <a:cubicBezTo>
                        <a:pt x="4701" y="942"/>
                        <a:pt x="5259" y="999"/>
                        <a:pt x="5616" y="1061"/>
                      </a:cubicBezTo>
                      <a:cubicBezTo>
                        <a:pt x="5618" y="941"/>
                        <a:pt x="5620" y="821"/>
                        <a:pt x="5621" y="700"/>
                      </a:cubicBezTo>
                      <a:cubicBezTo>
                        <a:pt x="5624" y="533"/>
                        <a:pt x="5625" y="364"/>
                        <a:pt x="5628" y="196"/>
                      </a:cubicBezTo>
                      <a:cubicBezTo>
                        <a:pt x="5334" y="69"/>
                        <a:pt x="4770" y="0"/>
                        <a:pt x="4062"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487"/>
                <p:cNvSpPr/>
                <p:nvPr/>
              </p:nvSpPr>
              <p:spPr>
                <a:xfrm>
                  <a:off x="3689383" y="4317338"/>
                  <a:ext cx="123211" cy="526149"/>
                </a:xfrm>
                <a:custGeom>
                  <a:rect b="b" l="l" r="r" t="t"/>
                  <a:pathLst>
                    <a:path extrusionOk="0" h="22461" w="5266">
                      <a:moveTo>
                        <a:pt x="5224" y="0"/>
                      </a:moveTo>
                      <a:cubicBezTo>
                        <a:pt x="4043" y="663"/>
                        <a:pt x="2437" y="1901"/>
                        <a:pt x="1574" y="4010"/>
                      </a:cubicBezTo>
                      <a:cubicBezTo>
                        <a:pt x="1574" y="4010"/>
                        <a:pt x="1434" y="4261"/>
                        <a:pt x="1236" y="4869"/>
                      </a:cubicBezTo>
                      <a:cubicBezTo>
                        <a:pt x="773" y="6293"/>
                        <a:pt x="0" y="9669"/>
                        <a:pt x="0" y="16338"/>
                      </a:cubicBezTo>
                      <a:cubicBezTo>
                        <a:pt x="0" y="16540"/>
                        <a:pt x="2" y="16737"/>
                        <a:pt x="2" y="16930"/>
                      </a:cubicBezTo>
                      <a:cubicBezTo>
                        <a:pt x="16" y="19747"/>
                        <a:pt x="127" y="21637"/>
                        <a:pt x="127" y="21637"/>
                      </a:cubicBezTo>
                      <a:cubicBezTo>
                        <a:pt x="127" y="21637"/>
                        <a:pt x="178" y="21712"/>
                        <a:pt x="375" y="21816"/>
                      </a:cubicBezTo>
                      <a:cubicBezTo>
                        <a:pt x="796" y="22039"/>
                        <a:pt x="1896" y="22396"/>
                        <a:pt x="4635" y="22455"/>
                      </a:cubicBezTo>
                      <a:cubicBezTo>
                        <a:pt x="4779" y="22457"/>
                        <a:pt x="4929" y="22460"/>
                        <a:pt x="5083" y="22461"/>
                      </a:cubicBezTo>
                      <a:cubicBezTo>
                        <a:pt x="5136" y="22215"/>
                        <a:pt x="5197" y="21940"/>
                        <a:pt x="5265" y="21639"/>
                      </a:cubicBezTo>
                      <a:lnTo>
                        <a:pt x="5239" y="21631"/>
                      </a:lnTo>
                      <a:cubicBezTo>
                        <a:pt x="3225" y="21076"/>
                        <a:pt x="1763" y="19325"/>
                        <a:pt x="1590" y="17243"/>
                      </a:cubicBezTo>
                      <a:cubicBezTo>
                        <a:pt x="679" y="6278"/>
                        <a:pt x="5224" y="1"/>
                        <a:pt x="5224"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487"/>
                <p:cNvSpPr/>
                <p:nvPr/>
              </p:nvSpPr>
              <p:spPr>
                <a:xfrm>
                  <a:off x="3115606" y="4679746"/>
                  <a:ext cx="162355" cy="177351"/>
                </a:xfrm>
                <a:custGeom>
                  <a:rect b="b" l="l" r="r" t="t"/>
                  <a:pathLst>
                    <a:path extrusionOk="0" h="7571" w="6939">
                      <a:moveTo>
                        <a:pt x="6938" y="1"/>
                      </a:moveTo>
                      <a:cubicBezTo>
                        <a:pt x="6868" y="331"/>
                        <a:pt x="6782" y="649"/>
                        <a:pt x="6678" y="953"/>
                      </a:cubicBezTo>
                      <a:cubicBezTo>
                        <a:pt x="5990" y="2951"/>
                        <a:pt x="4558" y="4327"/>
                        <a:pt x="2899" y="4327"/>
                      </a:cubicBezTo>
                      <a:cubicBezTo>
                        <a:pt x="1797" y="4327"/>
                        <a:pt x="793" y="3718"/>
                        <a:pt x="43" y="2724"/>
                      </a:cubicBezTo>
                      <a:cubicBezTo>
                        <a:pt x="17" y="2740"/>
                        <a:pt x="27" y="2734"/>
                        <a:pt x="0" y="2750"/>
                      </a:cubicBezTo>
                      <a:lnTo>
                        <a:pt x="805" y="4400"/>
                      </a:lnTo>
                      <a:cubicBezTo>
                        <a:pt x="1206" y="4589"/>
                        <a:pt x="1793" y="4767"/>
                        <a:pt x="2584" y="4767"/>
                      </a:cubicBezTo>
                      <a:cubicBezTo>
                        <a:pt x="2899" y="4767"/>
                        <a:pt x="3245" y="4739"/>
                        <a:pt x="3625" y="4672"/>
                      </a:cubicBezTo>
                      <a:cubicBezTo>
                        <a:pt x="4232" y="4566"/>
                        <a:pt x="4708" y="4374"/>
                        <a:pt x="5084" y="4146"/>
                      </a:cubicBezTo>
                      <a:cubicBezTo>
                        <a:pt x="5222" y="4062"/>
                        <a:pt x="5370" y="4024"/>
                        <a:pt x="5514" y="4024"/>
                      </a:cubicBezTo>
                      <a:cubicBezTo>
                        <a:pt x="5964" y="4024"/>
                        <a:pt x="6378" y="4394"/>
                        <a:pt x="6368" y="4899"/>
                      </a:cubicBezTo>
                      <a:lnTo>
                        <a:pt x="6318" y="7315"/>
                      </a:lnTo>
                      <a:cubicBezTo>
                        <a:pt x="6671" y="7447"/>
                        <a:pt x="6903" y="7570"/>
                        <a:pt x="6903" y="7570"/>
                      </a:cubicBezTo>
                      <a:cubicBezTo>
                        <a:pt x="6903" y="7570"/>
                        <a:pt x="6655" y="4232"/>
                        <a:pt x="6861" y="978"/>
                      </a:cubicBezTo>
                      <a:cubicBezTo>
                        <a:pt x="6882" y="652"/>
                        <a:pt x="6907" y="324"/>
                        <a:pt x="69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487"/>
                <p:cNvSpPr/>
                <p:nvPr/>
              </p:nvSpPr>
              <p:spPr>
                <a:xfrm>
                  <a:off x="3086008" y="4035910"/>
                  <a:ext cx="81798" cy="244346"/>
                </a:xfrm>
                <a:custGeom>
                  <a:rect b="b" l="l" r="r" t="t"/>
                  <a:pathLst>
                    <a:path extrusionOk="0" h="10431" w="3496">
                      <a:moveTo>
                        <a:pt x="3496" y="1"/>
                      </a:moveTo>
                      <a:cubicBezTo>
                        <a:pt x="3496" y="1"/>
                        <a:pt x="3496" y="1"/>
                        <a:pt x="3496" y="1"/>
                      </a:cubicBezTo>
                      <a:lnTo>
                        <a:pt x="3496" y="1"/>
                      </a:lnTo>
                      <a:cubicBezTo>
                        <a:pt x="3496" y="1"/>
                        <a:pt x="3496" y="1"/>
                        <a:pt x="3496" y="1"/>
                      </a:cubicBezTo>
                      <a:cubicBezTo>
                        <a:pt x="3496" y="1"/>
                        <a:pt x="3496" y="1"/>
                        <a:pt x="3496" y="1"/>
                      </a:cubicBezTo>
                      <a:close/>
                      <a:moveTo>
                        <a:pt x="3496" y="1"/>
                      </a:moveTo>
                      <a:lnTo>
                        <a:pt x="3496" y="1"/>
                      </a:lnTo>
                      <a:cubicBezTo>
                        <a:pt x="1967" y="597"/>
                        <a:pt x="461" y="1764"/>
                        <a:pt x="28" y="4237"/>
                      </a:cubicBezTo>
                      <a:cubicBezTo>
                        <a:pt x="1" y="5466"/>
                        <a:pt x="25" y="10083"/>
                        <a:pt x="28" y="10431"/>
                      </a:cubicBezTo>
                      <a:cubicBezTo>
                        <a:pt x="31" y="10308"/>
                        <a:pt x="189" y="10178"/>
                        <a:pt x="461" y="10051"/>
                      </a:cubicBezTo>
                      <a:cubicBezTo>
                        <a:pt x="675" y="9951"/>
                        <a:pt x="962" y="9855"/>
                        <a:pt x="1300" y="9766"/>
                      </a:cubicBezTo>
                      <a:cubicBezTo>
                        <a:pt x="306" y="2681"/>
                        <a:pt x="3488" y="5"/>
                        <a:pt x="34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487"/>
                <p:cNvSpPr/>
                <p:nvPr/>
              </p:nvSpPr>
              <p:spPr>
                <a:xfrm>
                  <a:off x="3265607" y="3881258"/>
                  <a:ext cx="173235" cy="164889"/>
                </a:xfrm>
                <a:custGeom>
                  <a:rect b="b" l="l" r="r" t="t"/>
                  <a:pathLst>
                    <a:path extrusionOk="0" h="7039" w="7404">
                      <a:moveTo>
                        <a:pt x="1870" y="0"/>
                      </a:moveTo>
                      <a:cubicBezTo>
                        <a:pt x="1631" y="2686"/>
                        <a:pt x="917" y="3626"/>
                        <a:pt x="917" y="3626"/>
                      </a:cubicBezTo>
                      <a:cubicBezTo>
                        <a:pt x="917" y="3626"/>
                        <a:pt x="565" y="3990"/>
                        <a:pt x="168" y="4230"/>
                      </a:cubicBezTo>
                      <a:cubicBezTo>
                        <a:pt x="72" y="4288"/>
                        <a:pt x="1" y="4388"/>
                        <a:pt x="1" y="4503"/>
                      </a:cubicBezTo>
                      <a:cubicBezTo>
                        <a:pt x="1" y="5502"/>
                        <a:pt x="3189" y="7039"/>
                        <a:pt x="5580" y="7039"/>
                      </a:cubicBezTo>
                      <a:cubicBezTo>
                        <a:pt x="5827" y="7039"/>
                        <a:pt x="6065" y="7022"/>
                        <a:pt x="6291" y="6987"/>
                      </a:cubicBezTo>
                      <a:cubicBezTo>
                        <a:pt x="6604" y="6938"/>
                        <a:pt x="6880" y="6872"/>
                        <a:pt x="7120" y="6791"/>
                      </a:cubicBezTo>
                      <a:cubicBezTo>
                        <a:pt x="7221" y="6758"/>
                        <a:pt x="7316" y="6716"/>
                        <a:pt x="7403" y="6665"/>
                      </a:cubicBezTo>
                      <a:lnTo>
                        <a:pt x="7403" y="6665"/>
                      </a:lnTo>
                      <a:cubicBezTo>
                        <a:pt x="6971" y="6826"/>
                        <a:pt x="6503" y="6895"/>
                        <a:pt x="6022" y="6895"/>
                      </a:cubicBezTo>
                      <a:cubicBezTo>
                        <a:pt x="4723" y="6895"/>
                        <a:pt x="3327" y="6394"/>
                        <a:pt x="2276" y="5841"/>
                      </a:cubicBezTo>
                      <a:cubicBezTo>
                        <a:pt x="1419" y="5392"/>
                        <a:pt x="1174" y="4280"/>
                        <a:pt x="1754" y="3506"/>
                      </a:cubicBezTo>
                      <a:cubicBezTo>
                        <a:pt x="1760" y="3495"/>
                        <a:pt x="1768" y="3486"/>
                        <a:pt x="1774" y="3477"/>
                      </a:cubicBezTo>
                      <a:cubicBezTo>
                        <a:pt x="2026" y="3134"/>
                        <a:pt x="2420" y="2951"/>
                        <a:pt x="2822" y="2951"/>
                      </a:cubicBezTo>
                      <a:cubicBezTo>
                        <a:pt x="3045" y="2951"/>
                        <a:pt x="3270" y="3007"/>
                        <a:pt x="3475" y="3123"/>
                      </a:cubicBezTo>
                      <a:lnTo>
                        <a:pt x="5975" y="4546"/>
                      </a:lnTo>
                      <a:cubicBezTo>
                        <a:pt x="5165" y="4076"/>
                        <a:pt x="3994" y="3245"/>
                        <a:pt x="2997" y="2219"/>
                      </a:cubicBezTo>
                      <a:cubicBezTo>
                        <a:pt x="2642" y="1854"/>
                        <a:pt x="2414" y="1383"/>
                        <a:pt x="2338" y="879"/>
                      </a:cubicBezTo>
                      <a:cubicBezTo>
                        <a:pt x="2299" y="616"/>
                        <a:pt x="2271" y="353"/>
                        <a:pt x="2251" y="100"/>
                      </a:cubicBezTo>
                      <a:cubicBezTo>
                        <a:pt x="2122" y="100"/>
                        <a:pt x="1994" y="65"/>
                        <a:pt x="1870" y="0"/>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487"/>
                <p:cNvSpPr/>
                <p:nvPr/>
              </p:nvSpPr>
              <p:spPr>
                <a:xfrm>
                  <a:off x="3161675" y="4939131"/>
                  <a:ext cx="142935" cy="13469"/>
                </a:xfrm>
                <a:custGeom>
                  <a:rect b="b" l="l" r="r" t="t"/>
                  <a:pathLst>
                    <a:path extrusionOk="0" h="575" w="6109">
                      <a:moveTo>
                        <a:pt x="6108" y="1"/>
                      </a:moveTo>
                      <a:cubicBezTo>
                        <a:pt x="6108" y="1"/>
                        <a:pt x="6108" y="1"/>
                        <a:pt x="6108" y="2"/>
                      </a:cubicBezTo>
                      <a:lnTo>
                        <a:pt x="6108" y="2"/>
                      </a:lnTo>
                      <a:lnTo>
                        <a:pt x="6108" y="1"/>
                      </a:lnTo>
                      <a:close/>
                      <a:moveTo>
                        <a:pt x="0" y="2"/>
                      </a:moveTo>
                      <a:cubicBezTo>
                        <a:pt x="22" y="87"/>
                        <a:pt x="47" y="171"/>
                        <a:pt x="76" y="255"/>
                      </a:cubicBezTo>
                      <a:lnTo>
                        <a:pt x="108" y="347"/>
                      </a:lnTo>
                      <a:cubicBezTo>
                        <a:pt x="155" y="483"/>
                        <a:pt x="283" y="574"/>
                        <a:pt x="427" y="574"/>
                      </a:cubicBezTo>
                      <a:lnTo>
                        <a:pt x="5677" y="574"/>
                      </a:lnTo>
                      <a:cubicBezTo>
                        <a:pt x="5859" y="574"/>
                        <a:pt x="6016" y="447"/>
                        <a:pt x="6053" y="269"/>
                      </a:cubicBezTo>
                      <a:lnTo>
                        <a:pt x="6089" y="98"/>
                      </a:lnTo>
                      <a:cubicBezTo>
                        <a:pt x="6097" y="67"/>
                        <a:pt x="6103" y="34"/>
                        <a:pt x="6108"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487"/>
                <p:cNvSpPr/>
                <p:nvPr/>
              </p:nvSpPr>
              <p:spPr>
                <a:xfrm>
                  <a:off x="3682293" y="4939131"/>
                  <a:ext cx="226347" cy="13469"/>
                </a:xfrm>
                <a:custGeom>
                  <a:rect b="b" l="l" r="r" t="t"/>
                  <a:pathLst>
                    <a:path extrusionOk="0" h="575" w="9674">
                      <a:moveTo>
                        <a:pt x="1" y="1"/>
                      </a:moveTo>
                      <a:cubicBezTo>
                        <a:pt x="87" y="370"/>
                        <a:pt x="193" y="574"/>
                        <a:pt x="193" y="574"/>
                      </a:cubicBezTo>
                      <a:lnTo>
                        <a:pt x="8872" y="574"/>
                      </a:lnTo>
                      <a:cubicBezTo>
                        <a:pt x="9243" y="574"/>
                        <a:pt x="9559" y="336"/>
                        <a:pt x="9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487"/>
                <p:cNvSpPr/>
                <p:nvPr/>
              </p:nvSpPr>
              <p:spPr>
                <a:xfrm>
                  <a:off x="3679743" y="4897153"/>
                  <a:ext cx="42162" cy="42001"/>
                </a:xfrm>
                <a:custGeom>
                  <a:rect b="b" l="l" r="r" t="t"/>
                  <a:pathLst>
                    <a:path extrusionOk="0" h="1793" w="1802">
                      <a:moveTo>
                        <a:pt x="37" y="0"/>
                      </a:moveTo>
                      <a:cubicBezTo>
                        <a:pt x="10" y="293"/>
                        <a:pt x="1" y="577"/>
                        <a:pt x="1" y="810"/>
                      </a:cubicBezTo>
                      <a:cubicBezTo>
                        <a:pt x="1" y="1207"/>
                        <a:pt x="51" y="1539"/>
                        <a:pt x="110" y="1793"/>
                      </a:cubicBezTo>
                      <a:lnTo>
                        <a:pt x="1786" y="1793"/>
                      </a:lnTo>
                      <a:cubicBezTo>
                        <a:pt x="1802" y="324"/>
                        <a:pt x="287" y="37"/>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487"/>
                <p:cNvSpPr/>
                <p:nvPr/>
              </p:nvSpPr>
              <p:spPr>
                <a:xfrm>
                  <a:off x="3693641" y="4828354"/>
                  <a:ext cx="103674" cy="29445"/>
                </a:xfrm>
                <a:custGeom>
                  <a:rect b="b" l="l" r="r" t="t"/>
                  <a:pathLst>
                    <a:path extrusionOk="0" h="1257" w="4431">
                      <a:moveTo>
                        <a:pt x="193" y="1"/>
                      </a:moveTo>
                      <a:cubicBezTo>
                        <a:pt x="135" y="406"/>
                        <a:pt x="72" y="824"/>
                        <a:pt x="1" y="1256"/>
                      </a:cubicBezTo>
                      <a:cubicBezTo>
                        <a:pt x="74" y="1204"/>
                        <a:pt x="156" y="1176"/>
                        <a:pt x="249" y="1176"/>
                      </a:cubicBezTo>
                      <a:cubicBezTo>
                        <a:pt x="290" y="1176"/>
                        <a:pt x="333" y="1182"/>
                        <a:pt x="379" y="1194"/>
                      </a:cubicBezTo>
                      <a:cubicBezTo>
                        <a:pt x="425" y="886"/>
                        <a:pt x="689" y="673"/>
                        <a:pt x="983" y="673"/>
                      </a:cubicBezTo>
                      <a:cubicBezTo>
                        <a:pt x="1035" y="673"/>
                        <a:pt x="1088" y="679"/>
                        <a:pt x="1140" y="693"/>
                      </a:cubicBezTo>
                      <a:cubicBezTo>
                        <a:pt x="1607" y="815"/>
                        <a:pt x="2377" y="935"/>
                        <a:pt x="3600" y="935"/>
                      </a:cubicBezTo>
                      <a:cubicBezTo>
                        <a:pt x="3856" y="935"/>
                        <a:pt x="4133" y="929"/>
                        <a:pt x="4430" y="918"/>
                      </a:cubicBezTo>
                      <a:cubicBezTo>
                        <a:pt x="4428" y="738"/>
                        <a:pt x="4430" y="819"/>
                        <a:pt x="4428" y="640"/>
                      </a:cubicBezTo>
                      <a:cubicBezTo>
                        <a:pt x="1708" y="580"/>
                        <a:pt x="615" y="224"/>
                        <a:pt x="193"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487"/>
                <p:cNvSpPr/>
                <p:nvPr/>
              </p:nvSpPr>
              <p:spPr>
                <a:xfrm>
                  <a:off x="3356904" y="3750054"/>
                  <a:ext cx="200025" cy="116422"/>
                </a:xfrm>
                <a:custGeom>
                  <a:rect b="b" l="l" r="r" t="t"/>
                  <a:pathLst>
                    <a:path extrusionOk="0" h="4970" w="8549">
                      <a:moveTo>
                        <a:pt x="1286" y="415"/>
                      </a:moveTo>
                      <a:cubicBezTo>
                        <a:pt x="1310" y="415"/>
                        <a:pt x="1334" y="416"/>
                        <a:pt x="1358" y="419"/>
                      </a:cubicBezTo>
                      <a:lnTo>
                        <a:pt x="7634" y="1240"/>
                      </a:lnTo>
                      <a:cubicBezTo>
                        <a:pt x="7936" y="1277"/>
                        <a:pt x="8148" y="1553"/>
                        <a:pt x="8106" y="1855"/>
                      </a:cubicBezTo>
                      <a:lnTo>
                        <a:pt x="7804" y="4086"/>
                      </a:lnTo>
                      <a:cubicBezTo>
                        <a:pt x="7766" y="4361"/>
                        <a:pt x="7530" y="4560"/>
                        <a:pt x="7261" y="4560"/>
                      </a:cubicBezTo>
                      <a:cubicBezTo>
                        <a:pt x="7237" y="4560"/>
                        <a:pt x="7213" y="4558"/>
                        <a:pt x="7189" y="4555"/>
                      </a:cubicBezTo>
                      <a:lnTo>
                        <a:pt x="6053" y="4407"/>
                      </a:lnTo>
                      <a:cubicBezTo>
                        <a:pt x="5804" y="4374"/>
                        <a:pt x="5607" y="4175"/>
                        <a:pt x="5580" y="3925"/>
                      </a:cubicBezTo>
                      <a:lnTo>
                        <a:pt x="5563" y="3770"/>
                      </a:lnTo>
                      <a:cubicBezTo>
                        <a:pt x="5532" y="3492"/>
                        <a:pt x="5297" y="3283"/>
                        <a:pt x="5019" y="3283"/>
                      </a:cubicBezTo>
                      <a:lnTo>
                        <a:pt x="4872" y="3283"/>
                      </a:lnTo>
                      <a:cubicBezTo>
                        <a:pt x="4621" y="3283"/>
                        <a:pt x="4403" y="3453"/>
                        <a:pt x="4342" y="3697"/>
                      </a:cubicBezTo>
                      <a:cubicBezTo>
                        <a:pt x="4278" y="3943"/>
                        <a:pt x="4059" y="4109"/>
                        <a:pt x="3813" y="4109"/>
                      </a:cubicBezTo>
                      <a:cubicBezTo>
                        <a:pt x="3789" y="4109"/>
                        <a:pt x="3765" y="4108"/>
                        <a:pt x="3741" y="4106"/>
                      </a:cubicBezTo>
                      <a:lnTo>
                        <a:pt x="911" y="3737"/>
                      </a:lnTo>
                      <a:cubicBezTo>
                        <a:pt x="609" y="3698"/>
                        <a:pt x="398" y="3420"/>
                        <a:pt x="438" y="3118"/>
                      </a:cubicBezTo>
                      <a:lnTo>
                        <a:pt x="744" y="888"/>
                      </a:lnTo>
                      <a:cubicBezTo>
                        <a:pt x="781" y="613"/>
                        <a:pt x="1015" y="415"/>
                        <a:pt x="1286" y="415"/>
                      </a:cubicBezTo>
                      <a:close/>
                      <a:moveTo>
                        <a:pt x="1286" y="1"/>
                      </a:moveTo>
                      <a:cubicBezTo>
                        <a:pt x="810" y="1"/>
                        <a:pt x="401" y="359"/>
                        <a:pt x="339" y="830"/>
                      </a:cubicBezTo>
                      <a:lnTo>
                        <a:pt x="35" y="3061"/>
                      </a:lnTo>
                      <a:cubicBezTo>
                        <a:pt x="0" y="3315"/>
                        <a:pt x="67" y="3568"/>
                        <a:pt x="224" y="3771"/>
                      </a:cubicBezTo>
                      <a:cubicBezTo>
                        <a:pt x="379" y="3975"/>
                        <a:pt x="605" y="4107"/>
                        <a:pt x="861" y="4140"/>
                      </a:cubicBezTo>
                      <a:lnTo>
                        <a:pt x="3688" y="4509"/>
                      </a:lnTo>
                      <a:cubicBezTo>
                        <a:pt x="3731" y="4515"/>
                        <a:pt x="3773" y="4518"/>
                        <a:pt x="3813" y="4518"/>
                      </a:cubicBezTo>
                      <a:cubicBezTo>
                        <a:pt x="4251" y="4518"/>
                        <a:pt x="4634" y="4220"/>
                        <a:pt x="4739" y="3796"/>
                      </a:cubicBezTo>
                      <a:cubicBezTo>
                        <a:pt x="4755" y="3734"/>
                        <a:pt x="4810" y="3693"/>
                        <a:pt x="4873" y="3693"/>
                      </a:cubicBezTo>
                      <a:lnTo>
                        <a:pt x="5020" y="3693"/>
                      </a:lnTo>
                      <a:cubicBezTo>
                        <a:pt x="5091" y="3693"/>
                        <a:pt x="5148" y="3745"/>
                        <a:pt x="5158" y="3816"/>
                      </a:cubicBezTo>
                      <a:lnTo>
                        <a:pt x="5175" y="3970"/>
                      </a:lnTo>
                      <a:cubicBezTo>
                        <a:pt x="5223" y="4410"/>
                        <a:pt x="5565" y="4755"/>
                        <a:pt x="6001" y="4813"/>
                      </a:cubicBezTo>
                      <a:lnTo>
                        <a:pt x="7137" y="4961"/>
                      </a:lnTo>
                      <a:cubicBezTo>
                        <a:pt x="7179" y="4965"/>
                        <a:pt x="7220" y="4970"/>
                        <a:pt x="7261" y="4970"/>
                      </a:cubicBezTo>
                      <a:cubicBezTo>
                        <a:pt x="7737" y="4970"/>
                        <a:pt x="8146" y="4614"/>
                        <a:pt x="8210" y="4141"/>
                      </a:cubicBezTo>
                      <a:lnTo>
                        <a:pt x="8512" y="1910"/>
                      </a:lnTo>
                      <a:cubicBezTo>
                        <a:pt x="8548" y="1656"/>
                        <a:pt x="8481" y="1404"/>
                        <a:pt x="8326" y="1199"/>
                      </a:cubicBezTo>
                      <a:cubicBezTo>
                        <a:pt x="8169" y="995"/>
                        <a:pt x="7943" y="863"/>
                        <a:pt x="7688" y="830"/>
                      </a:cubicBezTo>
                      <a:lnTo>
                        <a:pt x="1410" y="10"/>
                      </a:lnTo>
                      <a:cubicBezTo>
                        <a:pt x="1368" y="4"/>
                        <a:pt x="1328" y="1"/>
                        <a:pt x="1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487"/>
                <p:cNvSpPr/>
                <p:nvPr/>
              </p:nvSpPr>
              <p:spPr>
                <a:xfrm>
                  <a:off x="3366216" y="3759752"/>
                  <a:ext cx="181354" cy="97120"/>
                </a:xfrm>
                <a:custGeom>
                  <a:rect b="b" l="l" r="r" t="t"/>
                  <a:pathLst>
                    <a:path extrusionOk="0" h="4146" w="7751">
                      <a:moveTo>
                        <a:pt x="888" y="1"/>
                      </a:moveTo>
                      <a:cubicBezTo>
                        <a:pt x="617" y="1"/>
                        <a:pt x="383" y="199"/>
                        <a:pt x="346" y="474"/>
                      </a:cubicBezTo>
                      <a:lnTo>
                        <a:pt x="40" y="2704"/>
                      </a:lnTo>
                      <a:cubicBezTo>
                        <a:pt x="0" y="3006"/>
                        <a:pt x="211" y="3284"/>
                        <a:pt x="513" y="3323"/>
                      </a:cubicBezTo>
                      <a:lnTo>
                        <a:pt x="3343" y="3692"/>
                      </a:lnTo>
                      <a:cubicBezTo>
                        <a:pt x="3367" y="3694"/>
                        <a:pt x="3391" y="3695"/>
                        <a:pt x="3415" y="3695"/>
                      </a:cubicBezTo>
                      <a:cubicBezTo>
                        <a:pt x="3661" y="3695"/>
                        <a:pt x="3880" y="3529"/>
                        <a:pt x="3944" y="3283"/>
                      </a:cubicBezTo>
                      <a:cubicBezTo>
                        <a:pt x="4005" y="3039"/>
                        <a:pt x="4223" y="2869"/>
                        <a:pt x="4474" y="2869"/>
                      </a:cubicBezTo>
                      <a:lnTo>
                        <a:pt x="4621" y="2869"/>
                      </a:lnTo>
                      <a:cubicBezTo>
                        <a:pt x="4899" y="2869"/>
                        <a:pt x="5134" y="3078"/>
                        <a:pt x="5165" y="3356"/>
                      </a:cubicBezTo>
                      <a:lnTo>
                        <a:pt x="5182" y="3511"/>
                      </a:lnTo>
                      <a:cubicBezTo>
                        <a:pt x="5209" y="3761"/>
                        <a:pt x="5406" y="3960"/>
                        <a:pt x="5655" y="3993"/>
                      </a:cubicBezTo>
                      <a:lnTo>
                        <a:pt x="6791" y="4141"/>
                      </a:lnTo>
                      <a:cubicBezTo>
                        <a:pt x="6815" y="4144"/>
                        <a:pt x="6839" y="4146"/>
                        <a:pt x="6863" y="4146"/>
                      </a:cubicBezTo>
                      <a:cubicBezTo>
                        <a:pt x="7132" y="4146"/>
                        <a:pt x="7368" y="3947"/>
                        <a:pt x="7406" y="3672"/>
                      </a:cubicBezTo>
                      <a:lnTo>
                        <a:pt x="7708" y="1441"/>
                      </a:lnTo>
                      <a:cubicBezTo>
                        <a:pt x="7750" y="1139"/>
                        <a:pt x="7538" y="863"/>
                        <a:pt x="7236" y="826"/>
                      </a:cubicBezTo>
                      <a:lnTo>
                        <a:pt x="960" y="5"/>
                      </a:lnTo>
                      <a:cubicBezTo>
                        <a:pt x="936" y="2"/>
                        <a:pt x="912" y="1"/>
                        <a:pt x="888" y="1"/>
                      </a:cubicBezTo>
                      <a:close/>
                    </a:path>
                  </a:pathLst>
                </a:custGeom>
                <a:solidFill>
                  <a:srgbClr val="000000">
                    <a:alpha val="38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487"/>
                <p:cNvSpPr/>
                <p:nvPr/>
              </p:nvSpPr>
              <p:spPr>
                <a:xfrm>
                  <a:off x="3305664" y="3788167"/>
                  <a:ext cx="56622" cy="51980"/>
                </a:xfrm>
                <a:custGeom>
                  <a:rect b="b" l="l" r="r" t="t"/>
                  <a:pathLst>
                    <a:path extrusionOk="0" h="2219" w="2420">
                      <a:moveTo>
                        <a:pt x="2420" y="0"/>
                      </a:moveTo>
                      <a:lnTo>
                        <a:pt x="1" y="1757"/>
                      </a:lnTo>
                      <a:lnTo>
                        <a:pt x="263" y="2219"/>
                      </a:lnTo>
                      <a:lnTo>
                        <a:pt x="2420" y="1530"/>
                      </a:lnTo>
                      <a:lnTo>
                        <a:pt x="2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487"/>
                <p:cNvSpPr/>
                <p:nvPr/>
              </p:nvSpPr>
              <p:spPr>
                <a:xfrm>
                  <a:off x="3287063" y="3814356"/>
                  <a:ext cx="52457" cy="69268"/>
                </a:xfrm>
                <a:custGeom>
                  <a:rect b="b" l="l" r="r" t="t"/>
                  <a:pathLst>
                    <a:path extrusionOk="0" h="2957" w="2242">
                      <a:moveTo>
                        <a:pt x="1009" y="0"/>
                      </a:moveTo>
                      <a:cubicBezTo>
                        <a:pt x="960" y="0"/>
                        <a:pt x="910" y="5"/>
                        <a:pt x="861" y="16"/>
                      </a:cubicBezTo>
                      <a:cubicBezTo>
                        <a:pt x="308" y="133"/>
                        <a:pt x="1" y="884"/>
                        <a:pt x="173" y="1691"/>
                      </a:cubicBezTo>
                      <a:cubicBezTo>
                        <a:pt x="289" y="2239"/>
                        <a:pt x="596" y="2672"/>
                        <a:pt x="953" y="2858"/>
                      </a:cubicBezTo>
                      <a:cubicBezTo>
                        <a:pt x="1076" y="2922"/>
                        <a:pt x="1205" y="2957"/>
                        <a:pt x="1334" y="2957"/>
                      </a:cubicBezTo>
                      <a:cubicBezTo>
                        <a:pt x="1384" y="2957"/>
                        <a:pt x="1434" y="2952"/>
                        <a:pt x="1484" y="2941"/>
                      </a:cubicBezTo>
                      <a:cubicBezTo>
                        <a:pt x="1949" y="2843"/>
                        <a:pt x="2242" y="2295"/>
                        <a:pt x="2217" y="1641"/>
                      </a:cubicBezTo>
                      <a:cubicBezTo>
                        <a:pt x="2214" y="1519"/>
                        <a:pt x="2199" y="1394"/>
                        <a:pt x="2171" y="1266"/>
                      </a:cubicBezTo>
                      <a:cubicBezTo>
                        <a:pt x="2047" y="676"/>
                        <a:pt x="1701" y="220"/>
                        <a:pt x="1308" y="61"/>
                      </a:cubicBezTo>
                      <a:cubicBezTo>
                        <a:pt x="1211" y="21"/>
                        <a:pt x="1110" y="0"/>
                        <a:pt x="1009" y="0"/>
                      </a:cubicBezTo>
                      <a:close/>
                    </a:path>
                  </a:pathLst>
                </a:custGeom>
                <a:solidFill>
                  <a:srgbClr val="FEB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487"/>
                <p:cNvSpPr/>
                <p:nvPr/>
              </p:nvSpPr>
              <p:spPr>
                <a:xfrm>
                  <a:off x="3294175" y="3821126"/>
                  <a:ext cx="33107" cy="55728"/>
                </a:xfrm>
                <a:custGeom>
                  <a:rect b="b" l="l" r="r" t="t"/>
                  <a:pathLst>
                    <a:path extrusionOk="0" h="2379" w="1415">
                      <a:moveTo>
                        <a:pt x="717" y="1"/>
                      </a:moveTo>
                      <a:cubicBezTo>
                        <a:pt x="684" y="1"/>
                        <a:pt x="651" y="4"/>
                        <a:pt x="619" y="11"/>
                      </a:cubicBezTo>
                      <a:cubicBezTo>
                        <a:pt x="216" y="96"/>
                        <a:pt x="0" y="695"/>
                        <a:pt x="139" y="1345"/>
                      </a:cubicBezTo>
                      <a:cubicBezTo>
                        <a:pt x="255" y="1890"/>
                        <a:pt x="584" y="2301"/>
                        <a:pt x="923" y="2369"/>
                      </a:cubicBezTo>
                      <a:cubicBezTo>
                        <a:pt x="956" y="2376"/>
                        <a:pt x="989" y="2379"/>
                        <a:pt x="1022" y="2379"/>
                      </a:cubicBezTo>
                      <a:cubicBezTo>
                        <a:pt x="1055" y="2379"/>
                        <a:pt x="1087" y="2376"/>
                        <a:pt x="1120" y="2369"/>
                      </a:cubicBezTo>
                      <a:cubicBezTo>
                        <a:pt x="1228" y="2346"/>
                        <a:pt x="1322" y="2288"/>
                        <a:pt x="1403" y="2196"/>
                      </a:cubicBezTo>
                      <a:cubicBezTo>
                        <a:pt x="1415" y="2183"/>
                        <a:pt x="1414" y="2164"/>
                        <a:pt x="1400" y="2154"/>
                      </a:cubicBezTo>
                      <a:cubicBezTo>
                        <a:pt x="1395" y="2148"/>
                        <a:pt x="1387" y="2146"/>
                        <a:pt x="1380" y="2146"/>
                      </a:cubicBezTo>
                      <a:cubicBezTo>
                        <a:pt x="1372" y="2146"/>
                        <a:pt x="1364" y="2149"/>
                        <a:pt x="1358" y="2156"/>
                      </a:cubicBezTo>
                      <a:cubicBezTo>
                        <a:pt x="1286" y="2238"/>
                        <a:pt x="1202" y="2290"/>
                        <a:pt x="1107" y="2310"/>
                      </a:cubicBezTo>
                      <a:cubicBezTo>
                        <a:pt x="1078" y="2316"/>
                        <a:pt x="1049" y="2319"/>
                        <a:pt x="1020" y="2319"/>
                      </a:cubicBezTo>
                      <a:cubicBezTo>
                        <a:pt x="675" y="2319"/>
                        <a:pt x="318" y="1902"/>
                        <a:pt x="198" y="1332"/>
                      </a:cubicBezTo>
                      <a:cubicBezTo>
                        <a:pt x="67" y="714"/>
                        <a:pt x="261" y="147"/>
                        <a:pt x="631" y="69"/>
                      </a:cubicBezTo>
                      <a:cubicBezTo>
                        <a:pt x="660" y="63"/>
                        <a:pt x="689" y="61"/>
                        <a:pt x="718" y="61"/>
                      </a:cubicBezTo>
                      <a:cubicBezTo>
                        <a:pt x="753" y="61"/>
                        <a:pt x="789" y="65"/>
                        <a:pt x="825" y="73"/>
                      </a:cubicBezTo>
                      <a:cubicBezTo>
                        <a:pt x="827" y="74"/>
                        <a:pt x="830" y="74"/>
                        <a:pt x="832" y="74"/>
                      </a:cubicBezTo>
                      <a:cubicBezTo>
                        <a:pt x="845" y="74"/>
                        <a:pt x="857" y="65"/>
                        <a:pt x="861" y="52"/>
                      </a:cubicBezTo>
                      <a:cubicBezTo>
                        <a:pt x="865" y="34"/>
                        <a:pt x="855" y="19"/>
                        <a:pt x="839" y="16"/>
                      </a:cubicBezTo>
                      <a:cubicBezTo>
                        <a:pt x="798" y="6"/>
                        <a:pt x="758" y="1"/>
                        <a:pt x="717" y="1"/>
                      </a:cubicBezTo>
                      <a:close/>
                    </a:path>
                  </a:pathLst>
                </a:custGeom>
                <a:solidFill>
                  <a:srgbClr val="F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92" name="Google Shape;20292;p487"/>
              <p:cNvSpPr/>
              <p:nvPr/>
            </p:nvSpPr>
            <p:spPr>
              <a:xfrm>
                <a:off x="379252" y="3690199"/>
                <a:ext cx="340438" cy="489120"/>
              </a:xfrm>
              <a:custGeom>
                <a:rect b="b" l="l" r="r" t="t"/>
                <a:pathLst>
                  <a:path extrusionOk="0" h="12086" w="8422">
                    <a:moveTo>
                      <a:pt x="4210" y="0"/>
                    </a:moveTo>
                    <a:cubicBezTo>
                      <a:pt x="1884" y="0"/>
                      <a:pt x="0" y="2706"/>
                      <a:pt x="0" y="6044"/>
                    </a:cubicBezTo>
                    <a:cubicBezTo>
                      <a:pt x="0" y="7670"/>
                      <a:pt x="448" y="9146"/>
                      <a:pt x="1176" y="10233"/>
                    </a:cubicBezTo>
                    <a:cubicBezTo>
                      <a:pt x="1216" y="10292"/>
                      <a:pt x="1257" y="10349"/>
                      <a:pt x="1299" y="10408"/>
                    </a:cubicBezTo>
                    <a:cubicBezTo>
                      <a:pt x="2056" y="11447"/>
                      <a:pt x="3081" y="12086"/>
                      <a:pt x="4210" y="12086"/>
                    </a:cubicBezTo>
                    <a:cubicBezTo>
                      <a:pt x="5869" y="12086"/>
                      <a:pt x="7301" y="10710"/>
                      <a:pt x="7988" y="8712"/>
                    </a:cubicBezTo>
                    <a:cubicBezTo>
                      <a:pt x="8093" y="8408"/>
                      <a:pt x="8180" y="8090"/>
                      <a:pt x="8248" y="7759"/>
                    </a:cubicBezTo>
                    <a:cubicBezTo>
                      <a:pt x="8361" y="7215"/>
                      <a:pt x="8421" y="6639"/>
                      <a:pt x="8421" y="6042"/>
                    </a:cubicBezTo>
                    <a:cubicBezTo>
                      <a:pt x="8421" y="5091"/>
                      <a:pt x="8268" y="4191"/>
                      <a:pt x="7995" y="3391"/>
                    </a:cubicBezTo>
                    <a:cubicBezTo>
                      <a:pt x="7916" y="3162"/>
                      <a:pt x="7827" y="2942"/>
                      <a:pt x="7728" y="2723"/>
                    </a:cubicBezTo>
                    <a:cubicBezTo>
                      <a:pt x="6975" y="1082"/>
                      <a:pt x="5680" y="0"/>
                      <a:pt x="421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93" name="Google Shape;20293;p487"/>
            <p:cNvSpPr/>
            <p:nvPr/>
          </p:nvSpPr>
          <p:spPr>
            <a:xfrm flipH="1">
              <a:off x="400162" y="4608500"/>
              <a:ext cx="1653900" cy="191100"/>
            </a:xfrm>
            <a:prstGeom prst="ellipse">
              <a:avLst/>
            </a:prstGeom>
            <a:solidFill>
              <a:srgbClr val="0000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97" name="Shape 20297"/>
        <p:cNvGrpSpPr/>
        <p:nvPr/>
      </p:nvGrpSpPr>
      <p:grpSpPr>
        <a:xfrm>
          <a:off x="0" y="0"/>
          <a:ext cx="0" cy="0"/>
          <a:chOff x="0" y="0"/>
          <a:chExt cx="0" cy="0"/>
        </a:xfrm>
      </p:grpSpPr>
      <p:pic>
        <p:nvPicPr>
          <p:cNvPr id="20298" name="Google Shape;20298;p488" title="uav_viticulture_data_collection_table.png"/>
          <p:cNvPicPr preferRelativeResize="0"/>
          <p:nvPr/>
        </p:nvPicPr>
        <p:blipFill>
          <a:blip r:embed="rId3">
            <a:alphaModFix/>
          </a:blip>
          <a:stretch>
            <a:fillRect/>
          </a:stretch>
        </p:blipFill>
        <p:spPr>
          <a:xfrm>
            <a:off x="490375" y="76200"/>
            <a:ext cx="8303647" cy="4991099"/>
          </a:xfrm>
          <a:prstGeom prst="rect">
            <a:avLst/>
          </a:prstGeom>
          <a:noFill/>
          <a:ln>
            <a:noFill/>
          </a:ln>
        </p:spPr>
      </p:pic>
      <p:grpSp>
        <p:nvGrpSpPr>
          <p:cNvPr id="20299" name="Google Shape;20299;p488"/>
          <p:cNvGrpSpPr/>
          <p:nvPr/>
        </p:nvGrpSpPr>
        <p:grpSpPr>
          <a:xfrm>
            <a:off x="8428895" y="4428370"/>
            <a:ext cx="715118" cy="715133"/>
            <a:chOff x="7216605" y="1587619"/>
            <a:chExt cx="375232" cy="375260"/>
          </a:xfrm>
        </p:grpSpPr>
        <p:sp>
          <p:nvSpPr>
            <p:cNvPr id="20300" name="Google Shape;20300;p488"/>
            <p:cNvSpPr/>
            <p:nvPr/>
          </p:nvSpPr>
          <p:spPr>
            <a:xfrm>
              <a:off x="7343815" y="1614815"/>
              <a:ext cx="47828" cy="47800"/>
            </a:xfrm>
            <a:custGeom>
              <a:rect b="b" l="l" r="r" t="t"/>
              <a:pathLst>
                <a:path extrusionOk="0" h="1733" w="1734">
                  <a:moveTo>
                    <a:pt x="868" y="0"/>
                  </a:moveTo>
                  <a:cubicBezTo>
                    <a:pt x="388" y="0"/>
                    <a:pt x="0" y="387"/>
                    <a:pt x="0" y="866"/>
                  </a:cubicBezTo>
                  <a:cubicBezTo>
                    <a:pt x="0" y="1346"/>
                    <a:pt x="388" y="1733"/>
                    <a:pt x="868" y="1733"/>
                  </a:cubicBezTo>
                  <a:cubicBezTo>
                    <a:pt x="1345" y="1733"/>
                    <a:pt x="1734" y="1346"/>
                    <a:pt x="1734" y="866"/>
                  </a:cubicBezTo>
                  <a:cubicBezTo>
                    <a:pt x="1734" y="387"/>
                    <a:pt x="1345" y="0"/>
                    <a:pt x="8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488"/>
            <p:cNvSpPr/>
            <p:nvPr/>
          </p:nvSpPr>
          <p:spPr>
            <a:xfrm>
              <a:off x="7264102" y="1614815"/>
              <a:ext cx="47800" cy="47800"/>
            </a:xfrm>
            <a:custGeom>
              <a:rect b="b" l="l" r="r" t="t"/>
              <a:pathLst>
                <a:path extrusionOk="0" h="1733" w="1733">
                  <a:moveTo>
                    <a:pt x="866" y="0"/>
                  </a:moveTo>
                  <a:cubicBezTo>
                    <a:pt x="387" y="0"/>
                    <a:pt x="0" y="387"/>
                    <a:pt x="0" y="866"/>
                  </a:cubicBezTo>
                  <a:cubicBezTo>
                    <a:pt x="0" y="1346"/>
                    <a:pt x="387" y="1733"/>
                    <a:pt x="866" y="1733"/>
                  </a:cubicBezTo>
                  <a:cubicBezTo>
                    <a:pt x="1345" y="1733"/>
                    <a:pt x="1732" y="1346"/>
                    <a:pt x="1732" y="866"/>
                  </a:cubicBezTo>
                  <a:cubicBezTo>
                    <a:pt x="1732" y="387"/>
                    <a:pt x="1345"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488"/>
            <p:cNvSpPr/>
            <p:nvPr/>
          </p:nvSpPr>
          <p:spPr>
            <a:xfrm>
              <a:off x="7343815" y="1711106"/>
              <a:ext cx="47828" cy="47828"/>
            </a:xfrm>
            <a:custGeom>
              <a:rect b="b" l="l" r="r" t="t"/>
              <a:pathLst>
                <a:path extrusionOk="0" h="1734" w="1734">
                  <a:moveTo>
                    <a:pt x="868" y="0"/>
                  </a:moveTo>
                  <a:cubicBezTo>
                    <a:pt x="388" y="0"/>
                    <a:pt x="0" y="389"/>
                    <a:pt x="0" y="868"/>
                  </a:cubicBezTo>
                  <a:cubicBezTo>
                    <a:pt x="0" y="1346"/>
                    <a:pt x="388" y="1734"/>
                    <a:pt x="868" y="1734"/>
                  </a:cubicBezTo>
                  <a:cubicBezTo>
                    <a:pt x="1345" y="1734"/>
                    <a:pt x="1734" y="1346"/>
                    <a:pt x="1734" y="868"/>
                  </a:cubicBezTo>
                  <a:cubicBezTo>
                    <a:pt x="1734" y="389"/>
                    <a:pt x="1345" y="0"/>
                    <a:pt x="8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488"/>
            <p:cNvSpPr/>
            <p:nvPr/>
          </p:nvSpPr>
          <p:spPr>
            <a:xfrm>
              <a:off x="7264102" y="1711106"/>
              <a:ext cx="47800" cy="47828"/>
            </a:xfrm>
            <a:custGeom>
              <a:rect b="b" l="l" r="r" t="t"/>
              <a:pathLst>
                <a:path extrusionOk="0" h="1734" w="1733">
                  <a:moveTo>
                    <a:pt x="866" y="0"/>
                  </a:moveTo>
                  <a:cubicBezTo>
                    <a:pt x="387" y="0"/>
                    <a:pt x="0" y="389"/>
                    <a:pt x="0" y="868"/>
                  </a:cubicBezTo>
                  <a:cubicBezTo>
                    <a:pt x="0" y="1346"/>
                    <a:pt x="387" y="1734"/>
                    <a:pt x="866" y="1734"/>
                  </a:cubicBezTo>
                  <a:cubicBezTo>
                    <a:pt x="1345" y="1734"/>
                    <a:pt x="1732" y="1346"/>
                    <a:pt x="1732" y="868"/>
                  </a:cubicBezTo>
                  <a:cubicBezTo>
                    <a:pt x="1732" y="389"/>
                    <a:pt x="1345"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488"/>
            <p:cNvSpPr/>
            <p:nvPr/>
          </p:nvSpPr>
          <p:spPr>
            <a:xfrm>
              <a:off x="7307213" y="1657789"/>
              <a:ext cx="41787" cy="57896"/>
            </a:xfrm>
            <a:custGeom>
              <a:rect b="b" l="l" r="r" t="t"/>
              <a:pathLst>
                <a:path extrusionOk="0" h="2099" w="1515">
                  <a:moveTo>
                    <a:pt x="1" y="0"/>
                  </a:moveTo>
                  <a:lnTo>
                    <a:pt x="1" y="2099"/>
                  </a:lnTo>
                  <a:lnTo>
                    <a:pt x="1515" y="2099"/>
                  </a:lnTo>
                  <a:lnTo>
                    <a:pt x="1515"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488"/>
            <p:cNvSpPr/>
            <p:nvPr/>
          </p:nvSpPr>
          <p:spPr>
            <a:xfrm>
              <a:off x="7332176" y="1657789"/>
              <a:ext cx="16825" cy="57896"/>
            </a:xfrm>
            <a:custGeom>
              <a:rect b="b" l="l" r="r" t="t"/>
              <a:pathLst>
                <a:path extrusionOk="0" h="2099" w="610">
                  <a:moveTo>
                    <a:pt x="0" y="0"/>
                  </a:moveTo>
                  <a:lnTo>
                    <a:pt x="0" y="2099"/>
                  </a:lnTo>
                  <a:lnTo>
                    <a:pt x="610" y="2099"/>
                  </a:lnTo>
                  <a:lnTo>
                    <a:pt x="61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488"/>
            <p:cNvSpPr/>
            <p:nvPr/>
          </p:nvSpPr>
          <p:spPr>
            <a:xfrm>
              <a:off x="7342519" y="1633130"/>
              <a:ext cx="31334" cy="30258"/>
            </a:xfrm>
            <a:custGeom>
              <a:rect b="b" l="l" r="r" t="t"/>
              <a:pathLst>
                <a:path extrusionOk="0" h="1097" w="1136">
                  <a:moveTo>
                    <a:pt x="914" y="1"/>
                  </a:moveTo>
                  <a:cubicBezTo>
                    <a:pt x="862" y="1"/>
                    <a:pt x="811" y="21"/>
                    <a:pt x="771" y="60"/>
                  </a:cubicBezTo>
                  <a:lnTo>
                    <a:pt x="79" y="752"/>
                  </a:lnTo>
                  <a:cubicBezTo>
                    <a:pt x="0" y="831"/>
                    <a:pt x="0" y="959"/>
                    <a:pt x="79" y="1038"/>
                  </a:cubicBezTo>
                  <a:cubicBezTo>
                    <a:pt x="119" y="1076"/>
                    <a:pt x="170" y="1096"/>
                    <a:pt x="222" y="1096"/>
                  </a:cubicBezTo>
                  <a:cubicBezTo>
                    <a:pt x="273" y="1096"/>
                    <a:pt x="324" y="1076"/>
                    <a:pt x="365" y="1038"/>
                  </a:cubicBezTo>
                  <a:lnTo>
                    <a:pt x="1057" y="346"/>
                  </a:lnTo>
                  <a:cubicBezTo>
                    <a:pt x="1136" y="267"/>
                    <a:pt x="1136" y="138"/>
                    <a:pt x="1057" y="60"/>
                  </a:cubicBezTo>
                  <a:cubicBezTo>
                    <a:pt x="1017" y="21"/>
                    <a:pt x="966" y="1"/>
                    <a:pt x="914"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488"/>
            <p:cNvSpPr/>
            <p:nvPr/>
          </p:nvSpPr>
          <p:spPr>
            <a:xfrm>
              <a:off x="7281865" y="1633130"/>
              <a:ext cx="31361" cy="30258"/>
            </a:xfrm>
            <a:custGeom>
              <a:rect b="b" l="l" r="r" t="t"/>
              <a:pathLst>
                <a:path extrusionOk="0" h="1097" w="1137">
                  <a:moveTo>
                    <a:pt x="222" y="1"/>
                  </a:moveTo>
                  <a:cubicBezTo>
                    <a:pt x="171" y="1"/>
                    <a:pt x="119" y="21"/>
                    <a:pt x="80" y="60"/>
                  </a:cubicBezTo>
                  <a:cubicBezTo>
                    <a:pt x="1" y="138"/>
                    <a:pt x="1" y="267"/>
                    <a:pt x="80" y="346"/>
                  </a:cubicBezTo>
                  <a:lnTo>
                    <a:pt x="772" y="1038"/>
                  </a:lnTo>
                  <a:cubicBezTo>
                    <a:pt x="813" y="1076"/>
                    <a:pt x="864" y="1096"/>
                    <a:pt x="915" y="1096"/>
                  </a:cubicBezTo>
                  <a:cubicBezTo>
                    <a:pt x="967" y="1096"/>
                    <a:pt x="1018" y="1076"/>
                    <a:pt x="1058" y="1038"/>
                  </a:cubicBezTo>
                  <a:cubicBezTo>
                    <a:pt x="1137" y="959"/>
                    <a:pt x="1137" y="831"/>
                    <a:pt x="1058" y="752"/>
                  </a:cubicBezTo>
                  <a:lnTo>
                    <a:pt x="366" y="60"/>
                  </a:lnTo>
                  <a:cubicBezTo>
                    <a:pt x="326" y="21"/>
                    <a:pt x="274" y="1"/>
                    <a:pt x="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488"/>
            <p:cNvSpPr/>
            <p:nvPr/>
          </p:nvSpPr>
          <p:spPr>
            <a:xfrm>
              <a:off x="7342464" y="1710361"/>
              <a:ext cx="31361" cy="30230"/>
            </a:xfrm>
            <a:custGeom>
              <a:rect b="b" l="l" r="r" t="t"/>
              <a:pathLst>
                <a:path extrusionOk="0" h="1096" w="1137">
                  <a:moveTo>
                    <a:pt x="222" y="0"/>
                  </a:moveTo>
                  <a:cubicBezTo>
                    <a:pt x="170" y="0"/>
                    <a:pt x="118" y="20"/>
                    <a:pt x="78" y="59"/>
                  </a:cubicBezTo>
                  <a:cubicBezTo>
                    <a:pt x="1" y="137"/>
                    <a:pt x="1" y="266"/>
                    <a:pt x="78" y="345"/>
                  </a:cubicBezTo>
                  <a:lnTo>
                    <a:pt x="772" y="1037"/>
                  </a:lnTo>
                  <a:cubicBezTo>
                    <a:pt x="811" y="1075"/>
                    <a:pt x="862" y="1096"/>
                    <a:pt x="914" y="1096"/>
                  </a:cubicBezTo>
                  <a:cubicBezTo>
                    <a:pt x="968" y="1096"/>
                    <a:pt x="1019" y="1075"/>
                    <a:pt x="1057" y="1037"/>
                  </a:cubicBezTo>
                  <a:cubicBezTo>
                    <a:pt x="1137" y="958"/>
                    <a:pt x="1137" y="830"/>
                    <a:pt x="1057" y="751"/>
                  </a:cubicBezTo>
                  <a:lnTo>
                    <a:pt x="364" y="59"/>
                  </a:lnTo>
                  <a:cubicBezTo>
                    <a:pt x="325" y="20"/>
                    <a:pt x="274" y="0"/>
                    <a:pt x="22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488"/>
            <p:cNvSpPr/>
            <p:nvPr/>
          </p:nvSpPr>
          <p:spPr>
            <a:xfrm>
              <a:off x="7281865" y="1710361"/>
              <a:ext cx="31361" cy="30230"/>
            </a:xfrm>
            <a:custGeom>
              <a:rect b="b" l="l" r="r" t="t"/>
              <a:pathLst>
                <a:path extrusionOk="0" h="1096" w="1137">
                  <a:moveTo>
                    <a:pt x="915" y="0"/>
                  </a:moveTo>
                  <a:cubicBezTo>
                    <a:pt x="863" y="0"/>
                    <a:pt x="811" y="20"/>
                    <a:pt x="772" y="59"/>
                  </a:cubicBezTo>
                  <a:lnTo>
                    <a:pt x="80" y="751"/>
                  </a:lnTo>
                  <a:cubicBezTo>
                    <a:pt x="1" y="830"/>
                    <a:pt x="1" y="958"/>
                    <a:pt x="80" y="1037"/>
                  </a:cubicBezTo>
                  <a:cubicBezTo>
                    <a:pt x="120" y="1075"/>
                    <a:pt x="171" y="1096"/>
                    <a:pt x="222" y="1096"/>
                  </a:cubicBezTo>
                  <a:cubicBezTo>
                    <a:pt x="274" y="1096"/>
                    <a:pt x="326" y="1075"/>
                    <a:pt x="366" y="1037"/>
                  </a:cubicBezTo>
                  <a:lnTo>
                    <a:pt x="1058" y="345"/>
                  </a:lnTo>
                  <a:cubicBezTo>
                    <a:pt x="1137" y="266"/>
                    <a:pt x="1137" y="137"/>
                    <a:pt x="1058" y="59"/>
                  </a:cubicBezTo>
                  <a:cubicBezTo>
                    <a:pt x="1018" y="20"/>
                    <a:pt x="966" y="0"/>
                    <a:pt x="91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488"/>
            <p:cNvSpPr/>
            <p:nvPr/>
          </p:nvSpPr>
          <p:spPr>
            <a:xfrm>
              <a:off x="7301752" y="1673180"/>
              <a:ext cx="52159" cy="11033"/>
            </a:xfrm>
            <a:custGeom>
              <a:rect b="b" l="l" r="r" t="t"/>
              <a:pathLst>
                <a:path extrusionOk="0" h="400" w="1891">
                  <a:moveTo>
                    <a:pt x="205" y="1"/>
                  </a:moveTo>
                  <a:cubicBezTo>
                    <a:pt x="93" y="1"/>
                    <a:pt x="1" y="93"/>
                    <a:pt x="5" y="206"/>
                  </a:cubicBezTo>
                  <a:cubicBezTo>
                    <a:pt x="8" y="316"/>
                    <a:pt x="104" y="399"/>
                    <a:pt x="213" y="399"/>
                  </a:cubicBezTo>
                  <a:lnTo>
                    <a:pt x="1689" y="399"/>
                  </a:lnTo>
                  <a:cubicBezTo>
                    <a:pt x="1801" y="399"/>
                    <a:pt x="1890" y="308"/>
                    <a:pt x="1889" y="194"/>
                  </a:cubicBezTo>
                  <a:cubicBezTo>
                    <a:pt x="1884" y="84"/>
                    <a:pt x="1789" y="1"/>
                    <a:pt x="16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488"/>
            <p:cNvSpPr/>
            <p:nvPr/>
          </p:nvSpPr>
          <p:spPr>
            <a:xfrm>
              <a:off x="7321942" y="1698280"/>
              <a:ext cx="10978" cy="17405"/>
            </a:xfrm>
            <a:custGeom>
              <a:rect b="b" l="l" r="r" t="t"/>
              <a:pathLst>
                <a:path extrusionOk="0" h="631" w="398">
                  <a:moveTo>
                    <a:pt x="200" y="1"/>
                  </a:moveTo>
                  <a:cubicBezTo>
                    <a:pt x="89" y="1"/>
                    <a:pt x="0" y="91"/>
                    <a:pt x="0" y="201"/>
                  </a:cubicBezTo>
                  <a:lnTo>
                    <a:pt x="0" y="631"/>
                  </a:lnTo>
                  <a:lnTo>
                    <a:pt x="397" y="631"/>
                  </a:lnTo>
                  <a:lnTo>
                    <a:pt x="397" y="207"/>
                  </a:lnTo>
                  <a:cubicBezTo>
                    <a:pt x="397" y="105"/>
                    <a:pt x="324" y="14"/>
                    <a:pt x="224" y="2"/>
                  </a:cubicBezTo>
                  <a:cubicBezTo>
                    <a:pt x="216" y="1"/>
                    <a:pt x="208" y="1"/>
                    <a:pt x="200"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488"/>
            <p:cNvSpPr/>
            <p:nvPr/>
          </p:nvSpPr>
          <p:spPr>
            <a:xfrm>
              <a:off x="7252600" y="1623586"/>
              <a:ext cx="339237" cy="339292"/>
            </a:xfrm>
            <a:custGeom>
              <a:rect b="b" l="l" r="r" t="t"/>
              <a:pathLst>
                <a:path extrusionOk="0" h="12301" w="12299">
                  <a:moveTo>
                    <a:pt x="6149" y="0"/>
                  </a:moveTo>
                  <a:lnTo>
                    <a:pt x="6149" y="6179"/>
                  </a:lnTo>
                  <a:lnTo>
                    <a:pt x="6149" y="6182"/>
                  </a:lnTo>
                  <a:lnTo>
                    <a:pt x="1" y="6182"/>
                  </a:lnTo>
                  <a:cubicBezTo>
                    <a:pt x="16" y="9563"/>
                    <a:pt x="2763" y="12300"/>
                    <a:pt x="6149" y="12300"/>
                  </a:cubicBezTo>
                  <a:cubicBezTo>
                    <a:pt x="9546" y="12300"/>
                    <a:pt x="12298" y="9547"/>
                    <a:pt x="12298" y="6151"/>
                  </a:cubicBezTo>
                  <a:cubicBezTo>
                    <a:pt x="12298" y="2754"/>
                    <a:pt x="9546" y="0"/>
                    <a:pt x="614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488"/>
            <p:cNvSpPr/>
            <p:nvPr/>
          </p:nvSpPr>
          <p:spPr>
            <a:xfrm>
              <a:off x="7295849" y="1667084"/>
              <a:ext cx="267798" cy="252683"/>
            </a:xfrm>
            <a:custGeom>
              <a:rect b="b" l="l" r="r" t="t"/>
              <a:pathLst>
                <a:path extrusionOk="0" h="9161" w="9709">
                  <a:moveTo>
                    <a:pt x="4581" y="0"/>
                  </a:moveTo>
                  <a:lnTo>
                    <a:pt x="4581" y="4602"/>
                  </a:lnTo>
                  <a:lnTo>
                    <a:pt x="1" y="4602"/>
                  </a:lnTo>
                  <a:cubicBezTo>
                    <a:pt x="13" y="7122"/>
                    <a:pt x="2058" y="9160"/>
                    <a:pt x="4579" y="9160"/>
                  </a:cubicBezTo>
                  <a:cubicBezTo>
                    <a:pt x="4923" y="9160"/>
                    <a:pt x="5277" y="9122"/>
                    <a:pt x="5634" y="9043"/>
                  </a:cubicBezTo>
                  <a:cubicBezTo>
                    <a:pt x="7160" y="8703"/>
                    <a:pt x="8705" y="7158"/>
                    <a:pt x="9043" y="5632"/>
                  </a:cubicBezTo>
                  <a:cubicBezTo>
                    <a:pt x="9709" y="2647"/>
                    <a:pt x="7453" y="0"/>
                    <a:pt x="458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488"/>
            <p:cNvSpPr/>
            <p:nvPr/>
          </p:nvSpPr>
          <p:spPr>
            <a:xfrm>
              <a:off x="7338906" y="1710361"/>
              <a:ext cx="167233" cy="166543"/>
            </a:xfrm>
            <a:custGeom>
              <a:rect b="b" l="l" r="r" t="t"/>
              <a:pathLst>
                <a:path extrusionOk="0" h="6038" w="6063">
                  <a:moveTo>
                    <a:pt x="3020" y="1"/>
                  </a:moveTo>
                  <a:lnTo>
                    <a:pt x="3020" y="3033"/>
                  </a:lnTo>
                  <a:lnTo>
                    <a:pt x="1" y="3033"/>
                  </a:lnTo>
                  <a:cubicBezTo>
                    <a:pt x="10" y="4686"/>
                    <a:pt x="1343" y="6023"/>
                    <a:pt x="2995" y="6037"/>
                  </a:cubicBezTo>
                  <a:cubicBezTo>
                    <a:pt x="3003" y="6037"/>
                    <a:pt x="3011" y="6037"/>
                    <a:pt x="3019" y="6037"/>
                  </a:cubicBezTo>
                  <a:cubicBezTo>
                    <a:pt x="4660" y="6037"/>
                    <a:pt x="6015" y="4707"/>
                    <a:pt x="6039" y="3062"/>
                  </a:cubicBezTo>
                  <a:cubicBezTo>
                    <a:pt x="6062" y="1375"/>
                    <a:pt x="4702" y="1"/>
                    <a:pt x="3020"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488"/>
            <p:cNvSpPr/>
            <p:nvPr/>
          </p:nvSpPr>
          <p:spPr>
            <a:xfrm>
              <a:off x="7382541" y="1754217"/>
              <a:ext cx="80127" cy="79272"/>
            </a:xfrm>
            <a:custGeom>
              <a:rect b="b" l="l" r="r" t="t"/>
              <a:pathLst>
                <a:path extrusionOk="0" h="2874" w="2905">
                  <a:moveTo>
                    <a:pt x="1438" y="1"/>
                  </a:moveTo>
                  <a:lnTo>
                    <a:pt x="1438" y="1443"/>
                  </a:lnTo>
                  <a:lnTo>
                    <a:pt x="0" y="1443"/>
                  </a:lnTo>
                  <a:cubicBezTo>
                    <a:pt x="6" y="2234"/>
                    <a:pt x="646" y="2873"/>
                    <a:pt x="1437" y="2873"/>
                  </a:cubicBezTo>
                  <a:cubicBezTo>
                    <a:pt x="1456" y="2873"/>
                    <a:pt x="1475" y="2873"/>
                    <a:pt x="1495" y="2872"/>
                  </a:cubicBezTo>
                  <a:cubicBezTo>
                    <a:pt x="2238" y="2843"/>
                    <a:pt x="2843" y="2237"/>
                    <a:pt x="2873" y="1493"/>
                  </a:cubicBezTo>
                  <a:cubicBezTo>
                    <a:pt x="2905" y="674"/>
                    <a:pt x="2250" y="1"/>
                    <a:pt x="1438" y="1"/>
                  </a:cubicBezTo>
                  <a:close/>
                </a:path>
              </a:pathLst>
            </a:custGeom>
            <a:solidFill>
              <a:srgbClr val="FFFFFF">
                <a:alpha val="48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488"/>
            <p:cNvSpPr/>
            <p:nvPr/>
          </p:nvSpPr>
          <p:spPr>
            <a:xfrm>
              <a:off x="7216605" y="1587619"/>
              <a:ext cx="210868" cy="211558"/>
            </a:xfrm>
            <a:custGeom>
              <a:rect b="b" l="l" r="r" t="t"/>
              <a:pathLst>
                <a:path extrusionOk="0" h="7670" w="7645">
                  <a:moveTo>
                    <a:pt x="7442" y="0"/>
                  </a:moveTo>
                  <a:cubicBezTo>
                    <a:pt x="7331" y="0"/>
                    <a:pt x="7240" y="91"/>
                    <a:pt x="7243" y="202"/>
                  </a:cubicBezTo>
                  <a:lnTo>
                    <a:pt x="7243" y="7272"/>
                  </a:lnTo>
                  <a:lnTo>
                    <a:pt x="201" y="7272"/>
                  </a:lnTo>
                  <a:cubicBezTo>
                    <a:pt x="89" y="7272"/>
                    <a:pt x="0" y="7363"/>
                    <a:pt x="0" y="7473"/>
                  </a:cubicBezTo>
                  <a:cubicBezTo>
                    <a:pt x="0" y="7579"/>
                    <a:pt x="84" y="7669"/>
                    <a:pt x="191" y="7669"/>
                  </a:cubicBezTo>
                  <a:cubicBezTo>
                    <a:pt x="194" y="7669"/>
                    <a:pt x="198" y="7669"/>
                    <a:pt x="201" y="7669"/>
                  </a:cubicBezTo>
                  <a:lnTo>
                    <a:pt x="7441" y="7669"/>
                  </a:lnTo>
                  <a:cubicBezTo>
                    <a:pt x="7444" y="7669"/>
                    <a:pt x="7447" y="7669"/>
                    <a:pt x="7451" y="7669"/>
                  </a:cubicBezTo>
                  <a:cubicBezTo>
                    <a:pt x="7559" y="7669"/>
                    <a:pt x="7644" y="7581"/>
                    <a:pt x="7643" y="7473"/>
                  </a:cubicBezTo>
                  <a:lnTo>
                    <a:pt x="7643" y="202"/>
                  </a:lnTo>
                  <a:cubicBezTo>
                    <a:pt x="7644" y="91"/>
                    <a:pt x="7555" y="0"/>
                    <a:pt x="7442"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488"/>
            <p:cNvSpPr/>
            <p:nvPr/>
          </p:nvSpPr>
          <p:spPr>
            <a:xfrm>
              <a:off x="7475715" y="1788116"/>
              <a:ext cx="11585" cy="11061"/>
            </a:xfrm>
            <a:custGeom>
              <a:rect b="b" l="l" r="r" t="t"/>
              <a:pathLst>
                <a:path extrusionOk="0" h="401" w="420">
                  <a:moveTo>
                    <a:pt x="204" y="0"/>
                  </a:moveTo>
                  <a:cubicBezTo>
                    <a:pt x="91" y="0"/>
                    <a:pt x="0" y="94"/>
                    <a:pt x="3" y="205"/>
                  </a:cubicBezTo>
                  <a:cubicBezTo>
                    <a:pt x="7" y="315"/>
                    <a:pt x="103" y="400"/>
                    <a:pt x="213" y="400"/>
                  </a:cubicBezTo>
                  <a:lnTo>
                    <a:pt x="218" y="400"/>
                  </a:lnTo>
                  <a:cubicBezTo>
                    <a:pt x="328" y="400"/>
                    <a:pt x="419" y="308"/>
                    <a:pt x="418" y="195"/>
                  </a:cubicBezTo>
                  <a:cubicBezTo>
                    <a:pt x="413" y="85"/>
                    <a:pt x="318" y="0"/>
                    <a:pt x="208"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488"/>
            <p:cNvSpPr/>
            <p:nvPr/>
          </p:nvSpPr>
          <p:spPr>
            <a:xfrm>
              <a:off x="7416054" y="1847446"/>
              <a:ext cx="11612" cy="11033"/>
            </a:xfrm>
            <a:custGeom>
              <a:rect b="b" l="l" r="r" t="t"/>
              <a:pathLst>
                <a:path extrusionOk="0" h="400" w="421">
                  <a:moveTo>
                    <a:pt x="202" y="0"/>
                  </a:moveTo>
                  <a:cubicBezTo>
                    <a:pt x="91" y="0"/>
                    <a:pt x="0" y="94"/>
                    <a:pt x="3" y="206"/>
                  </a:cubicBezTo>
                  <a:cubicBezTo>
                    <a:pt x="7" y="315"/>
                    <a:pt x="103" y="399"/>
                    <a:pt x="213" y="399"/>
                  </a:cubicBezTo>
                  <a:lnTo>
                    <a:pt x="217" y="399"/>
                  </a:lnTo>
                  <a:cubicBezTo>
                    <a:pt x="330" y="399"/>
                    <a:pt x="421" y="308"/>
                    <a:pt x="418" y="194"/>
                  </a:cubicBezTo>
                  <a:cubicBezTo>
                    <a:pt x="413" y="84"/>
                    <a:pt x="318" y="0"/>
                    <a:pt x="208"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488"/>
            <p:cNvSpPr/>
            <p:nvPr/>
          </p:nvSpPr>
          <p:spPr>
            <a:xfrm>
              <a:off x="7416054" y="1890668"/>
              <a:ext cx="11612" cy="11005"/>
            </a:xfrm>
            <a:custGeom>
              <a:rect b="b" l="l" r="r" t="t"/>
              <a:pathLst>
                <a:path extrusionOk="0" h="399" w="421">
                  <a:moveTo>
                    <a:pt x="202" y="0"/>
                  </a:moveTo>
                  <a:cubicBezTo>
                    <a:pt x="91" y="0"/>
                    <a:pt x="0" y="92"/>
                    <a:pt x="3" y="205"/>
                  </a:cubicBezTo>
                  <a:cubicBezTo>
                    <a:pt x="7" y="315"/>
                    <a:pt x="103" y="399"/>
                    <a:pt x="213" y="399"/>
                  </a:cubicBezTo>
                  <a:lnTo>
                    <a:pt x="217" y="399"/>
                  </a:lnTo>
                  <a:cubicBezTo>
                    <a:pt x="330" y="399"/>
                    <a:pt x="421" y="306"/>
                    <a:pt x="418" y="193"/>
                  </a:cubicBezTo>
                  <a:cubicBezTo>
                    <a:pt x="413" y="84"/>
                    <a:pt x="318" y="0"/>
                    <a:pt x="208"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488"/>
            <p:cNvSpPr/>
            <p:nvPr/>
          </p:nvSpPr>
          <p:spPr>
            <a:xfrm>
              <a:off x="7416054" y="1934551"/>
              <a:ext cx="11585" cy="11033"/>
            </a:xfrm>
            <a:custGeom>
              <a:rect b="b" l="l" r="r" t="t"/>
              <a:pathLst>
                <a:path extrusionOk="0" h="400" w="420">
                  <a:moveTo>
                    <a:pt x="202" y="1"/>
                  </a:moveTo>
                  <a:cubicBezTo>
                    <a:pt x="91" y="1"/>
                    <a:pt x="0" y="94"/>
                    <a:pt x="3" y="206"/>
                  </a:cubicBezTo>
                  <a:cubicBezTo>
                    <a:pt x="7" y="316"/>
                    <a:pt x="103" y="399"/>
                    <a:pt x="213" y="399"/>
                  </a:cubicBezTo>
                  <a:lnTo>
                    <a:pt x="217" y="399"/>
                  </a:lnTo>
                  <a:cubicBezTo>
                    <a:pt x="330" y="399"/>
                    <a:pt x="419" y="308"/>
                    <a:pt x="418" y="194"/>
                  </a:cubicBezTo>
                  <a:cubicBezTo>
                    <a:pt x="413" y="84"/>
                    <a:pt x="318" y="1"/>
                    <a:pt x="208"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488"/>
            <p:cNvSpPr/>
            <p:nvPr/>
          </p:nvSpPr>
          <p:spPr>
            <a:xfrm>
              <a:off x="7519516" y="1788116"/>
              <a:ext cx="11585" cy="11061"/>
            </a:xfrm>
            <a:custGeom>
              <a:rect b="b" l="l" r="r" t="t"/>
              <a:pathLst>
                <a:path extrusionOk="0" h="401" w="420">
                  <a:moveTo>
                    <a:pt x="203" y="0"/>
                  </a:moveTo>
                  <a:cubicBezTo>
                    <a:pt x="92" y="0"/>
                    <a:pt x="1" y="94"/>
                    <a:pt x="4" y="205"/>
                  </a:cubicBezTo>
                  <a:cubicBezTo>
                    <a:pt x="8" y="315"/>
                    <a:pt x="103" y="400"/>
                    <a:pt x="213" y="400"/>
                  </a:cubicBezTo>
                  <a:lnTo>
                    <a:pt x="218" y="400"/>
                  </a:lnTo>
                  <a:cubicBezTo>
                    <a:pt x="331" y="400"/>
                    <a:pt x="420" y="308"/>
                    <a:pt x="418" y="195"/>
                  </a:cubicBezTo>
                  <a:cubicBezTo>
                    <a:pt x="414" y="85"/>
                    <a:pt x="319" y="0"/>
                    <a:pt x="209"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488"/>
            <p:cNvSpPr/>
            <p:nvPr/>
          </p:nvSpPr>
          <p:spPr>
            <a:xfrm>
              <a:off x="7564393" y="1788116"/>
              <a:ext cx="11640" cy="11061"/>
            </a:xfrm>
            <a:custGeom>
              <a:rect b="b" l="l" r="r" t="t"/>
              <a:pathLst>
                <a:path extrusionOk="0" h="401" w="422">
                  <a:moveTo>
                    <a:pt x="203" y="0"/>
                  </a:moveTo>
                  <a:cubicBezTo>
                    <a:pt x="91" y="0"/>
                    <a:pt x="0" y="94"/>
                    <a:pt x="3" y="205"/>
                  </a:cubicBezTo>
                  <a:cubicBezTo>
                    <a:pt x="8" y="315"/>
                    <a:pt x="103" y="400"/>
                    <a:pt x="213" y="400"/>
                  </a:cubicBezTo>
                  <a:lnTo>
                    <a:pt x="217" y="400"/>
                  </a:lnTo>
                  <a:cubicBezTo>
                    <a:pt x="330" y="400"/>
                    <a:pt x="421" y="308"/>
                    <a:pt x="418" y="195"/>
                  </a:cubicBezTo>
                  <a:cubicBezTo>
                    <a:pt x="414" y="85"/>
                    <a:pt x="319" y="0"/>
                    <a:pt x="209"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488"/>
            <p:cNvSpPr/>
            <p:nvPr/>
          </p:nvSpPr>
          <p:spPr>
            <a:xfrm>
              <a:off x="7496126" y="1858203"/>
              <a:ext cx="35885" cy="35885"/>
            </a:xfrm>
            <a:custGeom>
              <a:rect b="b" l="l" r="r" t="t"/>
              <a:pathLst>
                <a:path extrusionOk="0" h="1301" w="1301">
                  <a:moveTo>
                    <a:pt x="651" y="0"/>
                  </a:moveTo>
                  <a:cubicBezTo>
                    <a:pt x="290" y="0"/>
                    <a:pt x="0" y="292"/>
                    <a:pt x="0" y="651"/>
                  </a:cubicBezTo>
                  <a:cubicBezTo>
                    <a:pt x="0" y="1010"/>
                    <a:pt x="290" y="1300"/>
                    <a:pt x="651" y="1300"/>
                  </a:cubicBezTo>
                  <a:cubicBezTo>
                    <a:pt x="1010" y="1300"/>
                    <a:pt x="1300" y="1010"/>
                    <a:pt x="1300" y="651"/>
                  </a:cubicBezTo>
                  <a:cubicBezTo>
                    <a:pt x="1300" y="292"/>
                    <a:pt x="1010" y="0"/>
                    <a:pt x="651"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27" name="Shape 20327"/>
        <p:cNvGrpSpPr/>
        <p:nvPr/>
      </p:nvGrpSpPr>
      <p:grpSpPr>
        <a:xfrm>
          <a:off x="0" y="0"/>
          <a:ext cx="0" cy="0"/>
          <a:chOff x="0" y="0"/>
          <a:chExt cx="0" cy="0"/>
        </a:xfrm>
      </p:grpSpPr>
      <p:grpSp>
        <p:nvGrpSpPr>
          <p:cNvPr id="20328" name="Google Shape;20328;p489"/>
          <p:cNvGrpSpPr/>
          <p:nvPr/>
        </p:nvGrpSpPr>
        <p:grpSpPr>
          <a:xfrm flipH="1">
            <a:off x="-646237" y="3632730"/>
            <a:ext cx="10436575" cy="1242270"/>
            <a:chOff x="-12" y="3708930"/>
            <a:chExt cx="10436575" cy="1242270"/>
          </a:xfrm>
        </p:grpSpPr>
        <p:grpSp>
          <p:nvGrpSpPr>
            <p:cNvPr id="20329" name="Google Shape;20329;p489"/>
            <p:cNvGrpSpPr/>
            <p:nvPr/>
          </p:nvGrpSpPr>
          <p:grpSpPr>
            <a:xfrm>
              <a:off x="-12" y="4147734"/>
              <a:ext cx="10436575" cy="803466"/>
              <a:chOff x="0" y="4340034"/>
              <a:chExt cx="10436575" cy="803466"/>
            </a:xfrm>
          </p:grpSpPr>
          <p:sp>
            <p:nvSpPr>
              <p:cNvPr id="20330" name="Google Shape;20330;p489"/>
              <p:cNvSpPr/>
              <p:nvPr/>
            </p:nvSpPr>
            <p:spPr>
              <a:xfrm rot="10800000">
                <a:off x="200768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489"/>
              <p:cNvSpPr/>
              <p:nvPr/>
            </p:nvSpPr>
            <p:spPr>
              <a:xfrm flipH="1" rot="10800000">
                <a:off x="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489"/>
              <p:cNvSpPr/>
              <p:nvPr/>
            </p:nvSpPr>
            <p:spPr>
              <a:xfrm rot="10800000">
                <a:off x="5184834"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489"/>
              <p:cNvSpPr/>
              <p:nvPr/>
            </p:nvSpPr>
            <p:spPr>
              <a:xfrm flipH="1" rot="10800000">
                <a:off x="3177150"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489"/>
              <p:cNvSpPr/>
              <p:nvPr/>
            </p:nvSpPr>
            <p:spPr>
              <a:xfrm rot="10800000">
                <a:off x="8428909"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489"/>
              <p:cNvSpPr/>
              <p:nvPr/>
            </p:nvSpPr>
            <p:spPr>
              <a:xfrm flipH="1" rot="10800000">
                <a:off x="6421225" y="4340034"/>
                <a:ext cx="2007666" cy="803466"/>
              </a:xfrm>
              <a:prstGeom prst="flowChartDocument">
                <a:avLst/>
              </a:pr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6" name="Google Shape;20336;p489"/>
            <p:cNvGrpSpPr/>
            <p:nvPr/>
          </p:nvGrpSpPr>
          <p:grpSpPr>
            <a:xfrm>
              <a:off x="6221512" y="3708930"/>
              <a:ext cx="1307895" cy="575273"/>
              <a:chOff x="2161713" y="3315239"/>
              <a:chExt cx="607984" cy="267420"/>
            </a:xfrm>
          </p:grpSpPr>
          <p:sp>
            <p:nvSpPr>
              <p:cNvPr id="20337" name="Google Shape;20337;p4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48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4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4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48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2" name="Google Shape;20342;p489"/>
            <p:cNvGrpSpPr/>
            <p:nvPr/>
          </p:nvGrpSpPr>
          <p:grpSpPr>
            <a:xfrm>
              <a:off x="2631902" y="3737325"/>
              <a:ext cx="767639" cy="575285"/>
              <a:chOff x="1286413" y="3306853"/>
              <a:chExt cx="450519" cy="337648"/>
            </a:xfrm>
          </p:grpSpPr>
          <p:sp>
            <p:nvSpPr>
              <p:cNvPr id="20343" name="Google Shape;20343;p4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4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4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346" name="Google Shape;20346;p489"/>
          <p:cNvSpPr txBox="1"/>
          <p:nvPr>
            <p:ph type="title"/>
          </p:nvPr>
        </p:nvSpPr>
        <p:spPr>
          <a:xfrm>
            <a:off x="2335375" y="1833625"/>
            <a:ext cx="3707400" cy="7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Study 1</a:t>
            </a:r>
            <a:endParaRPr/>
          </a:p>
        </p:txBody>
      </p:sp>
      <p:sp>
        <p:nvSpPr>
          <p:cNvPr id="20347" name="Google Shape;20347;p489"/>
          <p:cNvSpPr txBox="1"/>
          <p:nvPr>
            <p:ph idx="2" type="title"/>
          </p:nvPr>
        </p:nvSpPr>
        <p:spPr>
          <a:xfrm>
            <a:off x="1193575" y="1734150"/>
            <a:ext cx="1065600" cy="10656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5900"/>
              <a:t>01</a:t>
            </a:r>
            <a:endParaRPr sz="5900"/>
          </a:p>
        </p:txBody>
      </p:sp>
      <p:sp>
        <p:nvSpPr>
          <p:cNvPr id="20348" name="Google Shape;20348;p489"/>
          <p:cNvSpPr txBox="1"/>
          <p:nvPr>
            <p:ph idx="1" type="subTitle"/>
          </p:nvPr>
        </p:nvSpPr>
        <p:spPr>
          <a:xfrm>
            <a:off x="2487775" y="2361275"/>
            <a:ext cx="2952000" cy="6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t>Computer Vision and Deep Learning for Precision Viticulture</a:t>
            </a:r>
            <a:endParaRPr b="1" sz="850">
              <a:solidFill>
                <a:srgbClr val="F8FAFF"/>
              </a:solidFill>
              <a:highlight>
                <a:srgbClr val="292A2D"/>
              </a:highlight>
              <a:latin typeface="Roboto"/>
              <a:ea typeface="Roboto"/>
              <a:cs typeface="Roboto"/>
              <a:sym typeface="Roboto"/>
            </a:endParaRPr>
          </a:p>
          <a:p>
            <a:pPr indent="0" lvl="0" marL="0" rtl="0" algn="l">
              <a:spcBef>
                <a:spcPts val="0"/>
              </a:spcBef>
              <a:spcAft>
                <a:spcPts val="0"/>
              </a:spcAft>
              <a:buNone/>
            </a:pPr>
            <a:r>
              <a:t/>
            </a:r>
            <a:endParaRPr/>
          </a:p>
        </p:txBody>
      </p:sp>
      <p:grpSp>
        <p:nvGrpSpPr>
          <p:cNvPr id="20349" name="Google Shape;20349;p489"/>
          <p:cNvGrpSpPr/>
          <p:nvPr/>
        </p:nvGrpSpPr>
        <p:grpSpPr>
          <a:xfrm flipH="1">
            <a:off x="-12" y="3973194"/>
            <a:ext cx="10436575" cy="1197200"/>
            <a:chOff x="-646237" y="3946300"/>
            <a:chExt cx="10436575" cy="1197200"/>
          </a:xfrm>
        </p:grpSpPr>
        <p:grpSp>
          <p:nvGrpSpPr>
            <p:cNvPr id="20350" name="Google Shape;20350;p489"/>
            <p:cNvGrpSpPr/>
            <p:nvPr/>
          </p:nvGrpSpPr>
          <p:grpSpPr>
            <a:xfrm>
              <a:off x="-646237" y="4340034"/>
              <a:ext cx="10436575" cy="803466"/>
              <a:chOff x="0" y="4340034"/>
              <a:chExt cx="10436575" cy="803466"/>
            </a:xfrm>
          </p:grpSpPr>
          <p:sp>
            <p:nvSpPr>
              <p:cNvPr id="20351" name="Google Shape;20351;p489"/>
              <p:cNvSpPr/>
              <p:nvPr/>
            </p:nvSpPr>
            <p:spPr>
              <a:xfrm rot="10800000">
                <a:off x="200768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489"/>
              <p:cNvSpPr/>
              <p:nvPr/>
            </p:nvSpPr>
            <p:spPr>
              <a:xfrm flipH="1" rot="10800000">
                <a:off x="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489"/>
              <p:cNvSpPr/>
              <p:nvPr/>
            </p:nvSpPr>
            <p:spPr>
              <a:xfrm rot="10800000">
                <a:off x="5184834"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489"/>
              <p:cNvSpPr/>
              <p:nvPr/>
            </p:nvSpPr>
            <p:spPr>
              <a:xfrm flipH="1" rot="10800000">
                <a:off x="3177150"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489"/>
              <p:cNvSpPr/>
              <p:nvPr/>
            </p:nvSpPr>
            <p:spPr>
              <a:xfrm rot="10800000">
                <a:off x="8428909"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489"/>
              <p:cNvSpPr/>
              <p:nvPr/>
            </p:nvSpPr>
            <p:spPr>
              <a:xfrm flipH="1" rot="10800000">
                <a:off x="6421225" y="4340034"/>
                <a:ext cx="2007666" cy="803466"/>
              </a:xfrm>
              <a:prstGeom prst="flowChartDocument">
                <a:avLst/>
              </a:pr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7" name="Google Shape;20357;p489"/>
            <p:cNvGrpSpPr/>
            <p:nvPr/>
          </p:nvGrpSpPr>
          <p:grpSpPr>
            <a:xfrm>
              <a:off x="3964812" y="4033230"/>
              <a:ext cx="1307895" cy="575273"/>
              <a:chOff x="2161713" y="3315239"/>
              <a:chExt cx="607984" cy="267420"/>
            </a:xfrm>
          </p:grpSpPr>
          <p:sp>
            <p:nvSpPr>
              <p:cNvPr id="20358" name="Google Shape;20358;p489"/>
              <p:cNvSpPr/>
              <p:nvPr/>
            </p:nvSpPr>
            <p:spPr>
              <a:xfrm>
                <a:off x="2161713" y="3351361"/>
                <a:ext cx="191789" cy="231298"/>
              </a:xfrm>
              <a:custGeom>
                <a:rect b="b" l="l" r="r" t="t"/>
                <a:pathLst>
                  <a:path extrusionOk="0" h="9874" w="8197">
                    <a:moveTo>
                      <a:pt x="7172" y="1"/>
                    </a:moveTo>
                    <a:lnTo>
                      <a:pt x="7172" y="1"/>
                    </a:lnTo>
                    <a:cubicBezTo>
                      <a:pt x="4099" y="1599"/>
                      <a:pt x="3892" y="4964"/>
                      <a:pt x="3523" y="7464"/>
                    </a:cubicBezTo>
                    <a:cubicBezTo>
                      <a:pt x="3359" y="5580"/>
                      <a:pt x="2090" y="985"/>
                      <a:pt x="0" y="616"/>
                    </a:cubicBezTo>
                    <a:lnTo>
                      <a:pt x="0" y="616"/>
                    </a:lnTo>
                    <a:cubicBezTo>
                      <a:pt x="2705" y="2746"/>
                      <a:pt x="1844" y="9874"/>
                      <a:pt x="1844" y="9874"/>
                    </a:cubicBezTo>
                    <a:lnTo>
                      <a:pt x="7909" y="9874"/>
                    </a:lnTo>
                    <a:cubicBezTo>
                      <a:pt x="8196" y="7044"/>
                      <a:pt x="7172" y="3279"/>
                      <a:pt x="7172" y="3278"/>
                    </a:cubicBezTo>
                    <a:lnTo>
                      <a:pt x="7172" y="3278"/>
                    </a:lnTo>
                    <a:cubicBezTo>
                      <a:pt x="7172" y="3279"/>
                      <a:pt x="7295" y="6966"/>
                      <a:pt x="5819" y="7704"/>
                    </a:cubicBezTo>
                    <a:cubicBezTo>
                      <a:pt x="5123" y="6351"/>
                      <a:pt x="5328" y="2131"/>
                      <a:pt x="717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489"/>
              <p:cNvSpPr/>
              <p:nvPr/>
            </p:nvSpPr>
            <p:spPr>
              <a:xfrm>
                <a:off x="2378304" y="3315239"/>
                <a:ext cx="217878" cy="267420"/>
              </a:xfrm>
              <a:custGeom>
                <a:rect b="b" l="l" r="r" t="t"/>
                <a:pathLst>
                  <a:path extrusionOk="0" h="11416" w="9312">
                    <a:moveTo>
                      <a:pt x="1" y="0"/>
                    </a:moveTo>
                    <a:lnTo>
                      <a:pt x="1" y="0"/>
                    </a:lnTo>
                    <a:cubicBezTo>
                      <a:pt x="5510" y="2559"/>
                      <a:pt x="2346" y="11416"/>
                      <a:pt x="2346" y="11416"/>
                    </a:cubicBezTo>
                    <a:lnTo>
                      <a:pt x="7642" y="11416"/>
                    </a:lnTo>
                    <a:cubicBezTo>
                      <a:pt x="7642" y="11416"/>
                      <a:pt x="5118" y="3709"/>
                      <a:pt x="9312" y="1102"/>
                    </a:cubicBezTo>
                    <a:lnTo>
                      <a:pt x="9312" y="1102"/>
                    </a:lnTo>
                    <a:cubicBezTo>
                      <a:pt x="6368" y="1913"/>
                      <a:pt x="5407" y="4656"/>
                      <a:pt x="5300" y="9241"/>
                    </a:cubicBezTo>
                    <a:cubicBezTo>
                      <a:pt x="4768" y="2950"/>
                      <a:pt x="2098" y="533"/>
                      <a:pt x="1"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489"/>
              <p:cNvSpPr/>
              <p:nvPr/>
            </p:nvSpPr>
            <p:spPr>
              <a:xfrm>
                <a:off x="2587220" y="3358716"/>
                <a:ext cx="182477" cy="223943"/>
              </a:xfrm>
              <a:custGeom>
                <a:rect b="b" l="l" r="r" t="t"/>
                <a:pathLst>
                  <a:path extrusionOk="0" h="9560" w="7799">
                    <a:moveTo>
                      <a:pt x="7799" y="0"/>
                    </a:moveTo>
                    <a:lnTo>
                      <a:pt x="7799" y="0"/>
                    </a:lnTo>
                    <a:cubicBezTo>
                      <a:pt x="6042" y="447"/>
                      <a:pt x="3806" y="2471"/>
                      <a:pt x="3360" y="7739"/>
                    </a:cubicBezTo>
                    <a:cubicBezTo>
                      <a:pt x="3271" y="3901"/>
                      <a:pt x="2466" y="1603"/>
                      <a:pt x="0" y="923"/>
                    </a:cubicBezTo>
                    <a:lnTo>
                      <a:pt x="0" y="923"/>
                    </a:lnTo>
                    <a:cubicBezTo>
                      <a:pt x="3513" y="3107"/>
                      <a:pt x="1399" y="9560"/>
                      <a:pt x="1399" y="9560"/>
                    </a:cubicBezTo>
                    <a:lnTo>
                      <a:pt x="5835" y="9560"/>
                    </a:lnTo>
                    <a:cubicBezTo>
                      <a:pt x="5835" y="9560"/>
                      <a:pt x="3186" y="2144"/>
                      <a:pt x="779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489"/>
              <p:cNvSpPr/>
              <p:nvPr/>
            </p:nvSpPr>
            <p:spPr>
              <a:xfrm>
                <a:off x="2321682" y="3399054"/>
                <a:ext cx="152388" cy="183605"/>
              </a:xfrm>
              <a:custGeom>
                <a:rect b="b" l="l" r="r" t="t"/>
                <a:pathLst>
                  <a:path extrusionOk="0" h="7838" w="6513">
                    <a:moveTo>
                      <a:pt x="6513" y="0"/>
                    </a:moveTo>
                    <a:lnTo>
                      <a:pt x="6513" y="0"/>
                    </a:lnTo>
                    <a:cubicBezTo>
                      <a:pt x="2237" y="1667"/>
                      <a:pt x="2572" y="6951"/>
                      <a:pt x="2572" y="6951"/>
                    </a:cubicBezTo>
                    <a:cubicBezTo>
                      <a:pt x="2572" y="6951"/>
                      <a:pt x="1771" y="2944"/>
                      <a:pt x="3140" y="1174"/>
                    </a:cubicBezTo>
                    <a:lnTo>
                      <a:pt x="3140" y="1174"/>
                    </a:lnTo>
                    <a:cubicBezTo>
                      <a:pt x="1" y="2977"/>
                      <a:pt x="1069" y="7838"/>
                      <a:pt x="1069" y="7838"/>
                    </a:cubicBezTo>
                    <a:lnTo>
                      <a:pt x="1069" y="7837"/>
                    </a:lnTo>
                    <a:lnTo>
                      <a:pt x="5578" y="7837"/>
                    </a:lnTo>
                    <a:cubicBezTo>
                      <a:pt x="5578" y="7837"/>
                      <a:pt x="3707" y="3277"/>
                      <a:pt x="6513"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489"/>
              <p:cNvSpPr/>
              <p:nvPr/>
            </p:nvSpPr>
            <p:spPr>
              <a:xfrm>
                <a:off x="2514150" y="3328451"/>
                <a:ext cx="164414" cy="254208"/>
              </a:xfrm>
              <a:custGeom>
                <a:rect b="b" l="l" r="r" t="t"/>
                <a:pathLst>
                  <a:path extrusionOk="0" h="10852" w="7027">
                    <a:moveTo>
                      <a:pt x="7027" y="0"/>
                    </a:moveTo>
                    <a:lnTo>
                      <a:pt x="7027" y="0"/>
                    </a:lnTo>
                    <a:cubicBezTo>
                      <a:pt x="3755" y="1988"/>
                      <a:pt x="2954" y="9623"/>
                      <a:pt x="2954" y="9623"/>
                    </a:cubicBezTo>
                    <a:cubicBezTo>
                      <a:pt x="2954" y="9623"/>
                      <a:pt x="1950" y="2100"/>
                      <a:pt x="1" y="1563"/>
                    </a:cubicBezTo>
                    <a:lnTo>
                      <a:pt x="1" y="1563"/>
                    </a:lnTo>
                    <a:cubicBezTo>
                      <a:pt x="2751" y="6649"/>
                      <a:pt x="831" y="10852"/>
                      <a:pt x="831" y="10852"/>
                    </a:cubicBezTo>
                    <a:lnTo>
                      <a:pt x="5468" y="10852"/>
                    </a:lnTo>
                    <a:cubicBezTo>
                      <a:pt x="5468" y="10852"/>
                      <a:pt x="2924" y="5144"/>
                      <a:pt x="702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3" name="Google Shape;20363;p489"/>
            <p:cNvGrpSpPr/>
            <p:nvPr/>
          </p:nvGrpSpPr>
          <p:grpSpPr>
            <a:xfrm>
              <a:off x="218815" y="3946300"/>
              <a:ext cx="767639" cy="575285"/>
              <a:chOff x="1286413" y="3306853"/>
              <a:chExt cx="450519" cy="337648"/>
            </a:xfrm>
          </p:grpSpPr>
          <p:sp>
            <p:nvSpPr>
              <p:cNvPr id="20364" name="Google Shape;20364;p4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4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4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7" name="Google Shape;20367;p489"/>
            <p:cNvGrpSpPr/>
            <p:nvPr/>
          </p:nvGrpSpPr>
          <p:grpSpPr>
            <a:xfrm>
              <a:off x="8251040" y="3946300"/>
              <a:ext cx="767639" cy="575285"/>
              <a:chOff x="1286413" y="3306853"/>
              <a:chExt cx="450519" cy="337648"/>
            </a:xfrm>
          </p:grpSpPr>
          <p:sp>
            <p:nvSpPr>
              <p:cNvPr id="20368" name="Google Shape;20368;p489"/>
              <p:cNvSpPr/>
              <p:nvPr/>
            </p:nvSpPr>
            <p:spPr>
              <a:xfrm>
                <a:off x="1357869" y="3306853"/>
                <a:ext cx="275108" cy="337625"/>
              </a:xfrm>
              <a:custGeom>
                <a:rect b="b" l="l" r="r" t="t"/>
                <a:pathLst>
                  <a:path extrusionOk="0" h="14413" w="11758">
                    <a:moveTo>
                      <a:pt x="0" y="0"/>
                    </a:moveTo>
                    <a:lnTo>
                      <a:pt x="0" y="0"/>
                    </a:lnTo>
                    <a:cubicBezTo>
                      <a:pt x="6955" y="3231"/>
                      <a:pt x="2962" y="14412"/>
                      <a:pt x="2962" y="14412"/>
                    </a:cubicBezTo>
                    <a:lnTo>
                      <a:pt x="9648" y="14412"/>
                    </a:lnTo>
                    <a:cubicBezTo>
                      <a:pt x="9648" y="14412"/>
                      <a:pt x="6461" y="4682"/>
                      <a:pt x="11757" y="1391"/>
                    </a:cubicBezTo>
                    <a:lnTo>
                      <a:pt x="11757" y="1391"/>
                    </a:lnTo>
                    <a:cubicBezTo>
                      <a:pt x="8039" y="2415"/>
                      <a:pt x="6825" y="5880"/>
                      <a:pt x="6691" y="11668"/>
                    </a:cubicBezTo>
                    <a:cubicBezTo>
                      <a:pt x="6018" y="3724"/>
                      <a:pt x="2648" y="673"/>
                      <a:pt x="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489"/>
              <p:cNvSpPr/>
              <p:nvPr/>
            </p:nvSpPr>
            <p:spPr>
              <a:xfrm>
                <a:off x="1286413" y="3412664"/>
                <a:ext cx="192374" cy="231814"/>
              </a:xfrm>
              <a:custGeom>
                <a:rect b="b" l="l" r="r" t="t"/>
                <a:pathLst>
                  <a:path extrusionOk="0" h="9896" w="8222">
                    <a:moveTo>
                      <a:pt x="8222" y="1"/>
                    </a:moveTo>
                    <a:lnTo>
                      <a:pt x="8222" y="1"/>
                    </a:lnTo>
                    <a:cubicBezTo>
                      <a:pt x="2825" y="2105"/>
                      <a:pt x="3247" y="8774"/>
                      <a:pt x="3247" y="8774"/>
                    </a:cubicBezTo>
                    <a:cubicBezTo>
                      <a:pt x="3247" y="8774"/>
                      <a:pt x="2235" y="3716"/>
                      <a:pt x="3963" y="1482"/>
                    </a:cubicBezTo>
                    <a:lnTo>
                      <a:pt x="3963" y="1482"/>
                    </a:lnTo>
                    <a:cubicBezTo>
                      <a:pt x="1" y="3758"/>
                      <a:pt x="1350" y="9895"/>
                      <a:pt x="1350" y="9895"/>
                    </a:cubicBezTo>
                    <a:lnTo>
                      <a:pt x="1350" y="9894"/>
                    </a:lnTo>
                    <a:lnTo>
                      <a:pt x="7041" y="9894"/>
                    </a:lnTo>
                    <a:cubicBezTo>
                      <a:pt x="7041" y="9894"/>
                      <a:pt x="4682" y="4138"/>
                      <a:pt x="8222"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489"/>
              <p:cNvSpPr/>
              <p:nvPr/>
            </p:nvSpPr>
            <p:spPr>
              <a:xfrm>
                <a:off x="1529349" y="3323555"/>
                <a:ext cx="207583" cy="320946"/>
              </a:xfrm>
              <a:custGeom>
                <a:rect b="b" l="l" r="r" t="t"/>
                <a:pathLst>
                  <a:path extrusionOk="0" h="13701" w="8872">
                    <a:moveTo>
                      <a:pt x="8872" y="0"/>
                    </a:moveTo>
                    <a:lnTo>
                      <a:pt x="8872" y="0"/>
                    </a:lnTo>
                    <a:cubicBezTo>
                      <a:pt x="4741" y="2510"/>
                      <a:pt x="3730" y="12147"/>
                      <a:pt x="3730" y="12147"/>
                    </a:cubicBezTo>
                    <a:cubicBezTo>
                      <a:pt x="3730" y="12147"/>
                      <a:pt x="2463" y="2651"/>
                      <a:pt x="1" y="1973"/>
                    </a:cubicBezTo>
                    <a:lnTo>
                      <a:pt x="1" y="1973"/>
                    </a:lnTo>
                    <a:cubicBezTo>
                      <a:pt x="3473" y="8392"/>
                      <a:pt x="1049" y="13699"/>
                      <a:pt x="1049" y="13699"/>
                    </a:cubicBezTo>
                    <a:lnTo>
                      <a:pt x="6905" y="13700"/>
                    </a:lnTo>
                    <a:cubicBezTo>
                      <a:pt x="6905" y="13700"/>
                      <a:pt x="3693" y="6494"/>
                      <a:pt x="887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71" name="Google Shape;20371;p489"/>
          <p:cNvGrpSpPr/>
          <p:nvPr/>
        </p:nvGrpSpPr>
        <p:grpSpPr>
          <a:xfrm flipH="1">
            <a:off x="5900859" y="386251"/>
            <a:ext cx="3423695" cy="3913780"/>
            <a:chOff x="1634550" y="-170011"/>
            <a:chExt cx="4580806" cy="5236526"/>
          </a:xfrm>
        </p:grpSpPr>
        <p:grpSp>
          <p:nvGrpSpPr>
            <p:cNvPr id="20372" name="Google Shape;20372;p489"/>
            <p:cNvGrpSpPr/>
            <p:nvPr/>
          </p:nvGrpSpPr>
          <p:grpSpPr>
            <a:xfrm>
              <a:off x="1634550" y="-170011"/>
              <a:ext cx="4580806" cy="5236526"/>
              <a:chOff x="5036915" y="454813"/>
              <a:chExt cx="1005180" cy="1149067"/>
            </a:xfrm>
          </p:grpSpPr>
          <p:sp>
            <p:nvSpPr>
              <p:cNvPr id="20373" name="Google Shape;20373;p489"/>
              <p:cNvSpPr/>
              <p:nvPr/>
            </p:nvSpPr>
            <p:spPr>
              <a:xfrm>
                <a:off x="5756552" y="515390"/>
                <a:ext cx="29996" cy="22137"/>
              </a:xfrm>
              <a:custGeom>
                <a:rect b="b" l="l" r="r" t="t"/>
                <a:pathLst>
                  <a:path extrusionOk="0" h="945" w="1282">
                    <a:moveTo>
                      <a:pt x="491" y="0"/>
                    </a:moveTo>
                    <a:cubicBezTo>
                      <a:pt x="455" y="0"/>
                      <a:pt x="423" y="4"/>
                      <a:pt x="396" y="12"/>
                    </a:cubicBezTo>
                    <a:cubicBezTo>
                      <a:pt x="144" y="88"/>
                      <a:pt x="1" y="354"/>
                      <a:pt x="78" y="606"/>
                    </a:cubicBezTo>
                    <a:cubicBezTo>
                      <a:pt x="140" y="811"/>
                      <a:pt x="330" y="944"/>
                      <a:pt x="534" y="944"/>
                    </a:cubicBezTo>
                    <a:cubicBezTo>
                      <a:pt x="580" y="944"/>
                      <a:pt x="626" y="937"/>
                      <a:pt x="672" y="924"/>
                    </a:cubicBezTo>
                    <a:cubicBezTo>
                      <a:pt x="923" y="848"/>
                      <a:pt x="1282" y="242"/>
                      <a:pt x="1282" y="242"/>
                    </a:cubicBezTo>
                    <a:cubicBezTo>
                      <a:pt x="1282" y="242"/>
                      <a:pt x="778" y="0"/>
                      <a:pt x="491"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489"/>
              <p:cNvSpPr/>
              <p:nvPr/>
            </p:nvSpPr>
            <p:spPr>
              <a:xfrm>
                <a:off x="5690360" y="460013"/>
                <a:ext cx="28545" cy="22090"/>
              </a:xfrm>
              <a:custGeom>
                <a:rect b="b" l="l" r="r" t="t"/>
                <a:pathLst>
                  <a:path extrusionOk="0" h="943" w="1220">
                    <a:moveTo>
                      <a:pt x="610" y="0"/>
                    </a:moveTo>
                    <a:cubicBezTo>
                      <a:pt x="331" y="0"/>
                      <a:pt x="0" y="73"/>
                      <a:pt x="0" y="73"/>
                    </a:cubicBezTo>
                    <a:cubicBezTo>
                      <a:pt x="0" y="73"/>
                      <a:pt x="210" y="745"/>
                      <a:pt x="436" y="878"/>
                    </a:cubicBezTo>
                    <a:cubicBezTo>
                      <a:pt x="512" y="922"/>
                      <a:pt x="595" y="943"/>
                      <a:pt x="677" y="943"/>
                    </a:cubicBezTo>
                    <a:cubicBezTo>
                      <a:pt x="841" y="943"/>
                      <a:pt x="1000" y="858"/>
                      <a:pt x="1087" y="706"/>
                    </a:cubicBezTo>
                    <a:cubicBezTo>
                      <a:pt x="1220" y="479"/>
                      <a:pt x="1144" y="186"/>
                      <a:pt x="916" y="55"/>
                    </a:cubicBezTo>
                    <a:cubicBezTo>
                      <a:pt x="846" y="15"/>
                      <a:pt x="733" y="0"/>
                      <a:pt x="61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489"/>
              <p:cNvSpPr/>
              <p:nvPr/>
            </p:nvSpPr>
            <p:spPr>
              <a:xfrm>
                <a:off x="5129452" y="471046"/>
                <a:ext cx="788238" cy="666137"/>
              </a:xfrm>
              <a:custGeom>
                <a:rect b="b" l="l" r="r" t="t"/>
                <a:pathLst>
                  <a:path extrusionOk="0" h="28437" w="33689">
                    <a:moveTo>
                      <a:pt x="20645" y="0"/>
                    </a:moveTo>
                    <a:cubicBezTo>
                      <a:pt x="14931" y="0"/>
                      <a:pt x="10233" y="4352"/>
                      <a:pt x="9684" y="9924"/>
                    </a:cubicBezTo>
                    <a:cubicBezTo>
                      <a:pt x="9448" y="9906"/>
                      <a:pt x="9208" y="9896"/>
                      <a:pt x="8967" y="9896"/>
                    </a:cubicBezTo>
                    <a:cubicBezTo>
                      <a:pt x="4016" y="9896"/>
                      <a:pt x="4" y="13908"/>
                      <a:pt x="1" y="18856"/>
                    </a:cubicBezTo>
                    <a:cubicBezTo>
                      <a:pt x="1" y="23808"/>
                      <a:pt x="4015" y="27820"/>
                      <a:pt x="8964" y="27820"/>
                    </a:cubicBezTo>
                    <a:cubicBezTo>
                      <a:pt x="12967" y="27820"/>
                      <a:pt x="16357" y="25197"/>
                      <a:pt x="17507" y="21577"/>
                    </a:cubicBezTo>
                    <a:cubicBezTo>
                      <a:pt x="18253" y="21798"/>
                      <a:pt x="19029" y="21941"/>
                      <a:pt x="19830" y="22000"/>
                    </a:cubicBezTo>
                    <a:cubicBezTo>
                      <a:pt x="20089" y="25597"/>
                      <a:pt x="23086" y="28436"/>
                      <a:pt x="26751" y="28436"/>
                    </a:cubicBezTo>
                    <a:cubicBezTo>
                      <a:pt x="30582" y="28436"/>
                      <a:pt x="33688" y="25331"/>
                      <a:pt x="33688" y="21498"/>
                    </a:cubicBezTo>
                    <a:cubicBezTo>
                      <a:pt x="33688" y="19092"/>
                      <a:pt x="32463" y="16973"/>
                      <a:pt x="30603" y="15728"/>
                    </a:cubicBezTo>
                    <a:cubicBezTo>
                      <a:pt x="31280" y="14299"/>
                      <a:pt x="31660" y="12702"/>
                      <a:pt x="31660" y="11015"/>
                    </a:cubicBezTo>
                    <a:cubicBezTo>
                      <a:pt x="31660" y="4931"/>
                      <a:pt x="26729" y="0"/>
                      <a:pt x="20645"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489"/>
              <p:cNvSpPr/>
              <p:nvPr/>
            </p:nvSpPr>
            <p:spPr>
              <a:xfrm>
                <a:off x="5527677" y="470203"/>
                <a:ext cx="320452" cy="154136"/>
              </a:xfrm>
              <a:custGeom>
                <a:rect b="b" l="l" r="r" t="t"/>
                <a:pathLst>
                  <a:path extrusionOk="0" h="6580" w="13696">
                    <a:moveTo>
                      <a:pt x="3698" y="1"/>
                    </a:moveTo>
                    <a:cubicBezTo>
                      <a:pt x="3124" y="1"/>
                      <a:pt x="2550" y="43"/>
                      <a:pt x="1985" y="131"/>
                    </a:cubicBezTo>
                    <a:cubicBezTo>
                      <a:pt x="1308" y="246"/>
                      <a:pt x="643" y="415"/>
                      <a:pt x="0" y="648"/>
                    </a:cubicBezTo>
                    <a:cubicBezTo>
                      <a:pt x="1150" y="265"/>
                      <a:pt x="2359" y="69"/>
                      <a:pt x="3568" y="69"/>
                    </a:cubicBezTo>
                    <a:cubicBezTo>
                      <a:pt x="3722" y="69"/>
                      <a:pt x="3876" y="72"/>
                      <a:pt x="4029" y="79"/>
                    </a:cubicBezTo>
                    <a:cubicBezTo>
                      <a:pt x="4710" y="109"/>
                      <a:pt x="5387" y="197"/>
                      <a:pt x="6051" y="346"/>
                    </a:cubicBezTo>
                    <a:cubicBezTo>
                      <a:pt x="6714" y="500"/>
                      <a:pt x="7364" y="712"/>
                      <a:pt x="7988" y="984"/>
                    </a:cubicBezTo>
                    <a:cubicBezTo>
                      <a:pt x="9237" y="1525"/>
                      <a:pt x="10386" y="2298"/>
                      <a:pt x="11355" y="3254"/>
                    </a:cubicBezTo>
                    <a:cubicBezTo>
                      <a:pt x="11478" y="3371"/>
                      <a:pt x="11594" y="3497"/>
                      <a:pt x="11712" y="3620"/>
                    </a:cubicBezTo>
                    <a:cubicBezTo>
                      <a:pt x="11742" y="3651"/>
                      <a:pt x="11770" y="3681"/>
                      <a:pt x="11798" y="3713"/>
                    </a:cubicBezTo>
                    <a:lnTo>
                      <a:pt x="11883" y="3807"/>
                    </a:lnTo>
                    <a:lnTo>
                      <a:pt x="11967" y="3903"/>
                    </a:lnTo>
                    <a:lnTo>
                      <a:pt x="12009" y="3950"/>
                    </a:lnTo>
                    <a:lnTo>
                      <a:pt x="12050" y="3999"/>
                    </a:lnTo>
                    <a:cubicBezTo>
                      <a:pt x="12160" y="4129"/>
                      <a:pt x="12270" y="4261"/>
                      <a:pt x="12371" y="4396"/>
                    </a:cubicBezTo>
                    <a:lnTo>
                      <a:pt x="12449" y="4498"/>
                    </a:lnTo>
                    <a:cubicBezTo>
                      <a:pt x="12475" y="4530"/>
                      <a:pt x="12502" y="4565"/>
                      <a:pt x="12526" y="4600"/>
                    </a:cubicBezTo>
                    <a:lnTo>
                      <a:pt x="12675" y="4807"/>
                    </a:lnTo>
                    <a:cubicBezTo>
                      <a:pt x="13070" y="5364"/>
                      <a:pt x="13406" y="5961"/>
                      <a:pt x="13695" y="6580"/>
                    </a:cubicBezTo>
                    <a:cubicBezTo>
                      <a:pt x="13557" y="6268"/>
                      <a:pt x="13413" y="5956"/>
                      <a:pt x="13245" y="5659"/>
                    </a:cubicBezTo>
                    <a:cubicBezTo>
                      <a:pt x="13166" y="5508"/>
                      <a:pt x="13075" y="5363"/>
                      <a:pt x="12989" y="5215"/>
                    </a:cubicBezTo>
                    <a:cubicBezTo>
                      <a:pt x="12946" y="5141"/>
                      <a:pt x="12896" y="5069"/>
                      <a:pt x="12852" y="4997"/>
                    </a:cubicBezTo>
                    <a:cubicBezTo>
                      <a:pt x="12806" y="4925"/>
                      <a:pt x="12761" y="4852"/>
                      <a:pt x="12711" y="4784"/>
                    </a:cubicBezTo>
                    <a:cubicBezTo>
                      <a:pt x="12324" y="4220"/>
                      <a:pt x="11888" y="3686"/>
                      <a:pt x="11402" y="3202"/>
                    </a:cubicBezTo>
                    <a:cubicBezTo>
                      <a:pt x="11162" y="2958"/>
                      <a:pt x="10906" y="2730"/>
                      <a:pt x="10643" y="2509"/>
                    </a:cubicBezTo>
                    <a:cubicBezTo>
                      <a:pt x="10509" y="2402"/>
                      <a:pt x="10378" y="2293"/>
                      <a:pt x="10238" y="2191"/>
                    </a:cubicBezTo>
                    <a:cubicBezTo>
                      <a:pt x="10168" y="2140"/>
                      <a:pt x="10101" y="2089"/>
                      <a:pt x="10032" y="2038"/>
                    </a:cubicBezTo>
                    <a:lnTo>
                      <a:pt x="9820" y="1893"/>
                    </a:lnTo>
                    <a:cubicBezTo>
                      <a:pt x="9784" y="1868"/>
                      <a:pt x="9750" y="1843"/>
                      <a:pt x="9714" y="1820"/>
                    </a:cubicBezTo>
                    <a:lnTo>
                      <a:pt x="9606" y="1750"/>
                    </a:lnTo>
                    <a:lnTo>
                      <a:pt x="9389" y="1612"/>
                    </a:lnTo>
                    <a:lnTo>
                      <a:pt x="9168" y="1481"/>
                    </a:lnTo>
                    <a:lnTo>
                      <a:pt x="9058" y="1416"/>
                    </a:lnTo>
                    <a:lnTo>
                      <a:pt x="8945" y="1354"/>
                    </a:lnTo>
                    <a:lnTo>
                      <a:pt x="8719" y="1231"/>
                    </a:lnTo>
                    <a:lnTo>
                      <a:pt x="8490" y="1115"/>
                    </a:lnTo>
                    <a:lnTo>
                      <a:pt x="8374" y="1058"/>
                    </a:lnTo>
                    <a:cubicBezTo>
                      <a:pt x="8336" y="1038"/>
                      <a:pt x="8296" y="1022"/>
                      <a:pt x="8258" y="1005"/>
                    </a:cubicBezTo>
                    <a:lnTo>
                      <a:pt x="8023" y="898"/>
                    </a:lnTo>
                    <a:cubicBezTo>
                      <a:pt x="7392" y="627"/>
                      <a:pt x="6737" y="416"/>
                      <a:pt x="6069" y="263"/>
                    </a:cubicBezTo>
                    <a:cubicBezTo>
                      <a:pt x="5400" y="117"/>
                      <a:pt x="4717" y="26"/>
                      <a:pt x="4033" y="6"/>
                    </a:cubicBezTo>
                    <a:cubicBezTo>
                      <a:pt x="3921" y="3"/>
                      <a:pt x="3810" y="1"/>
                      <a:pt x="3698" y="1"/>
                    </a:cubicBezTo>
                    <a:close/>
                  </a:path>
                </a:pathLst>
              </a:custGeom>
              <a:solidFill>
                <a:srgbClr val="98A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489"/>
              <p:cNvSpPr/>
              <p:nvPr/>
            </p:nvSpPr>
            <p:spPr>
              <a:xfrm>
                <a:off x="5143935" y="596604"/>
                <a:ext cx="844697" cy="1007275"/>
              </a:xfrm>
              <a:custGeom>
                <a:rect b="b" l="l" r="r" t="t"/>
                <a:pathLst>
                  <a:path extrusionOk="0" h="43000" w="36102">
                    <a:moveTo>
                      <a:pt x="19501" y="0"/>
                    </a:moveTo>
                    <a:lnTo>
                      <a:pt x="16128" y="2275"/>
                    </a:lnTo>
                    <a:lnTo>
                      <a:pt x="16127" y="2321"/>
                    </a:lnTo>
                    <a:lnTo>
                      <a:pt x="16009" y="6411"/>
                    </a:lnTo>
                    <a:lnTo>
                      <a:pt x="15982" y="7348"/>
                    </a:lnTo>
                    <a:lnTo>
                      <a:pt x="15975" y="7564"/>
                    </a:lnTo>
                    <a:lnTo>
                      <a:pt x="15795" y="7962"/>
                    </a:lnTo>
                    <a:lnTo>
                      <a:pt x="15765" y="9066"/>
                    </a:lnTo>
                    <a:lnTo>
                      <a:pt x="15515" y="18255"/>
                    </a:lnTo>
                    <a:cubicBezTo>
                      <a:pt x="15507" y="18595"/>
                      <a:pt x="15295" y="18843"/>
                      <a:pt x="15028" y="18943"/>
                    </a:cubicBezTo>
                    <a:lnTo>
                      <a:pt x="15017" y="18947"/>
                    </a:lnTo>
                    <a:cubicBezTo>
                      <a:pt x="14931" y="18978"/>
                      <a:pt x="14841" y="18994"/>
                      <a:pt x="14749" y="18994"/>
                    </a:cubicBezTo>
                    <a:cubicBezTo>
                      <a:pt x="14534" y="18994"/>
                      <a:pt x="14315" y="18904"/>
                      <a:pt x="14158" y="18701"/>
                    </a:cubicBezTo>
                    <a:lnTo>
                      <a:pt x="11418" y="15182"/>
                    </a:lnTo>
                    <a:lnTo>
                      <a:pt x="10898" y="14515"/>
                    </a:lnTo>
                    <a:lnTo>
                      <a:pt x="10693" y="14250"/>
                    </a:lnTo>
                    <a:lnTo>
                      <a:pt x="10099" y="14058"/>
                    </a:lnTo>
                    <a:lnTo>
                      <a:pt x="7826" y="13322"/>
                    </a:lnTo>
                    <a:lnTo>
                      <a:pt x="4669" y="12301"/>
                    </a:lnTo>
                    <a:lnTo>
                      <a:pt x="3129" y="11802"/>
                    </a:lnTo>
                    <a:lnTo>
                      <a:pt x="3618" y="11423"/>
                    </a:lnTo>
                    <a:lnTo>
                      <a:pt x="5467" y="9983"/>
                    </a:lnTo>
                    <a:lnTo>
                      <a:pt x="13731" y="3549"/>
                    </a:lnTo>
                    <a:lnTo>
                      <a:pt x="9218" y="6216"/>
                    </a:lnTo>
                    <a:lnTo>
                      <a:pt x="8257" y="4528"/>
                    </a:lnTo>
                    <a:lnTo>
                      <a:pt x="7321" y="2883"/>
                    </a:lnTo>
                    <a:lnTo>
                      <a:pt x="8043" y="4533"/>
                    </a:lnTo>
                    <a:lnTo>
                      <a:pt x="8882" y="6449"/>
                    </a:lnTo>
                    <a:lnTo>
                      <a:pt x="4531" y="9783"/>
                    </a:lnTo>
                    <a:lnTo>
                      <a:pt x="3375" y="10670"/>
                    </a:lnTo>
                    <a:lnTo>
                      <a:pt x="2962" y="10987"/>
                    </a:lnTo>
                    <a:lnTo>
                      <a:pt x="1590" y="7613"/>
                    </a:lnTo>
                    <a:lnTo>
                      <a:pt x="0" y="3732"/>
                    </a:lnTo>
                    <a:lnTo>
                      <a:pt x="1338" y="7915"/>
                    </a:lnTo>
                    <a:lnTo>
                      <a:pt x="2669" y="12081"/>
                    </a:lnTo>
                    <a:lnTo>
                      <a:pt x="4077" y="12555"/>
                    </a:lnTo>
                    <a:lnTo>
                      <a:pt x="7740" y="13792"/>
                    </a:lnTo>
                    <a:lnTo>
                      <a:pt x="9862" y="14507"/>
                    </a:lnTo>
                    <a:lnTo>
                      <a:pt x="10514" y="14727"/>
                    </a:lnTo>
                    <a:lnTo>
                      <a:pt x="10526" y="14747"/>
                    </a:lnTo>
                    <a:lnTo>
                      <a:pt x="12323" y="17896"/>
                    </a:lnTo>
                    <a:cubicBezTo>
                      <a:pt x="12897" y="18900"/>
                      <a:pt x="13133" y="20031"/>
                      <a:pt x="13038" y="21138"/>
                    </a:cubicBezTo>
                    <a:cubicBezTo>
                      <a:pt x="12971" y="21945"/>
                      <a:pt x="12728" y="22737"/>
                      <a:pt x="12313" y="23458"/>
                    </a:cubicBezTo>
                    <a:cubicBezTo>
                      <a:pt x="12221" y="23619"/>
                      <a:pt x="12119" y="23777"/>
                      <a:pt x="12010" y="23929"/>
                    </a:cubicBezTo>
                    <a:lnTo>
                      <a:pt x="11244" y="24996"/>
                    </a:lnTo>
                    <a:lnTo>
                      <a:pt x="6417" y="31718"/>
                    </a:lnTo>
                    <a:cubicBezTo>
                      <a:pt x="6349" y="31816"/>
                      <a:pt x="6282" y="31914"/>
                      <a:pt x="6217" y="32014"/>
                    </a:cubicBezTo>
                    <a:cubicBezTo>
                      <a:pt x="5263" y="33519"/>
                      <a:pt x="4993" y="35369"/>
                      <a:pt x="5493" y="37093"/>
                    </a:cubicBezTo>
                    <a:lnTo>
                      <a:pt x="6131" y="39295"/>
                    </a:lnTo>
                    <a:lnTo>
                      <a:pt x="6269" y="39770"/>
                    </a:lnTo>
                    <a:cubicBezTo>
                      <a:pt x="6379" y="40152"/>
                      <a:pt x="6467" y="40537"/>
                      <a:pt x="6528" y="40927"/>
                    </a:cubicBezTo>
                    <a:cubicBezTo>
                      <a:pt x="6600" y="41377"/>
                      <a:pt x="6639" y="41829"/>
                      <a:pt x="6647" y="42284"/>
                    </a:cubicBezTo>
                    <a:cubicBezTo>
                      <a:pt x="6649" y="42404"/>
                      <a:pt x="6649" y="42525"/>
                      <a:pt x="6647" y="42644"/>
                    </a:cubicBezTo>
                    <a:cubicBezTo>
                      <a:pt x="6644" y="42762"/>
                      <a:pt x="6641" y="42882"/>
                      <a:pt x="6634" y="43000"/>
                    </a:cubicBezTo>
                    <a:lnTo>
                      <a:pt x="17801" y="43000"/>
                    </a:lnTo>
                    <a:lnTo>
                      <a:pt x="17283" y="41900"/>
                    </a:lnTo>
                    <a:lnTo>
                      <a:pt x="15955" y="39087"/>
                    </a:lnTo>
                    <a:lnTo>
                      <a:pt x="14724" y="36479"/>
                    </a:lnTo>
                    <a:lnTo>
                      <a:pt x="14664" y="36352"/>
                    </a:lnTo>
                    <a:cubicBezTo>
                      <a:pt x="14292" y="35560"/>
                      <a:pt x="14189" y="34673"/>
                      <a:pt x="14363" y="33824"/>
                    </a:cubicBezTo>
                    <a:cubicBezTo>
                      <a:pt x="14397" y="33653"/>
                      <a:pt x="14445" y="33483"/>
                      <a:pt x="14503" y="33316"/>
                    </a:cubicBezTo>
                    <a:lnTo>
                      <a:pt x="16235" y="28337"/>
                    </a:lnTo>
                    <a:lnTo>
                      <a:pt x="18031" y="23767"/>
                    </a:lnTo>
                    <a:cubicBezTo>
                      <a:pt x="18576" y="22947"/>
                      <a:pt x="19318" y="22263"/>
                      <a:pt x="20196" y="21783"/>
                    </a:cubicBezTo>
                    <a:lnTo>
                      <a:pt x="20588" y="21569"/>
                    </a:lnTo>
                    <a:lnTo>
                      <a:pt x="21340" y="21158"/>
                    </a:lnTo>
                    <a:lnTo>
                      <a:pt x="23137" y="20177"/>
                    </a:lnTo>
                    <a:lnTo>
                      <a:pt x="27711" y="14018"/>
                    </a:lnTo>
                    <a:lnTo>
                      <a:pt x="30662" y="13353"/>
                    </a:lnTo>
                    <a:lnTo>
                      <a:pt x="31708" y="13117"/>
                    </a:lnTo>
                    <a:lnTo>
                      <a:pt x="32039" y="12500"/>
                    </a:lnTo>
                    <a:lnTo>
                      <a:pt x="34444" y="8004"/>
                    </a:lnTo>
                    <a:lnTo>
                      <a:pt x="35516" y="6000"/>
                    </a:lnTo>
                    <a:lnTo>
                      <a:pt x="36102" y="4905"/>
                    </a:lnTo>
                    <a:lnTo>
                      <a:pt x="35425" y="5985"/>
                    </a:lnTo>
                    <a:lnTo>
                      <a:pt x="34319" y="7751"/>
                    </a:lnTo>
                    <a:lnTo>
                      <a:pt x="31677" y="11966"/>
                    </a:lnTo>
                    <a:lnTo>
                      <a:pt x="31205" y="12718"/>
                    </a:lnTo>
                    <a:lnTo>
                      <a:pt x="29958" y="12797"/>
                    </a:lnTo>
                    <a:lnTo>
                      <a:pt x="28324" y="12897"/>
                    </a:lnTo>
                    <a:lnTo>
                      <a:pt x="28324" y="12897"/>
                    </a:lnTo>
                    <a:lnTo>
                      <a:pt x="28375" y="11003"/>
                    </a:lnTo>
                    <a:lnTo>
                      <a:pt x="28540" y="5011"/>
                    </a:lnTo>
                    <a:lnTo>
                      <a:pt x="27902" y="10541"/>
                    </a:lnTo>
                    <a:lnTo>
                      <a:pt x="27862" y="10887"/>
                    </a:lnTo>
                    <a:lnTo>
                      <a:pt x="27604" y="13113"/>
                    </a:lnTo>
                    <a:lnTo>
                      <a:pt x="22887" y="19127"/>
                    </a:lnTo>
                    <a:lnTo>
                      <a:pt x="23422" y="15479"/>
                    </a:lnTo>
                    <a:lnTo>
                      <a:pt x="23453" y="15274"/>
                    </a:lnTo>
                    <a:lnTo>
                      <a:pt x="23399" y="15472"/>
                    </a:lnTo>
                    <a:lnTo>
                      <a:pt x="22383" y="19235"/>
                    </a:lnTo>
                    <a:lnTo>
                      <a:pt x="20153" y="19653"/>
                    </a:lnTo>
                    <a:lnTo>
                      <a:pt x="19366" y="19798"/>
                    </a:lnTo>
                    <a:lnTo>
                      <a:pt x="19269" y="19817"/>
                    </a:lnTo>
                    <a:cubicBezTo>
                      <a:pt x="19155" y="19837"/>
                      <a:pt x="19042" y="19848"/>
                      <a:pt x="18932" y="19848"/>
                    </a:cubicBezTo>
                    <a:cubicBezTo>
                      <a:pt x="18814" y="19848"/>
                      <a:pt x="18698" y="19835"/>
                      <a:pt x="18586" y="19814"/>
                    </a:cubicBezTo>
                    <a:cubicBezTo>
                      <a:pt x="17776" y="19656"/>
                      <a:pt x="17137" y="18955"/>
                      <a:pt x="17113" y="18073"/>
                    </a:cubicBezTo>
                    <a:cubicBezTo>
                      <a:pt x="17096" y="17463"/>
                      <a:pt x="17284" y="16880"/>
                      <a:pt x="17628" y="16404"/>
                    </a:cubicBezTo>
                    <a:cubicBezTo>
                      <a:pt x="17892" y="16039"/>
                      <a:pt x="18246" y="15737"/>
                      <a:pt x="18671" y="15536"/>
                    </a:cubicBezTo>
                    <a:lnTo>
                      <a:pt x="21775" y="14061"/>
                    </a:lnTo>
                    <a:lnTo>
                      <a:pt x="21997" y="13957"/>
                    </a:lnTo>
                    <a:lnTo>
                      <a:pt x="22345" y="13792"/>
                    </a:lnTo>
                    <a:lnTo>
                      <a:pt x="23245" y="13364"/>
                    </a:lnTo>
                    <a:lnTo>
                      <a:pt x="23453" y="10153"/>
                    </a:lnTo>
                    <a:lnTo>
                      <a:pt x="22825" y="13120"/>
                    </a:lnTo>
                    <a:lnTo>
                      <a:pt x="22472" y="13279"/>
                    </a:lnTo>
                    <a:lnTo>
                      <a:pt x="21942" y="13518"/>
                    </a:lnTo>
                    <a:lnTo>
                      <a:pt x="16857" y="15808"/>
                    </a:lnTo>
                    <a:lnTo>
                      <a:pt x="16735" y="9175"/>
                    </a:lnTo>
                    <a:lnTo>
                      <a:pt x="16718" y="8199"/>
                    </a:lnTo>
                    <a:lnTo>
                      <a:pt x="16837" y="8059"/>
                    </a:lnTo>
                    <a:lnTo>
                      <a:pt x="17845" y="6872"/>
                    </a:lnTo>
                    <a:lnTo>
                      <a:pt x="18324" y="6308"/>
                    </a:lnTo>
                    <a:lnTo>
                      <a:pt x="19884" y="4472"/>
                    </a:lnTo>
                    <a:lnTo>
                      <a:pt x="20498" y="2466"/>
                    </a:lnTo>
                    <a:lnTo>
                      <a:pt x="20548" y="2301"/>
                    </a:lnTo>
                    <a:lnTo>
                      <a:pt x="20548" y="2301"/>
                    </a:lnTo>
                    <a:lnTo>
                      <a:pt x="20267" y="2353"/>
                    </a:lnTo>
                    <a:lnTo>
                      <a:pt x="20194" y="2562"/>
                    </a:lnTo>
                    <a:lnTo>
                      <a:pt x="19578" y="4295"/>
                    </a:lnTo>
                    <a:lnTo>
                      <a:pt x="17760" y="6362"/>
                    </a:lnTo>
                    <a:lnTo>
                      <a:pt x="17406" y="6764"/>
                    </a:lnTo>
                    <a:lnTo>
                      <a:pt x="16721" y="7543"/>
                    </a:lnTo>
                    <a:lnTo>
                      <a:pt x="16590" y="7692"/>
                    </a:lnTo>
                    <a:lnTo>
                      <a:pt x="16589" y="7485"/>
                    </a:lnTo>
                    <a:lnTo>
                      <a:pt x="16587" y="7259"/>
                    </a:lnTo>
                    <a:lnTo>
                      <a:pt x="16584" y="6557"/>
                    </a:lnTo>
                    <a:lnTo>
                      <a:pt x="16563" y="2249"/>
                    </a:lnTo>
                    <a:lnTo>
                      <a:pt x="16587" y="2232"/>
                    </a:lnTo>
                    <a:lnTo>
                      <a:pt x="19501" y="332"/>
                    </a:lnTo>
                    <a:lnTo>
                      <a:pt x="19501" y="0"/>
                    </a:lnTo>
                    <a:close/>
                  </a:path>
                </a:pathLst>
              </a:custGeom>
              <a:solidFill>
                <a:srgbClr val="665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489"/>
              <p:cNvSpPr/>
              <p:nvPr/>
            </p:nvSpPr>
            <p:spPr>
              <a:xfrm>
                <a:off x="5723397" y="664537"/>
                <a:ext cx="317785" cy="258471"/>
              </a:xfrm>
              <a:custGeom>
                <a:rect b="b" l="l" r="r" t="t"/>
                <a:pathLst>
                  <a:path extrusionOk="0" h="11034" w="13582">
                    <a:moveTo>
                      <a:pt x="10390" y="0"/>
                    </a:moveTo>
                    <a:cubicBezTo>
                      <a:pt x="9179" y="0"/>
                      <a:pt x="8125" y="674"/>
                      <a:pt x="7585" y="1669"/>
                    </a:cubicBezTo>
                    <a:cubicBezTo>
                      <a:pt x="6779" y="1073"/>
                      <a:pt x="5714" y="709"/>
                      <a:pt x="4545" y="709"/>
                    </a:cubicBezTo>
                    <a:cubicBezTo>
                      <a:pt x="2034" y="709"/>
                      <a:pt x="1" y="2383"/>
                      <a:pt x="1" y="4447"/>
                    </a:cubicBezTo>
                    <a:cubicBezTo>
                      <a:pt x="1" y="6094"/>
                      <a:pt x="1295" y="7492"/>
                      <a:pt x="3094" y="7990"/>
                    </a:cubicBezTo>
                    <a:cubicBezTo>
                      <a:pt x="3207" y="8022"/>
                      <a:pt x="3324" y="8051"/>
                      <a:pt x="3442" y="8073"/>
                    </a:cubicBezTo>
                    <a:cubicBezTo>
                      <a:pt x="3675" y="8121"/>
                      <a:pt x="3915" y="8155"/>
                      <a:pt x="4160" y="8171"/>
                    </a:cubicBezTo>
                    <a:cubicBezTo>
                      <a:pt x="4636" y="9825"/>
                      <a:pt x="6160" y="11033"/>
                      <a:pt x="7966" y="11033"/>
                    </a:cubicBezTo>
                    <a:cubicBezTo>
                      <a:pt x="10154" y="11033"/>
                      <a:pt x="11928" y="9261"/>
                      <a:pt x="11928" y="7074"/>
                    </a:cubicBezTo>
                    <a:cubicBezTo>
                      <a:pt x="11928" y="6723"/>
                      <a:pt x="11882" y="6381"/>
                      <a:pt x="11795" y="6058"/>
                    </a:cubicBezTo>
                    <a:cubicBezTo>
                      <a:pt x="12854" y="5539"/>
                      <a:pt x="13582" y="4451"/>
                      <a:pt x="13582" y="3192"/>
                    </a:cubicBezTo>
                    <a:cubicBezTo>
                      <a:pt x="13582" y="1429"/>
                      <a:pt x="12153" y="0"/>
                      <a:pt x="1039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489"/>
              <p:cNvSpPr/>
              <p:nvPr/>
            </p:nvSpPr>
            <p:spPr>
              <a:xfrm>
                <a:off x="5814624" y="663506"/>
                <a:ext cx="227470" cy="176625"/>
              </a:xfrm>
              <a:custGeom>
                <a:rect b="b" l="l" r="r" t="t"/>
                <a:pathLst>
                  <a:path extrusionOk="0" h="7540" w="9722">
                    <a:moveTo>
                      <a:pt x="6488" y="0"/>
                    </a:moveTo>
                    <a:lnTo>
                      <a:pt x="6441" y="1"/>
                    </a:lnTo>
                    <a:cubicBezTo>
                      <a:pt x="6379" y="4"/>
                      <a:pt x="6314" y="5"/>
                      <a:pt x="6251" y="9"/>
                    </a:cubicBezTo>
                    <a:lnTo>
                      <a:pt x="6063" y="30"/>
                    </a:lnTo>
                    <a:cubicBezTo>
                      <a:pt x="5561" y="101"/>
                      <a:pt x="5076" y="285"/>
                      <a:pt x="4661" y="575"/>
                    </a:cubicBezTo>
                    <a:cubicBezTo>
                      <a:pt x="4256" y="856"/>
                      <a:pt x="3918" y="1233"/>
                      <a:pt x="3677" y="1664"/>
                    </a:cubicBezTo>
                    <a:lnTo>
                      <a:pt x="3677" y="1664"/>
                    </a:lnTo>
                    <a:cubicBezTo>
                      <a:pt x="3421" y="1482"/>
                      <a:pt x="3148" y="1326"/>
                      <a:pt x="2862" y="1196"/>
                    </a:cubicBezTo>
                    <a:cubicBezTo>
                      <a:pt x="2565" y="1065"/>
                      <a:pt x="2255" y="959"/>
                      <a:pt x="1938" y="885"/>
                    </a:cubicBezTo>
                    <a:cubicBezTo>
                      <a:pt x="1621" y="810"/>
                      <a:pt x="1297" y="768"/>
                      <a:pt x="973" y="751"/>
                    </a:cubicBezTo>
                    <a:cubicBezTo>
                      <a:pt x="932" y="750"/>
                      <a:pt x="892" y="746"/>
                      <a:pt x="851" y="746"/>
                    </a:cubicBezTo>
                    <a:lnTo>
                      <a:pt x="729" y="745"/>
                    </a:lnTo>
                    <a:cubicBezTo>
                      <a:pt x="710" y="745"/>
                      <a:pt x="691" y="744"/>
                      <a:pt x="671" y="744"/>
                    </a:cubicBezTo>
                    <a:cubicBezTo>
                      <a:pt x="609" y="744"/>
                      <a:pt x="547" y="746"/>
                      <a:pt x="486" y="749"/>
                    </a:cubicBezTo>
                    <a:cubicBezTo>
                      <a:pt x="324" y="755"/>
                      <a:pt x="161" y="769"/>
                      <a:pt x="1" y="790"/>
                    </a:cubicBezTo>
                    <a:cubicBezTo>
                      <a:pt x="163" y="773"/>
                      <a:pt x="324" y="763"/>
                      <a:pt x="486" y="760"/>
                    </a:cubicBezTo>
                    <a:cubicBezTo>
                      <a:pt x="519" y="760"/>
                      <a:pt x="552" y="759"/>
                      <a:pt x="586" y="759"/>
                    </a:cubicBezTo>
                    <a:cubicBezTo>
                      <a:pt x="633" y="759"/>
                      <a:pt x="680" y="760"/>
                      <a:pt x="728" y="761"/>
                    </a:cubicBezTo>
                    <a:lnTo>
                      <a:pt x="850" y="765"/>
                    </a:lnTo>
                    <a:cubicBezTo>
                      <a:pt x="891" y="766"/>
                      <a:pt x="930" y="770"/>
                      <a:pt x="970" y="773"/>
                    </a:cubicBezTo>
                    <a:cubicBezTo>
                      <a:pt x="1293" y="795"/>
                      <a:pt x="1614" y="843"/>
                      <a:pt x="1927" y="923"/>
                    </a:cubicBezTo>
                    <a:cubicBezTo>
                      <a:pt x="2239" y="1004"/>
                      <a:pt x="2545" y="1109"/>
                      <a:pt x="2837" y="1243"/>
                    </a:cubicBezTo>
                    <a:cubicBezTo>
                      <a:pt x="3130" y="1380"/>
                      <a:pt x="3409" y="1545"/>
                      <a:pt x="3667" y="1737"/>
                    </a:cubicBezTo>
                    <a:lnTo>
                      <a:pt x="3697" y="1759"/>
                    </a:lnTo>
                    <a:lnTo>
                      <a:pt x="3714" y="1727"/>
                    </a:lnTo>
                    <a:cubicBezTo>
                      <a:pt x="3955" y="1293"/>
                      <a:pt x="4298" y="920"/>
                      <a:pt x="4703" y="638"/>
                    </a:cubicBezTo>
                    <a:cubicBezTo>
                      <a:pt x="5109" y="358"/>
                      <a:pt x="5584" y="179"/>
                      <a:pt x="6072" y="113"/>
                    </a:cubicBezTo>
                    <a:lnTo>
                      <a:pt x="6257" y="94"/>
                    </a:lnTo>
                    <a:cubicBezTo>
                      <a:pt x="6318" y="89"/>
                      <a:pt x="6380" y="88"/>
                      <a:pt x="6441" y="87"/>
                    </a:cubicBezTo>
                    <a:lnTo>
                      <a:pt x="6487" y="86"/>
                    </a:lnTo>
                    <a:cubicBezTo>
                      <a:pt x="6503" y="86"/>
                      <a:pt x="6518" y="87"/>
                      <a:pt x="6533" y="87"/>
                    </a:cubicBezTo>
                    <a:lnTo>
                      <a:pt x="6626" y="89"/>
                    </a:lnTo>
                    <a:cubicBezTo>
                      <a:pt x="6687" y="93"/>
                      <a:pt x="6749" y="99"/>
                      <a:pt x="6810" y="103"/>
                    </a:cubicBezTo>
                    <a:cubicBezTo>
                      <a:pt x="7056" y="128"/>
                      <a:pt x="7298" y="184"/>
                      <a:pt x="7531" y="264"/>
                    </a:cubicBezTo>
                    <a:cubicBezTo>
                      <a:pt x="7764" y="345"/>
                      <a:pt x="7986" y="456"/>
                      <a:pt x="8194" y="587"/>
                    </a:cubicBezTo>
                    <a:cubicBezTo>
                      <a:pt x="8298" y="652"/>
                      <a:pt x="8396" y="727"/>
                      <a:pt x="8493" y="804"/>
                    </a:cubicBezTo>
                    <a:cubicBezTo>
                      <a:pt x="8588" y="883"/>
                      <a:pt x="8680" y="965"/>
                      <a:pt x="8764" y="1056"/>
                    </a:cubicBezTo>
                    <a:cubicBezTo>
                      <a:pt x="9108" y="1409"/>
                      <a:pt x="9364" y="1847"/>
                      <a:pt x="9509" y="2319"/>
                    </a:cubicBezTo>
                    <a:cubicBezTo>
                      <a:pt x="9580" y="2555"/>
                      <a:pt x="9625" y="2800"/>
                      <a:pt x="9640" y="3046"/>
                    </a:cubicBezTo>
                    <a:cubicBezTo>
                      <a:pt x="9644" y="3108"/>
                      <a:pt x="9644" y="3169"/>
                      <a:pt x="9646" y="3231"/>
                    </a:cubicBezTo>
                    <a:lnTo>
                      <a:pt x="9641" y="3415"/>
                    </a:lnTo>
                    <a:lnTo>
                      <a:pt x="9640" y="3461"/>
                    </a:lnTo>
                    <a:cubicBezTo>
                      <a:pt x="9639" y="3477"/>
                      <a:pt x="9637" y="3492"/>
                      <a:pt x="9635" y="3508"/>
                    </a:cubicBezTo>
                    <a:lnTo>
                      <a:pt x="9626" y="3600"/>
                    </a:lnTo>
                    <a:lnTo>
                      <a:pt x="9616" y="3692"/>
                    </a:lnTo>
                    <a:lnTo>
                      <a:pt x="9600" y="3783"/>
                    </a:lnTo>
                    <a:cubicBezTo>
                      <a:pt x="9522" y="4272"/>
                      <a:pt x="9316" y="4737"/>
                      <a:pt x="9021" y="5135"/>
                    </a:cubicBezTo>
                    <a:cubicBezTo>
                      <a:pt x="8876" y="5335"/>
                      <a:pt x="8702" y="5515"/>
                      <a:pt x="8512" y="5676"/>
                    </a:cubicBezTo>
                    <a:cubicBezTo>
                      <a:pt x="8322" y="5836"/>
                      <a:pt x="8113" y="5973"/>
                      <a:pt x="7891" y="6087"/>
                    </a:cubicBezTo>
                    <a:lnTo>
                      <a:pt x="7880" y="6092"/>
                    </a:lnTo>
                    <a:lnTo>
                      <a:pt x="7883" y="6103"/>
                    </a:lnTo>
                    <a:cubicBezTo>
                      <a:pt x="7948" y="6335"/>
                      <a:pt x="7990" y="6574"/>
                      <a:pt x="8010" y="6814"/>
                    </a:cubicBezTo>
                    <a:cubicBezTo>
                      <a:pt x="8029" y="7057"/>
                      <a:pt x="8029" y="7300"/>
                      <a:pt x="8006" y="7539"/>
                    </a:cubicBezTo>
                    <a:cubicBezTo>
                      <a:pt x="8035" y="7300"/>
                      <a:pt x="8042" y="7056"/>
                      <a:pt x="8026" y="6815"/>
                    </a:cubicBezTo>
                    <a:cubicBezTo>
                      <a:pt x="8010" y="6578"/>
                      <a:pt x="7974" y="6342"/>
                      <a:pt x="7915" y="6111"/>
                    </a:cubicBezTo>
                    <a:lnTo>
                      <a:pt x="7915" y="6111"/>
                    </a:lnTo>
                    <a:cubicBezTo>
                      <a:pt x="8362" y="5891"/>
                      <a:pt x="8762" y="5570"/>
                      <a:pt x="9063" y="5170"/>
                    </a:cubicBezTo>
                    <a:cubicBezTo>
                      <a:pt x="9365" y="4769"/>
                      <a:pt x="9582" y="4296"/>
                      <a:pt x="9668" y="3798"/>
                    </a:cubicBezTo>
                    <a:lnTo>
                      <a:pt x="9686" y="3703"/>
                    </a:lnTo>
                    <a:lnTo>
                      <a:pt x="9696" y="3610"/>
                    </a:lnTo>
                    <a:lnTo>
                      <a:pt x="9707" y="3517"/>
                    </a:lnTo>
                    <a:cubicBezTo>
                      <a:pt x="9708" y="3501"/>
                      <a:pt x="9710" y="3486"/>
                      <a:pt x="9712" y="3470"/>
                    </a:cubicBezTo>
                    <a:lnTo>
                      <a:pt x="9714" y="3421"/>
                    </a:lnTo>
                    <a:lnTo>
                      <a:pt x="9722" y="3232"/>
                    </a:lnTo>
                    <a:cubicBezTo>
                      <a:pt x="9719" y="3169"/>
                      <a:pt x="9721" y="3106"/>
                      <a:pt x="9716" y="3042"/>
                    </a:cubicBezTo>
                    <a:cubicBezTo>
                      <a:pt x="9700" y="2790"/>
                      <a:pt x="9656" y="2538"/>
                      <a:pt x="9585" y="2296"/>
                    </a:cubicBezTo>
                    <a:cubicBezTo>
                      <a:pt x="9439" y="1811"/>
                      <a:pt x="9177" y="1362"/>
                      <a:pt x="8826" y="996"/>
                    </a:cubicBezTo>
                    <a:cubicBezTo>
                      <a:pt x="8738" y="904"/>
                      <a:pt x="8645" y="820"/>
                      <a:pt x="8549" y="738"/>
                    </a:cubicBezTo>
                    <a:cubicBezTo>
                      <a:pt x="8450" y="658"/>
                      <a:pt x="8349" y="581"/>
                      <a:pt x="8242" y="513"/>
                    </a:cubicBezTo>
                    <a:cubicBezTo>
                      <a:pt x="8030" y="376"/>
                      <a:pt x="7801" y="262"/>
                      <a:pt x="7561" y="180"/>
                    </a:cubicBezTo>
                    <a:cubicBezTo>
                      <a:pt x="7322" y="97"/>
                      <a:pt x="7073" y="41"/>
                      <a:pt x="6821" y="17"/>
                    </a:cubicBezTo>
                    <a:cubicBezTo>
                      <a:pt x="6758" y="14"/>
                      <a:pt x="6696" y="6"/>
                      <a:pt x="6631" y="4"/>
                    </a:cubicBezTo>
                    <a:lnTo>
                      <a:pt x="6537" y="1"/>
                    </a:lnTo>
                    <a:cubicBezTo>
                      <a:pt x="6521" y="1"/>
                      <a:pt x="6504" y="0"/>
                      <a:pt x="6488"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489"/>
              <p:cNvSpPr/>
              <p:nvPr/>
            </p:nvSpPr>
            <p:spPr>
              <a:xfrm>
                <a:off x="5036915" y="516092"/>
                <a:ext cx="604732" cy="456108"/>
              </a:xfrm>
              <a:custGeom>
                <a:rect b="b" l="l" r="r" t="t"/>
                <a:pathLst>
                  <a:path extrusionOk="0" h="19471" w="25846">
                    <a:moveTo>
                      <a:pt x="13019" y="0"/>
                    </a:moveTo>
                    <a:cubicBezTo>
                      <a:pt x="11984" y="0"/>
                      <a:pt x="10886" y="283"/>
                      <a:pt x="9866" y="872"/>
                    </a:cubicBezTo>
                    <a:cubicBezTo>
                      <a:pt x="8038" y="1927"/>
                      <a:pt x="6938" y="3688"/>
                      <a:pt x="6848" y="5396"/>
                    </a:cubicBezTo>
                    <a:cubicBezTo>
                      <a:pt x="6585" y="5566"/>
                      <a:pt x="6338" y="5756"/>
                      <a:pt x="6109" y="5965"/>
                    </a:cubicBezTo>
                    <a:cubicBezTo>
                      <a:pt x="5525" y="5032"/>
                      <a:pt x="4488" y="4411"/>
                      <a:pt x="3307" y="4411"/>
                    </a:cubicBezTo>
                    <a:cubicBezTo>
                      <a:pt x="3305" y="4411"/>
                      <a:pt x="3303" y="4411"/>
                      <a:pt x="3301" y="4411"/>
                    </a:cubicBezTo>
                    <a:cubicBezTo>
                      <a:pt x="1476" y="4411"/>
                      <a:pt x="0" y="5890"/>
                      <a:pt x="0" y="7713"/>
                    </a:cubicBezTo>
                    <a:cubicBezTo>
                      <a:pt x="0" y="9537"/>
                      <a:pt x="1478" y="11016"/>
                      <a:pt x="3304" y="11016"/>
                    </a:cubicBezTo>
                    <a:cubicBezTo>
                      <a:pt x="3620" y="11016"/>
                      <a:pt x="3924" y="10971"/>
                      <a:pt x="4214" y="10889"/>
                    </a:cubicBezTo>
                    <a:cubicBezTo>
                      <a:pt x="4384" y="12554"/>
                      <a:pt x="5252" y="14014"/>
                      <a:pt x="6524" y="14965"/>
                    </a:cubicBezTo>
                    <a:cubicBezTo>
                      <a:pt x="5907" y="15678"/>
                      <a:pt x="5616" y="16463"/>
                      <a:pt x="5780" y="17208"/>
                    </a:cubicBezTo>
                    <a:cubicBezTo>
                      <a:pt x="6085" y="18611"/>
                      <a:pt x="7897" y="19471"/>
                      <a:pt x="10186" y="19471"/>
                    </a:cubicBezTo>
                    <a:cubicBezTo>
                      <a:pt x="10867" y="19471"/>
                      <a:pt x="11591" y="19394"/>
                      <a:pt x="12330" y="19234"/>
                    </a:cubicBezTo>
                    <a:cubicBezTo>
                      <a:pt x="13371" y="19006"/>
                      <a:pt x="14314" y="18640"/>
                      <a:pt x="15102" y="18185"/>
                    </a:cubicBezTo>
                    <a:cubicBezTo>
                      <a:pt x="15491" y="17960"/>
                      <a:pt x="15842" y="17713"/>
                      <a:pt x="16149" y="17451"/>
                    </a:cubicBezTo>
                    <a:cubicBezTo>
                      <a:pt x="17136" y="16606"/>
                      <a:pt x="17647" y="15606"/>
                      <a:pt x="17442" y="14666"/>
                    </a:cubicBezTo>
                    <a:cubicBezTo>
                      <a:pt x="17410" y="14518"/>
                      <a:pt x="17362" y="14378"/>
                      <a:pt x="17296" y="14241"/>
                    </a:cubicBezTo>
                    <a:cubicBezTo>
                      <a:pt x="18534" y="14099"/>
                      <a:pt x="19618" y="13452"/>
                      <a:pt x="20336" y="12511"/>
                    </a:cubicBezTo>
                    <a:cubicBezTo>
                      <a:pt x="20691" y="12045"/>
                      <a:pt x="20957" y="11507"/>
                      <a:pt x="21107" y="10923"/>
                    </a:cubicBezTo>
                    <a:cubicBezTo>
                      <a:pt x="21199" y="10566"/>
                      <a:pt x="21249" y="10191"/>
                      <a:pt x="21249" y="9807"/>
                    </a:cubicBezTo>
                    <a:cubicBezTo>
                      <a:pt x="21249" y="9776"/>
                      <a:pt x="21249" y="9745"/>
                      <a:pt x="21247" y="9714"/>
                    </a:cubicBezTo>
                    <a:lnTo>
                      <a:pt x="21247" y="9714"/>
                    </a:lnTo>
                    <a:cubicBezTo>
                      <a:pt x="21544" y="9775"/>
                      <a:pt x="21856" y="9807"/>
                      <a:pt x="22177" y="9807"/>
                    </a:cubicBezTo>
                    <a:cubicBezTo>
                      <a:pt x="24204" y="9807"/>
                      <a:pt x="25845" y="8530"/>
                      <a:pt x="25845" y="6956"/>
                    </a:cubicBezTo>
                    <a:cubicBezTo>
                      <a:pt x="25845" y="6173"/>
                      <a:pt x="25439" y="5464"/>
                      <a:pt x="24782" y="4949"/>
                    </a:cubicBezTo>
                    <a:cubicBezTo>
                      <a:pt x="24702" y="2515"/>
                      <a:pt x="22705" y="569"/>
                      <a:pt x="20254" y="569"/>
                    </a:cubicBezTo>
                    <a:cubicBezTo>
                      <a:pt x="18933" y="569"/>
                      <a:pt x="17745" y="1134"/>
                      <a:pt x="16917" y="2035"/>
                    </a:cubicBezTo>
                    <a:cubicBezTo>
                      <a:pt x="16142" y="709"/>
                      <a:pt x="14658" y="0"/>
                      <a:pt x="13019"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489"/>
              <p:cNvSpPr/>
              <p:nvPr/>
            </p:nvSpPr>
            <p:spPr>
              <a:xfrm>
                <a:off x="5070888" y="514617"/>
                <a:ext cx="545817" cy="142401"/>
              </a:xfrm>
              <a:custGeom>
                <a:rect b="b" l="l" r="r" t="t"/>
                <a:pathLst>
                  <a:path extrusionOk="0" h="6079" w="23328">
                    <a:moveTo>
                      <a:pt x="11563" y="0"/>
                    </a:moveTo>
                    <a:cubicBezTo>
                      <a:pt x="11399" y="0"/>
                      <a:pt x="11235" y="8"/>
                      <a:pt x="11071" y="22"/>
                    </a:cubicBezTo>
                    <a:cubicBezTo>
                      <a:pt x="10502" y="69"/>
                      <a:pt x="9942" y="202"/>
                      <a:pt x="9406" y="399"/>
                    </a:cubicBezTo>
                    <a:cubicBezTo>
                      <a:pt x="9139" y="500"/>
                      <a:pt x="8879" y="617"/>
                      <a:pt x="8626" y="747"/>
                    </a:cubicBezTo>
                    <a:cubicBezTo>
                      <a:pt x="8501" y="817"/>
                      <a:pt x="8374" y="884"/>
                      <a:pt x="8255" y="961"/>
                    </a:cubicBezTo>
                    <a:lnTo>
                      <a:pt x="8073" y="1074"/>
                    </a:lnTo>
                    <a:cubicBezTo>
                      <a:pt x="8042" y="1091"/>
                      <a:pt x="8014" y="1114"/>
                      <a:pt x="7985" y="1134"/>
                    </a:cubicBezTo>
                    <a:lnTo>
                      <a:pt x="7897" y="1196"/>
                    </a:lnTo>
                    <a:cubicBezTo>
                      <a:pt x="7430" y="1522"/>
                      <a:pt x="7004" y="1906"/>
                      <a:pt x="6635" y="2342"/>
                    </a:cubicBezTo>
                    <a:cubicBezTo>
                      <a:pt x="6270" y="2781"/>
                      <a:pt x="5964" y="3269"/>
                      <a:pt x="5742" y="3795"/>
                    </a:cubicBezTo>
                    <a:lnTo>
                      <a:pt x="5719" y="3844"/>
                    </a:lnTo>
                    <a:lnTo>
                      <a:pt x="5700" y="3894"/>
                    </a:lnTo>
                    <a:lnTo>
                      <a:pt x="5663" y="3993"/>
                    </a:lnTo>
                    <a:lnTo>
                      <a:pt x="5626" y="4094"/>
                    </a:lnTo>
                    <a:cubicBezTo>
                      <a:pt x="5614" y="4127"/>
                      <a:pt x="5600" y="4160"/>
                      <a:pt x="5590" y="4195"/>
                    </a:cubicBezTo>
                    <a:lnTo>
                      <a:pt x="5528" y="4400"/>
                    </a:lnTo>
                    <a:cubicBezTo>
                      <a:pt x="5518" y="4434"/>
                      <a:pt x="5507" y="4468"/>
                      <a:pt x="5499" y="4503"/>
                    </a:cubicBezTo>
                    <a:lnTo>
                      <a:pt x="5475" y="4607"/>
                    </a:lnTo>
                    <a:cubicBezTo>
                      <a:pt x="5460" y="4675"/>
                      <a:pt x="5442" y="4745"/>
                      <a:pt x="5427" y="4815"/>
                    </a:cubicBezTo>
                    <a:lnTo>
                      <a:pt x="5394" y="5027"/>
                    </a:lnTo>
                    <a:lnTo>
                      <a:pt x="5378" y="5132"/>
                    </a:lnTo>
                    <a:lnTo>
                      <a:pt x="5368" y="5238"/>
                    </a:lnTo>
                    <a:lnTo>
                      <a:pt x="5352" y="5430"/>
                    </a:lnTo>
                    <a:lnTo>
                      <a:pt x="5352" y="5430"/>
                    </a:lnTo>
                    <a:cubicBezTo>
                      <a:pt x="5107" y="5591"/>
                      <a:pt x="4875" y="5770"/>
                      <a:pt x="4658" y="5966"/>
                    </a:cubicBezTo>
                    <a:lnTo>
                      <a:pt x="4658" y="5966"/>
                    </a:lnTo>
                    <a:cubicBezTo>
                      <a:pt x="4420" y="5606"/>
                      <a:pt x="4117" y="5287"/>
                      <a:pt x="3760" y="5042"/>
                    </a:cubicBezTo>
                    <a:cubicBezTo>
                      <a:pt x="3671" y="4977"/>
                      <a:pt x="3574" y="4921"/>
                      <a:pt x="3477" y="4865"/>
                    </a:cubicBezTo>
                    <a:lnTo>
                      <a:pt x="3329" y="4788"/>
                    </a:lnTo>
                    <a:cubicBezTo>
                      <a:pt x="3304" y="4776"/>
                      <a:pt x="3278" y="4764"/>
                      <a:pt x="3253" y="4752"/>
                    </a:cubicBezTo>
                    <a:lnTo>
                      <a:pt x="3176" y="4719"/>
                    </a:lnTo>
                    <a:cubicBezTo>
                      <a:pt x="3150" y="4709"/>
                      <a:pt x="3124" y="4696"/>
                      <a:pt x="3099" y="4686"/>
                    </a:cubicBezTo>
                    <a:lnTo>
                      <a:pt x="3021" y="4658"/>
                    </a:lnTo>
                    <a:cubicBezTo>
                      <a:pt x="2969" y="4639"/>
                      <a:pt x="2917" y="4618"/>
                      <a:pt x="2863" y="4604"/>
                    </a:cubicBezTo>
                    <a:lnTo>
                      <a:pt x="2703" y="4557"/>
                    </a:lnTo>
                    <a:lnTo>
                      <a:pt x="2540" y="4520"/>
                    </a:lnTo>
                    <a:lnTo>
                      <a:pt x="2499" y="4511"/>
                    </a:lnTo>
                    <a:lnTo>
                      <a:pt x="2458" y="4505"/>
                    </a:lnTo>
                    <a:lnTo>
                      <a:pt x="2376" y="4492"/>
                    </a:lnTo>
                    <a:lnTo>
                      <a:pt x="2294" y="4479"/>
                    </a:lnTo>
                    <a:cubicBezTo>
                      <a:pt x="2266" y="4475"/>
                      <a:pt x="2239" y="4474"/>
                      <a:pt x="2211" y="4471"/>
                    </a:cubicBezTo>
                    <a:cubicBezTo>
                      <a:pt x="2155" y="4468"/>
                      <a:pt x="2101" y="4460"/>
                      <a:pt x="2045" y="4458"/>
                    </a:cubicBezTo>
                    <a:lnTo>
                      <a:pt x="1877" y="4454"/>
                    </a:lnTo>
                    <a:cubicBezTo>
                      <a:pt x="1868" y="4454"/>
                      <a:pt x="1860" y="4454"/>
                      <a:pt x="1851" y="4454"/>
                    </a:cubicBezTo>
                    <a:cubicBezTo>
                      <a:pt x="1638" y="4454"/>
                      <a:pt x="1426" y="4477"/>
                      <a:pt x="1216" y="4518"/>
                    </a:cubicBezTo>
                    <a:cubicBezTo>
                      <a:pt x="780" y="4606"/>
                      <a:pt x="366" y="4783"/>
                      <a:pt x="1" y="5033"/>
                    </a:cubicBezTo>
                    <a:cubicBezTo>
                      <a:pt x="370" y="4790"/>
                      <a:pt x="786" y="4622"/>
                      <a:pt x="1220" y="4541"/>
                    </a:cubicBezTo>
                    <a:cubicBezTo>
                      <a:pt x="1414" y="4507"/>
                      <a:pt x="1612" y="4487"/>
                      <a:pt x="1809" y="4487"/>
                    </a:cubicBezTo>
                    <a:cubicBezTo>
                      <a:pt x="1832" y="4487"/>
                      <a:pt x="1854" y="4487"/>
                      <a:pt x="1876" y="4488"/>
                    </a:cubicBezTo>
                    <a:lnTo>
                      <a:pt x="2041" y="4494"/>
                    </a:lnTo>
                    <a:cubicBezTo>
                      <a:pt x="2097" y="4496"/>
                      <a:pt x="2150" y="4504"/>
                      <a:pt x="2206" y="4509"/>
                    </a:cubicBezTo>
                    <a:cubicBezTo>
                      <a:pt x="2232" y="4511"/>
                      <a:pt x="2261" y="4514"/>
                      <a:pt x="2288" y="4518"/>
                    </a:cubicBezTo>
                    <a:lnTo>
                      <a:pt x="2369" y="4532"/>
                    </a:lnTo>
                    <a:lnTo>
                      <a:pt x="2449" y="4546"/>
                    </a:lnTo>
                    <a:lnTo>
                      <a:pt x="2491" y="4552"/>
                    </a:lnTo>
                    <a:lnTo>
                      <a:pt x="2530" y="4563"/>
                    </a:lnTo>
                    <a:lnTo>
                      <a:pt x="2691" y="4601"/>
                    </a:lnTo>
                    <a:lnTo>
                      <a:pt x="2848" y="4650"/>
                    </a:lnTo>
                    <a:cubicBezTo>
                      <a:pt x="2901" y="4664"/>
                      <a:pt x="2952" y="4687"/>
                      <a:pt x="3003" y="4705"/>
                    </a:cubicBezTo>
                    <a:lnTo>
                      <a:pt x="3080" y="4735"/>
                    </a:lnTo>
                    <a:cubicBezTo>
                      <a:pt x="3106" y="4745"/>
                      <a:pt x="3130" y="4756"/>
                      <a:pt x="3155" y="4768"/>
                    </a:cubicBezTo>
                    <a:lnTo>
                      <a:pt x="3230" y="4802"/>
                    </a:lnTo>
                    <a:cubicBezTo>
                      <a:pt x="3254" y="4814"/>
                      <a:pt x="3279" y="4824"/>
                      <a:pt x="3304" y="4838"/>
                    </a:cubicBezTo>
                    <a:lnTo>
                      <a:pt x="3449" y="4915"/>
                    </a:lnTo>
                    <a:cubicBezTo>
                      <a:pt x="3543" y="4972"/>
                      <a:pt x="3637" y="5028"/>
                      <a:pt x="3724" y="5094"/>
                    </a:cubicBezTo>
                    <a:cubicBezTo>
                      <a:pt x="4083" y="5345"/>
                      <a:pt x="4386" y="5673"/>
                      <a:pt x="4620" y="6042"/>
                    </a:cubicBezTo>
                    <a:lnTo>
                      <a:pt x="4642" y="6078"/>
                    </a:lnTo>
                    <a:lnTo>
                      <a:pt x="4674" y="6050"/>
                    </a:lnTo>
                    <a:cubicBezTo>
                      <a:pt x="4905" y="5843"/>
                      <a:pt x="5151" y="5655"/>
                      <a:pt x="5412" y="5487"/>
                    </a:cubicBezTo>
                    <a:lnTo>
                      <a:pt x="5430" y="5476"/>
                    </a:lnTo>
                    <a:lnTo>
                      <a:pt x="5432" y="5456"/>
                    </a:lnTo>
                    <a:lnTo>
                      <a:pt x="5451" y="5248"/>
                    </a:lnTo>
                    <a:lnTo>
                      <a:pt x="5462" y="5142"/>
                    </a:lnTo>
                    <a:lnTo>
                      <a:pt x="5478" y="5038"/>
                    </a:lnTo>
                    <a:lnTo>
                      <a:pt x="5513" y="4830"/>
                    </a:lnTo>
                    <a:cubicBezTo>
                      <a:pt x="5528" y="4762"/>
                      <a:pt x="5545" y="4695"/>
                      <a:pt x="5560" y="4625"/>
                    </a:cubicBezTo>
                    <a:lnTo>
                      <a:pt x="5585" y="4523"/>
                    </a:lnTo>
                    <a:cubicBezTo>
                      <a:pt x="5592" y="4489"/>
                      <a:pt x="5605" y="4456"/>
                      <a:pt x="5614" y="4422"/>
                    </a:cubicBezTo>
                    <a:lnTo>
                      <a:pt x="5677" y="4220"/>
                    </a:lnTo>
                    <a:cubicBezTo>
                      <a:pt x="5686" y="4187"/>
                      <a:pt x="5700" y="4155"/>
                      <a:pt x="5713" y="4122"/>
                    </a:cubicBezTo>
                    <a:lnTo>
                      <a:pt x="5750" y="4023"/>
                    </a:lnTo>
                    <a:lnTo>
                      <a:pt x="5787" y="3925"/>
                    </a:lnTo>
                    <a:lnTo>
                      <a:pt x="5806" y="3875"/>
                    </a:lnTo>
                    <a:lnTo>
                      <a:pt x="5828" y="3828"/>
                    </a:lnTo>
                    <a:cubicBezTo>
                      <a:pt x="6053" y="3315"/>
                      <a:pt x="6355" y="2835"/>
                      <a:pt x="6715" y="2405"/>
                    </a:cubicBezTo>
                    <a:cubicBezTo>
                      <a:pt x="7079" y="1978"/>
                      <a:pt x="7499" y="1600"/>
                      <a:pt x="7960" y="1280"/>
                    </a:cubicBezTo>
                    <a:lnTo>
                      <a:pt x="8046" y="1219"/>
                    </a:lnTo>
                    <a:cubicBezTo>
                      <a:pt x="8076" y="1200"/>
                      <a:pt x="8102" y="1178"/>
                      <a:pt x="8133" y="1161"/>
                    </a:cubicBezTo>
                    <a:lnTo>
                      <a:pt x="8313" y="1050"/>
                    </a:lnTo>
                    <a:cubicBezTo>
                      <a:pt x="8431" y="974"/>
                      <a:pt x="8555" y="909"/>
                      <a:pt x="8678" y="841"/>
                    </a:cubicBezTo>
                    <a:cubicBezTo>
                      <a:pt x="8928" y="713"/>
                      <a:pt x="9184" y="599"/>
                      <a:pt x="9446" y="500"/>
                    </a:cubicBezTo>
                    <a:cubicBezTo>
                      <a:pt x="9973" y="307"/>
                      <a:pt x="10523" y="178"/>
                      <a:pt x="11082" y="135"/>
                    </a:cubicBezTo>
                    <a:cubicBezTo>
                      <a:pt x="11243" y="121"/>
                      <a:pt x="11405" y="114"/>
                      <a:pt x="11567" y="114"/>
                    </a:cubicBezTo>
                    <a:cubicBezTo>
                      <a:pt x="11965" y="114"/>
                      <a:pt x="12362" y="157"/>
                      <a:pt x="12749" y="245"/>
                    </a:cubicBezTo>
                    <a:cubicBezTo>
                      <a:pt x="13021" y="307"/>
                      <a:pt x="13289" y="392"/>
                      <a:pt x="13545" y="501"/>
                    </a:cubicBezTo>
                    <a:cubicBezTo>
                      <a:pt x="13801" y="612"/>
                      <a:pt x="14048" y="746"/>
                      <a:pt x="14277" y="904"/>
                    </a:cubicBezTo>
                    <a:cubicBezTo>
                      <a:pt x="14738" y="1219"/>
                      <a:pt x="15130" y="1634"/>
                      <a:pt x="15412" y="2114"/>
                    </a:cubicBezTo>
                    <a:lnTo>
                      <a:pt x="15448" y="2176"/>
                    </a:lnTo>
                    <a:lnTo>
                      <a:pt x="15497" y="2123"/>
                    </a:lnTo>
                    <a:cubicBezTo>
                      <a:pt x="15648" y="1962"/>
                      <a:pt x="15806" y="1809"/>
                      <a:pt x="15979" y="1669"/>
                    </a:cubicBezTo>
                    <a:cubicBezTo>
                      <a:pt x="16021" y="1635"/>
                      <a:pt x="16066" y="1602"/>
                      <a:pt x="16109" y="1568"/>
                    </a:cubicBezTo>
                    <a:lnTo>
                      <a:pt x="16175" y="1518"/>
                    </a:lnTo>
                    <a:lnTo>
                      <a:pt x="16242" y="1470"/>
                    </a:lnTo>
                    <a:cubicBezTo>
                      <a:pt x="16288" y="1440"/>
                      <a:pt x="16333" y="1407"/>
                      <a:pt x="16380" y="1378"/>
                    </a:cubicBezTo>
                    <a:lnTo>
                      <a:pt x="16521" y="1291"/>
                    </a:lnTo>
                    <a:cubicBezTo>
                      <a:pt x="16544" y="1276"/>
                      <a:pt x="16568" y="1263"/>
                      <a:pt x="16593" y="1250"/>
                    </a:cubicBezTo>
                    <a:lnTo>
                      <a:pt x="16666" y="1210"/>
                    </a:lnTo>
                    <a:cubicBezTo>
                      <a:pt x="16714" y="1183"/>
                      <a:pt x="16762" y="1157"/>
                      <a:pt x="16814" y="1133"/>
                    </a:cubicBezTo>
                    <a:lnTo>
                      <a:pt x="16962" y="1061"/>
                    </a:lnTo>
                    <a:lnTo>
                      <a:pt x="17114" y="998"/>
                    </a:lnTo>
                    <a:cubicBezTo>
                      <a:pt x="17319" y="916"/>
                      <a:pt x="17528" y="844"/>
                      <a:pt x="17744" y="793"/>
                    </a:cubicBezTo>
                    <a:cubicBezTo>
                      <a:pt x="17850" y="763"/>
                      <a:pt x="17959" y="746"/>
                      <a:pt x="18068" y="725"/>
                    </a:cubicBezTo>
                    <a:lnTo>
                      <a:pt x="18232" y="701"/>
                    </a:lnTo>
                    <a:lnTo>
                      <a:pt x="18314" y="690"/>
                    </a:lnTo>
                    <a:lnTo>
                      <a:pt x="18396" y="684"/>
                    </a:lnTo>
                    <a:cubicBezTo>
                      <a:pt x="18451" y="680"/>
                      <a:pt x="18507" y="674"/>
                      <a:pt x="18562" y="671"/>
                    </a:cubicBezTo>
                    <a:lnTo>
                      <a:pt x="18727" y="665"/>
                    </a:lnTo>
                    <a:cubicBezTo>
                      <a:pt x="18751" y="665"/>
                      <a:pt x="18774" y="664"/>
                      <a:pt x="18797" y="664"/>
                    </a:cubicBezTo>
                    <a:cubicBezTo>
                      <a:pt x="18829" y="664"/>
                      <a:pt x="18860" y="665"/>
                      <a:pt x="18892" y="665"/>
                    </a:cubicBezTo>
                    <a:lnTo>
                      <a:pt x="18975" y="666"/>
                    </a:lnTo>
                    <a:cubicBezTo>
                      <a:pt x="19004" y="666"/>
                      <a:pt x="19031" y="668"/>
                      <a:pt x="19060" y="671"/>
                    </a:cubicBezTo>
                    <a:lnTo>
                      <a:pt x="19225" y="682"/>
                    </a:lnTo>
                    <a:cubicBezTo>
                      <a:pt x="19280" y="687"/>
                      <a:pt x="19334" y="695"/>
                      <a:pt x="19390" y="701"/>
                    </a:cubicBezTo>
                    <a:cubicBezTo>
                      <a:pt x="19416" y="705"/>
                      <a:pt x="19445" y="707"/>
                      <a:pt x="19472" y="712"/>
                    </a:cubicBezTo>
                    <a:lnTo>
                      <a:pt x="19554" y="726"/>
                    </a:lnTo>
                    <a:cubicBezTo>
                      <a:pt x="19608" y="736"/>
                      <a:pt x="19663" y="742"/>
                      <a:pt x="19717" y="756"/>
                    </a:cubicBezTo>
                    <a:cubicBezTo>
                      <a:pt x="19933" y="799"/>
                      <a:pt x="20147" y="861"/>
                      <a:pt x="20355" y="936"/>
                    </a:cubicBezTo>
                    <a:cubicBezTo>
                      <a:pt x="21188" y="1240"/>
                      <a:pt x="21926" y="1798"/>
                      <a:pt x="22451" y="2514"/>
                    </a:cubicBezTo>
                    <a:cubicBezTo>
                      <a:pt x="22582" y="2694"/>
                      <a:pt x="22701" y="2882"/>
                      <a:pt x="22805" y="3080"/>
                    </a:cubicBezTo>
                    <a:cubicBezTo>
                      <a:pt x="22907" y="3276"/>
                      <a:pt x="22998" y="3481"/>
                      <a:pt x="23072" y="3691"/>
                    </a:cubicBezTo>
                    <a:cubicBezTo>
                      <a:pt x="23143" y="3901"/>
                      <a:pt x="23201" y="4117"/>
                      <a:pt x="23245" y="4336"/>
                    </a:cubicBezTo>
                    <a:cubicBezTo>
                      <a:pt x="23291" y="4565"/>
                      <a:pt x="23317" y="4787"/>
                      <a:pt x="23328" y="5010"/>
                    </a:cubicBezTo>
                    <a:cubicBezTo>
                      <a:pt x="23321" y="4787"/>
                      <a:pt x="23300" y="4565"/>
                      <a:pt x="23263" y="4343"/>
                    </a:cubicBezTo>
                    <a:cubicBezTo>
                      <a:pt x="23223" y="4123"/>
                      <a:pt x="23169" y="3906"/>
                      <a:pt x="23099" y="3694"/>
                    </a:cubicBezTo>
                    <a:cubicBezTo>
                      <a:pt x="23027" y="3482"/>
                      <a:pt x="22940" y="3274"/>
                      <a:pt x="22840" y="3074"/>
                    </a:cubicBezTo>
                    <a:cubicBezTo>
                      <a:pt x="22738" y="2874"/>
                      <a:pt x="22620" y="2684"/>
                      <a:pt x="22491" y="2500"/>
                    </a:cubicBezTo>
                    <a:cubicBezTo>
                      <a:pt x="22363" y="2316"/>
                      <a:pt x="22217" y="2145"/>
                      <a:pt x="22061" y="1982"/>
                    </a:cubicBezTo>
                    <a:cubicBezTo>
                      <a:pt x="22022" y="1942"/>
                      <a:pt x="21984" y="1900"/>
                      <a:pt x="21942" y="1863"/>
                    </a:cubicBezTo>
                    <a:lnTo>
                      <a:pt x="21819" y="1747"/>
                    </a:lnTo>
                    <a:cubicBezTo>
                      <a:pt x="21733" y="1675"/>
                      <a:pt x="21650" y="1600"/>
                      <a:pt x="21559" y="1532"/>
                    </a:cubicBezTo>
                    <a:cubicBezTo>
                      <a:pt x="21381" y="1395"/>
                      <a:pt x="21194" y="1269"/>
                      <a:pt x="20997" y="1162"/>
                    </a:cubicBezTo>
                    <a:cubicBezTo>
                      <a:pt x="20972" y="1147"/>
                      <a:pt x="20948" y="1134"/>
                      <a:pt x="20923" y="1121"/>
                    </a:cubicBezTo>
                    <a:lnTo>
                      <a:pt x="20848" y="1083"/>
                    </a:lnTo>
                    <a:cubicBezTo>
                      <a:pt x="20798" y="1058"/>
                      <a:pt x="20748" y="1029"/>
                      <a:pt x="20696" y="1008"/>
                    </a:cubicBezTo>
                    <a:lnTo>
                      <a:pt x="20542" y="939"/>
                    </a:lnTo>
                    <a:lnTo>
                      <a:pt x="20385" y="878"/>
                    </a:lnTo>
                    <a:cubicBezTo>
                      <a:pt x="20173" y="801"/>
                      <a:pt x="19958" y="734"/>
                      <a:pt x="19737" y="688"/>
                    </a:cubicBezTo>
                    <a:cubicBezTo>
                      <a:pt x="19682" y="674"/>
                      <a:pt x="19628" y="667"/>
                      <a:pt x="19572" y="655"/>
                    </a:cubicBezTo>
                    <a:lnTo>
                      <a:pt x="19489" y="640"/>
                    </a:lnTo>
                    <a:cubicBezTo>
                      <a:pt x="19461" y="637"/>
                      <a:pt x="19433" y="633"/>
                      <a:pt x="19405" y="628"/>
                    </a:cubicBezTo>
                    <a:cubicBezTo>
                      <a:pt x="19349" y="622"/>
                      <a:pt x="19294" y="613"/>
                      <a:pt x="19238" y="608"/>
                    </a:cubicBezTo>
                    <a:lnTo>
                      <a:pt x="19070" y="596"/>
                    </a:lnTo>
                    <a:cubicBezTo>
                      <a:pt x="19041" y="593"/>
                      <a:pt x="19013" y="592"/>
                      <a:pt x="18985" y="592"/>
                    </a:cubicBezTo>
                    <a:lnTo>
                      <a:pt x="18901" y="588"/>
                    </a:lnTo>
                    <a:cubicBezTo>
                      <a:pt x="18862" y="588"/>
                      <a:pt x="18823" y="587"/>
                      <a:pt x="18784" y="587"/>
                    </a:cubicBezTo>
                    <a:cubicBezTo>
                      <a:pt x="18766" y="587"/>
                      <a:pt x="18749" y="587"/>
                      <a:pt x="18731" y="587"/>
                    </a:cubicBezTo>
                    <a:lnTo>
                      <a:pt x="18562" y="592"/>
                    </a:lnTo>
                    <a:cubicBezTo>
                      <a:pt x="18506" y="594"/>
                      <a:pt x="18449" y="599"/>
                      <a:pt x="18393" y="603"/>
                    </a:cubicBezTo>
                    <a:lnTo>
                      <a:pt x="18308" y="609"/>
                    </a:lnTo>
                    <a:lnTo>
                      <a:pt x="18225" y="619"/>
                    </a:lnTo>
                    <a:lnTo>
                      <a:pt x="18057" y="642"/>
                    </a:lnTo>
                    <a:cubicBezTo>
                      <a:pt x="17947" y="663"/>
                      <a:pt x="17834" y="679"/>
                      <a:pt x="17724" y="708"/>
                    </a:cubicBezTo>
                    <a:cubicBezTo>
                      <a:pt x="16868" y="906"/>
                      <a:pt x="16077" y="1368"/>
                      <a:pt x="15469" y="2006"/>
                    </a:cubicBezTo>
                    <a:lnTo>
                      <a:pt x="15469" y="2006"/>
                    </a:lnTo>
                    <a:cubicBezTo>
                      <a:pt x="15182" y="1536"/>
                      <a:pt x="14794" y="1131"/>
                      <a:pt x="14342" y="818"/>
                    </a:cubicBezTo>
                    <a:cubicBezTo>
                      <a:pt x="14106" y="655"/>
                      <a:pt x="13853" y="517"/>
                      <a:pt x="13590" y="403"/>
                    </a:cubicBezTo>
                    <a:cubicBezTo>
                      <a:pt x="13328" y="289"/>
                      <a:pt x="13054" y="202"/>
                      <a:pt x="12775" y="137"/>
                    </a:cubicBezTo>
                    <a:cubicBezTo>
                      <a:pt x="12377" y="46"/>
                      <a:pt x="11970" y="0"/>
                      <a:pt x="11563"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489"/>
              <p:cNvSpPr/>
              <p:nvPr/>
            </p:nvSpPr>
            <p:spPr>
              <a:xfrm>
                <a:off x="5593027" y="785386"/>
                <a:ext cx="162355" cy="176039"/>
              </a:xfrm>
              <a:custGeom>
                <a:rect b="b" l="l" r="r" t="t"/>
                <a:pathLst>
                  <a:path extrusionOk="0" h="7515" w="6939">
                    <a:moveTo>
                      <a:pt x="2625" y="1"/>
                    </a:moveTo>
                    <a:cubicBezTo>
                      <a:pt x="1602" y="1"/>
                      <a:pt x="772" y="830"/>
                      <a:pt x="772" y="1853"/>
                    </a:cubicBezTo>
                    <a:cubicBezTo>
                      <a:pt x="772" y="2009"/>
                      <a:pt x="791" y="2162"/>
                      <a:pt x="828" y="2308"/>
                    </a:cubicBezTo>
                    <a:cubicBezTo>
                      <a:pt x="333" y="2615"/>
                      <a:pt x="1" y="3164"/>
                      <a:pt x="1" y="3790"/>
                    </a:cubicBezTo>
                    <a:cubicBezTo>
                      <a:pt x="1" y="4750"/>
                      <a:pt x="780" y="5530"/>
                      <a:pt x="1740" y="5530"/>
                    </a:cubicBezTo>
                    <a:cubicBezTo>
                      <a:pt x="2118" y="5530"/>
                      <a:pt x="2468" y="5409"/>
                      <a:pt x="2754" y="5203"/>
                    </a:cubicBezTo>
                    <a:lnTo>
                      <a:pt x="2754" y="5203"/>
                    </a:lnTo>
                    <a:cubicBezTo>
                      <a:pt x="2747" y="5273"/>
                      <a:pt x="2744" y="5345"/>
                      <a:pt x="2744" y="5417"/>
                    </a:cubicBezTo>
                    <a:cubicBezTo>
                      <a:pt x="2744" y="5432"/>
                      <a:pt x="2744" y="5448"/>
                      <a:pt x="2745" y="5464"/>
                    </a:cubicBezTo>
                    <a:cubicBezTo>
                      <a:pt x="2749" y="5614"/>
                      <a:pt x="2768" y="5761"/>
                      <a:pt x="2801" y="5903"/>
                    </a:cubicBezTo>
                    <a:cubicBezTo>
                      <a:pt x="2971" y="6619"/>
                      <a:pt x="3509" y="7193"/>
                      <a:pt x="4204" y="7416"/>
                    </a:cubicBezTo>
                    <a:lnTo>
                      <a:pt x="4227" y="7423"/>
                    </a:lnTo>
                    <a:cubicBezTo>
                      <a:pt x="4422" y="7483"/>
                      <a:pt x="4629" y="7514"/>
                      <a:pt x="4841" y="7514"/>
                    </a:cubicBezTo>
                    <a:cubicBezTo>
                      <a:pt x="6000" y="7514"/>
                      <a:pt x="6939" y="6576"/>
                      <a:pt x="6939" y="5417"/>
                    </a:cubicBezTo>
                    <a:cubicBezTo>
                      <a:pt x="6939" y="4580"/>
                      <a:pt x="6447" y="3857"/>
                      <a:pt x="5739" y="3521"/>
                    </a:cubicBezTo>
                    <a:cubicBezTo>
                      <a:pt x="5829" y="3325"/>
                      <a:pt x="5880" y="3106"/>
                      <a:pt x="5880" y="2878"/>
                    </a:cubicBezTo>
                    <a:cubicBezTo>
                      <a:pt x="5880" y="2048"/>
                      <a:pt x="5225" y="1371"/>
                      <a:pt x="4403" y="1335"/>
                    </a:cubicBezTo>
                    <a:cubicBezTo>
                      <a:pt x="4179" y="565"/>
                      <a:pt x="3468" y="1"/>
                      <a:pt x="2625"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489"/>
              <p:cNvSpPr/>
              <p:nvPr/>
            </p:nvSpPr>
            <p:spPr>
              <a:xfrm>
                <a:off x="5680018" y="793796"/>
                <a:ext cx="75012" cy="112440"/>
              </a:xfrm>
              <a:custGeom>
                <a:rect b="b" l="l" r="r" t="t"/>
                <a:pathLst>
                  <a:path extrusionOk="0" h="4800" w="3206">
                    <a:moveTo>
                      <a:pt x="0" y="1"/>
                    </a:moveTo>
                    <a:lnTo>
                      <a:pt x="0" y="1"/>
                    </a:lnTo>
                    <a:cubicBezTo>
                      <a:pt x="159" y="126"/>
                      <a:pt x="299" y="275"/>
                      <a:pt x="411" y="443"/>
                    </a:cubicBezTo>
                    <a:cubicBezTo>
                      <a:pt x="521" y="611"/>
                      <a:pt x="606" y="795"/>
                      <a:pt x="658" y="987"/>
                    </a:cubicBezTo>
                    <a:lnTo>
                      <a:pt x="663" y="1008"/>
                    </a:lnTo>
                    <a:lnTo>
                      <a:pt x="685" y="1010"/>
                    </a:lnTo>
                    <a:cubicBezTo>
                      <a:pt x="932" y="1026"/>
                      <a:pt x="1173" y="1100"/>
                      <a:pt x="1384" y="1226"/>
                    </a:cubicBezTo>
                    <a:lnTo>
                      <a:pt x="1461" y="1277"/>
                    </a:lnTo>
                    <a:cubicBezTo>
                      <a:pt x="1473" y="1285"/>
                      <a:pt x="1486" y="1293"/>
                      <a:pt x="1499" y="1302"/>
                    </a:cubicBezTo>
                    <a:lnTo>
                      <a:pt x="1535" y="1330"/>
                    </a:lnTo>
                    <a:cubicBezTo>
                      <a:pt x="1558" y="1349"/>
                      <a:pt x="1584" y="1367"/>
                      <a:pt x="1606" y="1387"/>
                    </a:cubicBezTo>
                    <a:lnTo>
                      <a:pt x="1673" y="1452"/>
                    </a:lnTo>
                    <a:cubicBezTo>
                      <a:pt x="1685" y="1462"/>
                      <a:pt x="1696" y="1472"/>
                      <a:pt x="1707" y="1484"/>
                    </a:cubicBezTo>
                    <a:lnTo>
                      <a:pt x="1737" y="1519"/>
                    </a:lnTo>
                    <a:lnTo>
                      <a:pt x="1796" y="1587"/>
                    </a:lnTo>
                    <a:lnTo>
                      <a:pt x="1850" y="1662"/>
                    </a:lnTo>
                    <a:lnTo>
                      <a:pt x="1877" y="1699"/>
                    </a:lnTo>
                    <a:lnTo>
                      <a:pt x="1901" y="1739"/>
                    </a:lnTo>
                    <a:lnTo>
                      <a:pt x="1947" y="1818"/>
                    </a:lnTo>
                    <a:cubicBezTo>
                      <a:pt x="1960" y="1846"/>
                      <a:pt x="1972" y="1873"/>
                      <a:pt x="1985" y="1902"/>
                    </a:cubicBezTo>
                    <a:cubicBezTo>
                      <a:pt x="2013" y="1956"/>
                      <a:pt x="2030" y="2016"/>
                      <a:pt x="2050" y="2072"/>
                    </a:cubicBezTo>
                    <a:cubicBezTo>
                      <a:pt x="2061" y="2100"/>
                      <a:pt x="2066" y="2131"/>
                      <a:pt x="2073" y="2161"/>
                    </a:cubicBezTo>
                    <a:lnTo>
                      <a:pt x="2085" y="2206"/>
                    </a:lnTo>
                    <a:lnTo>
                      <a:pt x="2090" y="2227"/>
                    </a:lnTo>
                    <a:lnTo>
                      <a:pt x="2093" y="2251"/>
                    </a:lnTo>
                    <a:cubicBezTo>
                      <a:pt x="2102" y="2310"/>
                      <a:pt x="2114" y="2371"/>
                      <a:pt x="2116" y="2432"/>
                    </a:cubicBezTo>
                    <a:lnTo>
                      <a:pt x="2121" y="2524"/>
                    </a:lnTo>
                    <a:cubicBezTo>
                      <a:pt x="2121" y="2554"/>
                      <a:pt x="2119" y="2585"/>
                      <a:pt x="2118" y="2616"/>
                    </a:cubicBezTo>
                    <a:cubicBezTo>
                      <a:pt x="2114" y="2678"/>
                      <a:pt x="2107" y="2738"/>
                      <a:pt x="2097" y="2798"/>
                    </a:cubicBezTo>
                    <a:cubicBezTo>
                      <a:pt x="2074" y="2919"/>
                      <a:pt x="2038" y="3036"/>
                      <a:pt x="1989" y="3148"/>
                    </a:cubicBezTo>
                    <a:lnTo>
                      <a:pt x="1971" y="3184"/>
                    </a:lnTo>
                    <a:lnTo>
                      <a:pt x="2007" y="3201"/>
                    </a:lnTo>
                    <a:cubicBezTo>
                      <a:pt x="2164" y="3273"/>
                      <a:pt x="2310" y="3366"/>
                      <a:pt x="2445" y="3473"/>
                    </a:cubicBezTo>
                    <a:cubicBezTo>
                      <a:pt x="2580" y="3582"/>
                      <a:pt x="2700" y="3708"/>
                      <a:pt x="2804" y="3847"/>
                    </a:cubicBezTo>
                    <a:cubicBezTo>
                      <a:pt x="2908" y="3985"/>
                      <a:pt x="2996" y="4136"/>
                      <a:pt x="3064" y="4297"/>
                    </a:cubicBezTo>
                    <a:cubicBezTo>
                      <a:pt x="3128" y="4456"/>
                      <a:pt x="3178" y="4624"/>
                      <a:pt x="3205" y="4799"/>
                    </a:cubicBezTo>
                    <a:cubicBezTo>
                      <a:pt x="3190" y="4623"/>
                      <a:pt x="3150" y="4451"/>
                      <a:pt x="3090" y="4285"/>
                    </a:cubicBezTo>
                    <a:cubicBezTo>
                      <a:pt x="3030" y="4118"/>
                      <a:pt x="2948" y="3959"/>
                      <a:pt x="2845" y="3815"/>
                    </a:cubicBezTo>
                    <a:cubicBezTo>
                      <a:pt x="2650" y="3533"/>
                      <a:pt x="2382" y="3300"/>
                      <a:pt x="2075" y="3145"/>
                    </a:cubicBezTo>
                    <a:lnTo>
                      <a:pt x="2075" y="3145"/>
                    </a:lnTo>
                    <a:cubicBezTo>
                      <a:pt x="2173" y="2920"/>
                      <a:pt x="2220" y="2671"/>
                      <a:pt x="2203" y="2426"/>
                    </a:cubicBezTo>
                    <a:cubicBezTo>
                      <a:pt x="2203" y="2361"/>
                      <a:pt x="2190" y="2298"/>
                      <a:pt x="2181" y="2233"/>
                    </a:cubicBezTo>
                    <a:lnTo>
                      <a:pt x="2178" y="2210"/>
                    </a:lnTo>
                    <a:lnTo>
                      <a:pt x="2172" y="2186"/>
                    </a:lnTo>
                    <a:lnTo>
                      <a:pt x="2160" y="2139"/>
                    </a:lnTo>
                    <a:cubicBezTo>
                      <a:pt x="2152" y="2108"/>
                      <a:pt x="2147" y="2077"/>
                      <a:pt x="2135" y="2046"/>
                    </a:cubicBezTo>
                    <a:cubicBezTo>
                      <a:pt x="2112" y="1985"/>
                      <a:pt x="2093" y="1923"/>
                      <a:pt x="2065" y="1864"/>
                    </a:cubicBezTo>
                    <a:cubicBezTo>
                      <a:pt x="2050" y="1836"/>
                      <a:pt x="2037" y="1806"/>
                      <a:pt x="2022" y="1777"/>
                    </a:cubicBezTo>
                    <a:lnTo>
                      <a:pt x="1972" y="1694"/>
                    </a:lnTo>
                    <a:lnTo>
                      <a:pt x="1948" y="1653"/>
                    </a:lnTo>
                    <a:lnTo>
                      <a:pt x="1919" y="1613"/>
                    </a:lnTo>
                    <a:lnTo>
                      <a:pt x="1862" y="1535"/>
                    </a:lnTo>
                    <a:lnTo>
                      <a:pt x="1798" y="1462"/>
                    </a:lnTo>
                    <a:lnTo>
                      <a:pt x="1765" y="1426"/>
                    </a:lnTo>
                    <a:cubicBezTo>
                      <a:pt x="1754" y="1415"/>
                      <a:pt x="1743" y="1405"/>
                      <a:pt x="1731" y="1393"/>
                    </a:cubicBezTo>
                    <a:lnTo>
                      <a:pt x="1661" y="1326"/>
                    </a:lnTo>
                    <a:cubicBezTo>
                      <a:pt x="1636" y="1305"/>
                      <a:pt x="1609" y="1287"/>
                      <a:pt x="1585" y="1266"/>
                    </a:cubicBezTo>
                    <a:lnTo>
                      <a:pt x="1547" y="1237"/>
                    </a:lnTo>
                    <a:cubicBezTo>
                      <a:pt x="1534" y="1226"/>
                      <a:pt x="1519" y="1218"/>
                      <a:pt x="1506" y="1210"/>
                    </a:cubicBezTo>
                    <a:lnTo>
                      <a:pt x="1424" y="1159"/>
                    </a:lnTo>
                    <a:cubicBezTo>
                      <a:pt x="1311" y="1097"/>
                      <a:pt x="1193" y="1042"/>
                      <a:pt x="1068" y="1010"/>
                    </a:cubicBezTo>
                    <a:cubicBezTo>
                      <a:pt x="952" y="973"/>
                      <a:pt x="830" y="960"/>
                      <a:pt x="710" y="951"/>
                    </a:cubicBezTo>
                    <a:lnTo>
                      <a:pt x="710" y="951"/>
                    </a:lnTo>
                    <a:cubicBezTo>
                      <a:pt x="648" y="761"/>
                      <a:pt x="556" y="582"/>
                      <a:pt x="439" y="423"/>
                    </a:cubicBezTo>
                    <a:cubicBezTo>
                      <a:pt x="378" y="341"/>
                      <a:pt x="311" y="264"/>
                      <a:pt x="237" y="193"/>
                    </a:cubicBezTo>
                    <a:cubicBezTo>
                      <a:pt x="164" y="121"/>
                      <a:pt x="85" y="58"/>
                      <a:pt x="0" y="1"/>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489"/>
              <p:cNvSpPr/>
              <p:nvPr/>
            </p:nvSpPr>
            <p:spPr>
              <a:xfrm>
                <a:off x="5476437" y="648701"/>
                <a:ext cx="211841" cy="17479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489"/>
              <p:cNvSpPr/>
              <p:nvPr/>
            </p:nvSpPr>
            <p:spPr>
              <a:xfrm>
                <a:off x="5267404" y="716189"/>
                <a:ext cx="43824" cy="45117"/>
              </a:xfrm>
              <a:custGeom>
                <a:rect b="b" l="l" r="r" t="t"/>
                <a:pathLst>
                  <a:path extrusionOk="0" h="1926" w="1873">
                    <a:moveTo>
                      <a:pt x="936" y="0"/>
                    </a:moveTo>
                    <a:cubicBezTo>
                      <a:pt x="770" y="0"/>
                      <a:pt x="602" y="51"/>
                      <a:pt x="456" y="155"/>
                    </a:cubicBezTo>
                    <a:cubicBezTo>
                      <a:pt x="86" y="421"/>
                      <a:pt x="1" y="936"/>
                      <a:pt x="267" y="1306"/>
                    </a:cubicBezTo>
                    <a:cubicBezTo>
                      <a:pt x="532" y="1677"/>
                      <a:pt x="1727" y="1925"/>
                      <a:pt x="1727" y="1925"/>
                    </a:cubicBezTo>
                    <a:cubicBezTo>
                      <a:pt x="1727" y="1925"/>
                      <a:pt x="1873" y="715"/>
                      <a:pt x="1607" y="345"/>
                    </a:cubicBezTo>
                    <a:cubicBezTo>
                      <a:pt x="1446" y="120"/>
                      <a:pt x="1193" y="0"/>
                      <a:pt x="936"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489"/>
              <p:cNvSpPr/>
              <p:nvPr/>
            </p:nvSpPr>
            <p:spPr>
              <a:xfrm>
                <a:off x="5106897" y="689836"/>
                <a:ext cx="37085" cy="48958"/>
              </a:xfrm>
              <a:custGeom>
                <a:rect b="b" l="l" r="r" t="t"/>
                <a:pathLst>
                  <a:path extrusionOk="0" h="2090" w="1585">
                    <a:moveTo>
                      <a:pt x="793" y="0"/>
                    </a:moveTo>
                    <a:cubicBezTo>
                      <a:pt x="357" y="0"/>
                      <a:pt x="4" y="354"/>
                      <a:pt x="3" y="789"/>
                    </a:cubicBezTo>
                    <a:cubicBezTo>
                      <a:pt x="1" y="1226"/>
                      <a:pt x="790" y="2089"/>
                      <a:pt x="790" y="2089"/>
                    </a:cubicBezTo>
                    <a:cubicBezTo>
                      <a:pt x="790" y="2089"/>
                      <a:pt x="1582" y="1229"/>
                      <a:pt x="1583" y="793"/>
                    </a:cubicBezTo>
                    <a:cubicBezTo>
                      <a:pt x="1584" y="356"/>
                      <a:pt x="1231" y="2"/>
                      <a:pt x="795" y="0"/>
                    </a:cubicBezTo>
                    <a:cubicBezTo>
                      <a:pt x="794" y="0"/>
                      <a:pt x="793" y="0"/>
                      <a:pt x="793"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489"/>
              <p:cNvSpPr/>
              <p:nvPr/>
            </p:nvSpPr>
            <p:spPr>
              <a:xfrm>
                <a:off x="5165063" y="578450"/>
                <a:ext cx="30042" cy="36590"/>
              </a:xfrm>
              <a:custGeom>
                <a:rect b="b" l="l" r="r" t="t"/>
                <a:pathLst>
                  <a:path extrusionOk="0" h="1562" w="1284">
                    <a:moveTo>
                      <a:pt x="804" y="1"/>
                    </a:moveTo>
                    <a:cubicBezTo>
                      <a:pt x="804" y="1"/>
                      <a:pt x="109" y="543"/>
                      <a:pt x="55" y="867"/>
                    </a:cubicBezTo>
                    <a:cubicBezTo>
                      <a:pt x="1" y="1191"/>
                      <a:pt x="220" y="1499"/>
                      <a:pt x="544" y="1553"/>
                    </a:cubicBezTo>
                    <a:cubicBezTo>
                      <a:pt x="577" y="1559"/>
                      <a:pt x="610" y="1561"/>
                      <a:pt x="642" y="1561"/>
                    </a:cubicBezTo>
                    <a:cubicBezTo>
                      <a:pt x="928" y="1561"/>
                      <a:pt x="1182" y="1355"/>
                      <a:pt x="1231" y="1063"/>
                    </a:cubicBezTo>
                    <a:cubicBezTo>
                      <a:pt x="1284" y="739"/>
                      <a:pt x="804" y="1"/>
                      <a:pt x="804"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489"/>
              <p:cNvSpPr/>
              <p:nvPr/>
            </p:nvSpPr>
            <p:spPr>
              <a:xfrm>
                <a:off x="5219439" y="825677"/>
                <a:ext cx="62846" cy="46850"/>
              </a:xfrm>
              <a:custGeom>
                <a:rect b="b" l="l" r="r" t="t"/>
                <a:pathLst>
                  <a:path extrusionOk="0" h="2000" w="2686">
                    <a:moveTo>
                      <a:pt x="1094" y="0"/>
                    </a:moveTo>
                    <a:cubicBezTo>
                      <a:pt x="967" y="0"/>
                      <a:pt x="854" y="15"/>
                      <a:pt x="767" y="51"/>
                    </a:cubicBezTo>
                    <a:cubicBezTo>
                      <a:pt x="250" y="262"/>
                      <a:pt x="1" y="853"/>
                      <a:pt x="213" y="1370"/>
                    </a:cubicBezTo>
                    <a:cubicBezTo>
                      <a:pt x="373" y="1762"/>
                      <a:pt x="751" y="1999"/>
                      <a:pt x="1150" y="1999"/>
                    </a:cubicBezTo>
                    <a:cubicBezTo>
                      <a:pt x="1277" y="1999"/>
                      <a:pt x="1407" y="1975"/>
                      <a:pt x="1532" y="1924"/>
                    </a:cubicBezTo>
                    <a:cubicBezTo>
                      <a:pt x="2048" y="1712"/>
                      <a:pt x="2686" y="359"/>
                      <a:pt x="2686" y="359"/>
                    </a:cubicBezTo>
                    <a:cubicBezTo>
                      <a:pt x="2686" y="359"/>
                      <a:pt x="1717" y="0"/>
                      <a:pt x="1094"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489"/>
              <p:cNvSpPr/>
              <p:nvPr/>
            </p:nvSpPr>
            <p:spPr>
              <a:xfrm>
                <a:off x="5263894" y="553362"/>
                <a:ext cx="47520" cy="52261"/>
              </a:xfrm>
              <a:custGeom>
                <a:rect b="b" l="l" r="r" t="t"/>
                <a:pathLst>
                  <a:path extrusionOk="0" h="2231" w="2031">
                    <a:moveTo>
                      <a:pt x="1014" y="0"/>
                    </a:moveTo>
                    <a:cubicBezTo>
                      <a:pt x="893" y="0"/>
                      <a:pt x="771" y="25"/>
                      <a:pt x="653" y="77"/>
                    </a:cubicBezTo>
                    <a:cubicBezTo>
                      <a:pt x="203" y="277"/>
                      <a:pt x="0" y="804"/>
                      <a:pt x="200" y="1253"/>
                    </a:cubicBezTo>
                    <a:cubicBezTo>
                      <a:pt x="400" y="1703"/>
                      <a:pt x="1608" y="2231"/>
                      <a:pt x="1608" y="2231"/>
                    </a:cubicBezTo>
                    <a:cubicBezTo>
                      <a:pt x="1608" y="2231"/>
                      <a:pt x="2031" y="980"/>
                      <a:pt x="1831" y="531"/>
                    </a:cubicBezTo>
                    <a:cubicBezTo>
                      <a:pt x="1683" y="198"/>
                      <a:pt x="1356" y="0"/>
                      <a:pt x="1014" y="0"/>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489"/>
              <p:cNvSpPr/>
              <p:nvPr/>
            </p:nvSpPr>
            <p:spPr>
              <a:xfrm>
                <a:off x="5412889" y="757721"/>
                <a:ext cx="73000" cy="53924"/>
              </a:xfrm>
              <a:custGeom>
                <a:rect b="b" l="l" r="r" t="t"/>
                <a:pathLst>
                  <a:path extrusionOk="0" h="2302" w="3120">
                    <a:moveTo>
                      <a:pt x="1822" y="1"/>
                    </a:moveTo>
                    <a:cubicBezTo>
                      <a:pt x="1709" y="1"/>
                      <a:pt x="1594" y="18"/>
                      <a:pt x="1480" y="53"/>
                    </a:cubicBezTo>
                    <a:cubicBezTo>
                      <a:pt x="867" y="240"/>
                      <a:pt x="1" y="1722"/>
                      <a:pt x="1" y="1722"/>
                    </a:cubicBezTo>
                    <a:cubicBezTo>
                      <a:pt x="1" y="1722"/>
                      <a:pt x="1218" y="2302"/>
                      <a:pt x="1922" y="2302"/>
                    </a:cubicBezTo>
                    <a:cubicBezTo>
                      <a:pt x="2012" y="2302"/>
                      <a:pt x="2093" y="2292"/>
                      <a:pt x="2163" y="2271"/>
                    </a:cubicBezTo>
                    <a:cubicBezTo>
                      <a:pt x="2776" y="2083"/>
                      <a:pt x="3120" y="1433"/>
                      <a:pt x="2931" y="820"/>
                    </a:cubicBezTo>
                    <a:cubicBezTo>
                      <a:pt x="2777" y="321"/>
                      <a:pt x="2318" y="1"/>
                      <a:pt x="1822"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489"/>
              <p:cNvSpPr/>
              <p:nvPr/>
            </p:nvSpPr>
            <p:spPr>
              <a:xfrm>
                <a:off x="5458327" y="559241"/>
                <a:ext cx="59570" cy="65192"/>
              </a:xfrm>
              <a:custGeom>
                <a:rect b="b" l="l" r="r" t="t"/>
                <a:pathLst>
                  <a:path extrusionOk="0" h="2783" w="2546">
                    <a:moveTo>
                      <a:pt x="1275" y="1"/>
                    </a:moveTo>
                    <a:cubicBezTo>
                      <a:pt x="852" y="1"/>
                      <a:pt x="447" y="242"/>
                      <a:pt x="260" y="649"/>
                    </a:cubicBezTo>
                    <a:cubicBezTo>
                      <a:pt x="0" y="1209"/>
                      <a:pt x="505" y="2783"/>
                      <a:pt x="505" y="2783"/>
                    </a:cubicBezTo>
                    <a:cubicBezTo>
                      <a:pt x="505" y="2783"/>
                      <a:pt x="2028" y="2145"/>
                      <a:pt x="2286" y="1586"/>
                    </a:cubicBezTo>
                    <a:cubicBezTo>
                      <a:pt x="2546" y="1026"/>
                      <a:pt x="2301" y="361"/>
                      <a:pt x="1742" y="104"/>
                    </a:cubicBezTo>
                    <a:cubicBezTo>
                      <a:pt x="1590" y="34"/>
                      <a:pt x="1431" y="1"/>
                      <a:pt x="1275"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489"/>
              <p:cNvSpPr/>
              <p:nvPr/>
            </p:nvSpPr>
            <p:spPr>
              <a:xfrm>
                <a:off x="5618085" y="506371"/>
                <a:ext cx="56926" cy="73133"/>
              </a:xfrm>
              <a:custGeom>
                <a:rect b="b" l="l" r="r" t="t"/>
                <a:pathLst>
                  <a:path extrusionOk="0" h="3122" w="2433">
                    <a:moveTo>
                      <a:pt x="1215" y="0"/>
                    </a:moveTo>
                    <a:cubicBezTo>
                      <a:pt x="591" y="0"/>
                      <a:pt x="70" y="489"/>
                      <a:pt x="36" y="1119"/>
                    </a:cubicBezTo>
                    <a:cubicBezTo>
                      <a:pt x="0" y="1771"/>
                      <a:pt x="1111" y="3122"/>
                      <a:pt x="1111" y="3122"/>
                    </a:cubicBezTo>
                    <a:cubicBezTo>
                      <a:pt x="1111" y="3122"/>
                      <a:pt x="2361" y="1899"/>
                      <a:pt x="2397" y="1247"/>
                    </a:cubicBezTo>
                    <a:cubicBezTo>
                      <a:pt x="2433" y="595"/>
                      <a:pt x="1934" y="37"/>
                      <a:pt x="1281" y="2"/>
                    </a:cubicBezTo>
                    <a:cubicBezTo>
                      <a:pt x="1259" y="1"/>
                      <a:pt x="1237" y="0"/>
                      <a:pt x="121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489"/>
              <p:cNvSpPr/>
              <p:nvPr/>
            </p:nvSpPr>
            <p:spPr>
              <a:xfrm>
                <a:off x="5455239" y="454813"/>
                <a:ext cx="42934" cy="44906"/>
              </a:xfrm>
              <a:custGeom>
                <a:rect b="b" l="l" r="r" t="t"/>
                <a:pathLst>
                  <a:path extrusionOk="0" h="1917" w="1835">
                    <a:moveTo>
                      <a:pt x="1632" y="0"/>
                    </a:moveTo>
                    <a:cubicBezTo>
                      <a:pt x="1631" y="0"/>
                      <a:pt x="480" y="304"/>
                      <a:pt x="240" y="678"/>
                    </a:cubicBezTo>
                    <a:cubicBezTo>
                      <a:pt x="1" y="1052"/>
                      <a:pt x="110" y="1550"/>
                      <a:pt x="484" y="1790"/>
                    </a:cubicBezTo>
                    <a:cubicBezTo>
                      <a:pt x="618" y="1876"/>
                      <a:pt x="768" y="1917"/>
                      <a:pt x="917" y="1917"/>
                    </a:cubicBezTo>
                    <a:cubicBezTo>
                      <a:pt x="1182" y="1917"/>
                      <a:pt x="1442" y="1786"/>
                      <a:pt x="1596" y="1546"/>
                    </a:cubicBezTo>
                    <a:cubicBezTo>
                      <a:pt x="1835" y="1171"/>
                      <a:pt x="1632" y="0"/>
                      <a:pt x="1632"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489"/>
              <p:cNvSpPr/>
              <p:nvPr/>
            </p:nvSpPr>
            <p:spPr>
              <a:xfrm>
                <a:off x="5780745" y="597143"/>
                <a:ext cx="48199" cy="54510"/>
              </a:xfrm>
              <a:custGeom>
                <a:rect b="b" l="l" r="r" t="t"/>
                <a:pathLst>
                  <a:path extrusionOk="0" h="2327" w="2060">
                    <a:moveTo>
                      <a:pt x="526" y="1"/>
                    </a:moveTo>
                    <a:cubicBezTo>
                      <a:pt x="526" y="1"/>
                      <a:pt x="1" y="1245"/>
                      <a:pt x="170" y="1719"/>
                    </a:cubicBezTo>
                    <a:cubicBezTo>
                      <a:pt x="303" y="2094"/>
                      <a:pt x="655" y="2327"/>
                      <a:pt x="1030" y="2327"/>
                    </a:cubicBezTo>
                    <a:cubicBezTo>
                      <a:pt x="1132" y="2327"/>
                      <a:pt x="1236" y="2309"/>
                      <a:pt x="1337" y="2273"/>
                    </a:cubicBezTo>
                    <a:cubicBezTo>
                      <a:pt x="1813" y="2104"/>
                      <a:pt x="2060" y="1581"/>
                      <a:pt x="1891" y="1105"/>
                    </a:cubicBezTo>
                    <a:cubicBezTo>
                      <a:pt x="1721" y="629"/>
                      <a:pt x="526" y="1"/>
                      <a:pt x="526"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489"/>
              <p:cNvSpPr/>
              <p:nvPr/>
            </p:nvSpPr>
            <p:spPr>
              <a:xfrm>
                <a:off x="5673631" y="618671"/>
                <a:ext cx="61138" cy="45866"/>
              </a:xfrm>
              <a:custGeom>
                <a:rect b="b" l="l" r="r" t="t"/>
                <a:pathLst>
                  <a:path extrusionOk="0" h="1958" w="2613">
                    <a:moveTo>
                      <a:pt x="1605" y="0"/>
                    </a:moveTo>
                    <a:cubicBezTo>
                      <a:pt x="1587" y="0"/>
                      <a:pt x="1568" y="1"/>
                      <a:pt x="1550" y="2"/>
                    </a:cubicBezTo>
                    <a:cubicBezTo>
                      <a:pt x="1011" y="32"/>
                      <a:pt x="1" y="1069"/>
                      <a:pt x="1" y="1069"/>
                    </a:cubicBezTo>
                    <a:cubicBezTo>
                      <a:pt x="1" y="1069"/>
                      <a:pt x="1084" y="1957"/>
                      <a:pt x="1634" y="1957"/>
                    </a:cubicBezTo>
                    <a:cubicBezTo>
                      <a:pt x="1643" y="1957"/>
                      <a:pt x="1652" y="1957"/>
                      <a:pt x="1661" y="1956"/>
                    </a:cubicBezTo>
                    <a:cubicBezTo>
                      <a:pt x="2200" y="1925"/>
                      <a:pt x="2613" y="1464"/>
                      <a:pt x="2582" y="925"/>
                    </a:cubicBezTo>
                    <a:cubicBezTo>
                      <a:pt x="2552" y="403"/>
                      <a:pt x="2120" y="0"/>
                      <a:pt x="160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489"/>
              <p:cNvSpPr/>
              <p:nvPr/>
            </p:nvSpPr>
            <p:spPr>
              <a:xfrm>
                <a:off x="5742373" y="741722"/>
                <a:ext cx="58236" cy="42985"/>
              </a:xfrm>
              <a:custGeom>
                <a:rect b="b" l="l" r="r" t="t"/>
                <a:pathLst>
                  <a:path extrusionOk="0" h="1835" w="2489">
                    <a:moveTo>
                      <a:pt x="1470" y="1"/>
                    </a:moveTo>
                    <a:cubicBezTo>
                      <a:pt x="1393" y="1"/>
                      <a:pt x="1316" y="10"/>
                      <a:pt x="1239" y="30"/>
                    </a:cubicBezTo>
                    <a:cubicBezTo>
                      <a:pt x="745" y="157"/>
                      <a:pt x="1" y="1301"/>
                      <a:pt x="1" y="1301"/>
                    </a:cubicBezTo>
                    <a:cubicBezTo>
                      <a:pt x="1" y="1301"/>
                      <a:pt x="999" y="1834"/>
                      <a:pt x="1550" y="1834"/>
                    </a:cubicBezTo>
                    <a:cubicBezTo>
                      <a:pt x="1604" y="1834"/>
                      <a:pt x="1654" y="1829"/>
                      <a:pt x="1698" y="1818"/>
                    </a:cubicBezTo>
                    <a:cubicBezTo>
                      <a:pt x="2191" y="1691"/>
                      <a:pt x="2489" y="1188"/>
                      <a:pt x="2362" y="695"/>
                    </a:cubicBezTo>
                    <a:cubicBezTo>
                      <a:pt x="2255" y="278"/>
                      <a:pt x="1881" y="1"/>
                      <a:pt x="1470"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489"/>
              <p:cNvSpPr/>
              <p:nvPr/>
            </p:nvSpPr>
            <p:spPr>
              <a:xfrm>
                <a:off x="5935987" y="735210"/>
                <a:ext cx="72579" cy="62521"/>
              </a:xfrm>
              <a:custGeom>
                <a:rect b="b" l="l" r="r" t="t"/>
                <a:pathLst>
                  <a:path extrusionOk="0" h="2669" w="3102">
                    <a:moveTo>
                      <a:pt x="433" y="1"/>
                    </a:moveTo>
                    <a:cubicBezTo>
                      <a:pt x="175" y="1"/>
                      <a:pt x="1" y="10"/>
                      <a:pt x="1" y="10"/>
                    </a:cubicBezTo>
                    <a:cubicBezTo>
                      <a:pt x="1" y="10"/>
                      <a:pt x="260" y="1912"/>
                      <a:pt x="814" y="2370"/>
                    </a:cubicBezTo>
                    <a:cubicBezTo>
                      <a:pt x="1057" y="2570"/>
                      <a:pt x="1351" y="2668"/>
                      <a:pt x="1643" y="2668"/>
                    </a:cubicBezTo>
                    <a:cubicBezTo>
                      <a:pt x="2016" y="2668"/>
                      <a:pt x="2387" y="2508"/>
                      <a:pt x="2644" y="2198"/>
                    </a:cubicBezTo>
                    <a:cubicBezTo>
                      <a:pt x="3101" y="1645"/>
                      <a:pt x="3024" y="826"/>
                      <a:pt x="2473" y="369"/>
                    </a:cubicBezTo>
                    <a:cubicBezTo>
                      <a:pt x="2086" y="49"/>
                      <a:pt x="1032" y="1"/>
                      <a:pt x="433"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489"/>
              <p:cNvSpPr/>
              <p:nvPr/>
            </p:nvSpPr>
            <p:spPr>
              <a:xfrm>
                <a:off x="5861911" y="976534"/>
                <a:ext cx="38957" cy="38206"/>
              </a:xfrm>
              <a:custGeom>
                <a:rect b="b" l="l" r="r" t="t"/>
                <a:pathLst>
                  <a:path extrusionOk="0" h="1631" w="1665">
                    <a:moveTo>
                      <a:pt x="1665" y="0"/>
                    </a:moveTo>
                    <a:cubicBezTo>
                      <a:pt x="1664" y="0"/>
                      <a:pt x="565" y="75"/>
                      <a:pt x="283" y="374"/>
                    </a:cubicBezTo>
                    <a:cubicBezTo>
                      <a:pt x="0" y="671"/>
                      <a:pt x="13" y="1143"/>
                      <a:pt x="311" y="1426"/>
                    </a:cubicBezTo>
                    <a:cubicBezTo>
                      <a:pt x="455" y="1563"/>
                      <a:pt x="639" y="1630"/>
                      <a:pt x="823" y="1630"/>
                    </a:cubicBezTo>
                    <a:cubicBezTo>
                      <a:pt x="1020" y="1630"/>
                      <a:pt x="1217" y="1553"/>
                      <a:pt x="1363" y="1399"/>
                    </a:cubicBezTo>
                    <a:cubicBezTo>
                      <a:pt x="1646" y="1102"/>
                      <a:pt x="1665" y="0"/>
                      <a:pt x="1665"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489"/>
              <p:cNvSpPr/>
              <p:nvPr/>
            </p:nvSpPr>
            <p:spPr>
              <a:xfrm>
                <a:off x="5229921" y="1032637"/>
                <a:ext cx="76463" cy="56407"/>
              </a:xfrm>
              <a:custGeom>
                <a:rect b="b" l="l" r="r" t="t"/>
                <a:pathLst>
                  <a:path extrusionOk="0" h="2408" w="3268">
                    <a:moveTo>
                      <a:pt x="1928" y="1"/>
                    </a:moveTo>
                    <a:cubicBezTo>
                      <a:pt x="1828" y="1"/>
                      <a:pt x="1725" y="13"/>
                      <a:pt x="1623" y="40"/>
                    </a:cubicBezTo>
                    <a:cubicBezTo>
                      <a:pt x="976" y="206"/>
                      <a:pt x="1" y="1708"/>
                      <a:pt x="1" y="1708"/>
                    </a:cubicBezTo>
                    <a:cubicBezTo>
                      <a:pt x="1" y="1708"/>
                      <a:pt x="1309" y="2407"/>
                      <a:pt x="2033" y="2407"/>
                    </a:cubicBezTo>
                    <a:cubicBezTo>
                      <a:pt x="2104" y="2407"/>
                      <a:pt x="2170" y="2400"/>
                      <a:pt x="2228" y="2385"/>
                    </a:cubicBezTo>
                    <a:cubicBezTo>
                      <a:pt x="2876" y="2219"/>
                      <a:pt x="3267" y="1559"/>
                      <a:pt x="3099" y="911"/>
                    </a:cubicBezTo>
                    <a:cubicBezTo>
                      <a:pt x="2958" y="364"/>
                      <a:pt x="2468" y="1"/>
                      <a:pt x="1928"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489"/>
              <p:cNvSpPr/>
              <p:nvPr/>
            </p:nvSpPr>
            <p:spPr>
              <a:xfrm>
                <a:off x="5436544" y="936805"/>
                <a:ext cx="47918" cy="35395"/>
              </a:xfrm>
              <a:custGeom>
                <a:rect b="b" l="l" r="r" t="t"/>
                <a:pathLst>
                  <a:path extrusionOk="0" h="1511" w="2048">
                    <a:moveTo>
                      <a:pt x="1213" y="1"/>
                    </a:moveTo>
                    <a:cubicBezTo>
                      <a:pt x="1156" y="1"/>
                      <a:pt x="1098" y="7"/>
                      <a:pt x="1041" y="20"/>
                    </a:cubicBezTo>
                    <a:cubicBezTo>
                      <a:pt x="633" y="116"/>
                      <a:pt x="0" y="1044"/>
                      <a:pt x="0" y="1044"/>
                    </a:cubicBezTo>
                    <a:cubicBezTo>
                      <a:pt x="0" y="1044"/>
                      <a:pt x="828" y="1510"/>
                      <a:pt x="1279" y="1510"/>
                    </a:cubicBezTo>
                    <a:cubicBezTo>
                      <a:pt x="1317" y="1510"/>
                      <a:pt x="1353" y="1507"/>
                      <a:pt x="1386" y="1499"/>
                    </a:cubicBezTo>
                    <a:cubicBezTo>
                      <a:pt x="1793" y="1404"/>
                      <a:pt x="2047" y="995"/>
                      <a:pt x="1952" y="588"/>
                    </a:cubicBezTo>
                    <a:cubicBezTo>
                      <a:pt x="1871" y="237"/>
                      <a:pt x="1557" y="1"/>
                      <a:pt x="1213" y="1"/>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489"/>
              <p:cNvSpPr/>
              <p:nvPr/>
            </p:nvSpPr>
            <p:spPr>
              <a:xfrm>
                <a:off x="5322271" y="873441"/>
                <a:ext cx="61559" cy="73133"/>
              </a:xfrm>
              <a:custGeom>
                <a:rect b="b" l="l" r="r" t="t"/>
                <a:pathLst>
                  <a:path extrusionOk="0" h="3122" w="2631">
                    <a:moveTo>
                      <a:pt x="1744" y="1"/>
                    </a:moveTo>
                    <a:cubicBezTo>
                      <a:pt x="1744" y="1"/>
                      <a:pt x="291" y="1013"/>
                      <a:pt x="146" y="1660"/>
                    </a:cubicBezTo>
                    <a:cubicBezTo>
                      <a:pt x="0" y="2307"/>
                      <a:pt x="408" y="2949"/>
                      <a:pt x="1055" y="3093"/>
                    </a:cubicBezTo>
                    <a:cubicBezTo>
                      <a:pt x="1143" y="3112"/>
                      <a:pt x="1230" y="3122"/>
                      <a:pt x="1317" y="3122"/>
                    </a:cubicBezTo>
                    <a:cubicBezTo>
                      <a:pt x="1866" y="3122"/>
                      <a:pt x="2362" y="2741"/>
                      <a:pt x="2486" y="2183"/>
                    </a:cubicBezTo>
                    <a:cubicBezTo>
                      <a:pt x="2631" y="1537"/>
                      <a:pt x="1744" y="1"/>
                      <a:pt x="1744"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489"/>
              <p:cNvSpPr/>
              <p:nvPr/>
            </p:nvSpPr>
            <p:spPr>
              <a:xfrm>
                <a:off x="5096719" y="1003590"/>
                <a:ext cx="48105" cy="48818"/>
              </a:xfrm>
              <a:custGeom>
                <a:rect b="b" l="l" r="r" t="t"/>
                <a:pathLst>
                  <a:path extrusionOk="0" h="2084" w="2056">
                    <a:moveTo>
                      <a:pt x="1029" y="0"/>
                    </a:moveTo>
                    <a:cubicBezTo>
                      <a:pt x="761" y="0"/>
                      <a:pt x="495" y="118"/>
                      <a:pt x="315" y="344"/>
                    </a:cubicBezTo>
                    <a:cubicBezTo>
                      <a:pt x="0" y="737"/>
                      <a:pt x="94" y="2084"/>
                      <a:pt x="94" y="2084"/>
                    </a:cubicBezTo>
                    <a:cubicBezTo>
                      <a:pt x="94" y="2084"/>
                      <a:pt x="1428" y="1876"/>
                      <a:pt x="1741" y="1481"/>
                    </a:cubicBezTo>
                    <a:cubicBezTo>
                      <a:pt x="2055" y="1087"/>
                      <a:pt x="1990" y="513"/>
                      <a:pt x="1597" y="199"/>
                    </a:cubicBezTo>
                    <a:cubicBezTo>
                      <a:pt x="1429" y="65"/>
                      <a:pt x="1228" y="0"/>
                      <a:pt x="1029" y="0"/>
                    </a:cubicBezTo>
                    <a:close/>
                  </a:path>
                </a:pathLst>
              </a:custGeom>
              <a:solidFill>
                <a:srgbClr val="AABA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489"/>
              <p:cNvSpPr/>
              <p:nvPr/>
            </p:nvSpPr>
            <p:spPr>
              <a:xfrm>
                <a:off x="5605965" y="972177"/>
                <a:ext cx="50702" cy="40268"/>
              </a:xfrm>
              <a:custGeom>
                <a:rect b="b" l="l" r="r" t="t"/>
                <a:pathLst>
                  <a:path extrusionOk="0" h="1719" w="2167">
                    <a:moveTo>
                      <a:pt x="917" y="0"/>
                    </a:moveTo>
                    <a:cubicBezTo>
                      <a:pt x="464" y="0"/>
                      <a:pt x="0" y="74"/>
                      <a:pt x="0" y="74"/>
                    </a:cubicBezTo>
                    <a:cubicBezTo>
                      <a:pt x="0" y="74"/>
                      <a:pt x="309" y="1313"/>
                      <a:pt x="708" y="1576"/>
                    </a:cubicBezTo>
                    <a:cubicBezTo>
                      <a:pt x="854" y="1673"/>
                      <a:pt x="1019" y="1719"/>
                      <a:pt x="1183" y="1719"/>
                    </a:cubicBezTo>
                    <a:cubicBezTo>
                      <a:pt x="1463" y="1719"/>
                      <a:pt x="1738" y="1583"/>
                      <a:pt x="1904" y="1331"/>
                    </a:cubicBezTo>
                    <a:cubicBezTo>
                      <a:pt x="2166" y="934"/>
                      <a:pt x="2058" y="397"/>
                      <a:pt x="1659" y="135"/>
                    </a:cubicBezTo>
                    <a:cubicBezTo>
                      <a:pt x="1502" y="32"/>
                      <a:pt x="1212" y="0"/>
                      <a:pt x="917"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489"/>
              <p:cNvSpPr/>
              <p:nvPr/>
            </p:nvSpPr>
            <p:spPr>
              <a:xfrm>
                <a:off x="5620214" y="849055"/>
                <a:ext cx="55218" cy="51933"/>
              </a:xfrm>
              <a:custGeom>
                <a:rect b="b" l="l" r="r" t="t"/>
                <a:pathLst>
                  <a:path extrusionOk="0" h="2217" w="2360">
                    <a:moveTo>
                      <a:pt x="1219" y="1"/>
                    </a:moveTo>
                    <a:cubicBezTo>
                      <a:pt x="960" y="1"/>
                      <a:pt x="700" y="98"/>
                      <a:pt x="499" y="293"/>
                    </a:cubicBezTo>
                    <a:cubicBezTo>
                      <a:pt x="89" y="690"/>
                      <a:pt x="1" y="2217"/>
                      <a:pt x="1" y="2217"/>
                    </a:cubicBezTo>
                    <a:cubicBezTo>
                      <a:pt x="1" y="2217"/>
                      <a:pt x="1529" y="2177"/>
                      <a:pt x="1939" y="1778"/>
                    </a:cubicBezTo>
                    <a:cubicBezTo>
                      <a:pt x="2349" y="1381"/>
                      <a:pt x="2359" y="726"/>
                      <a:pt x="1962" y="315"/>
                    </a:cubicBezTo>
                    <a:cubicBezTo>
                      <a:pt x="1759" y="106"/>
                      <a:pt x="1489" y="1"/>
                      <a:pt x="1219"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489"/>
              <p:cNvSpPr/>
              <p:nvPr/>
            </p:nvSpPr>
            <p:spPr>
              <a:xfrm>
                <a:off x="5774685" y="995602"/>
                <a:ext cx="47848" cy="51441"/>
              </a:xfrm>
              <a:custGeom>
                <a:rect b="b" l="l" r="r" t="t"/>
                <a:pathLst>
                  <a:path extrusionOk="0" h="2196" w="2045">
                    <a:moveTo>
                      <a:pt x="1020" y="0"/>
                    </a:moveTo>
                    <a:cubicBezTo>
                      <a:pt x="880" y="0"/>
                      <a:pt x="738" y="33"/>
                      <a:pt x="605" y="103"/>
                    </a:cubicBezTo>
                    <a:cubicBezTo>
                      <a:pt x="168" y="334"/>
                      <a:pt x="0" y="874"/>
                      <a:pt x="230" y="1312"/>
                    </a:cubicBezTo>
                    <a:cubicBezTo>
                      <a:pt x="461" y="1749"/>
                      <a:pt x="1706" y="2195"/>
                      <a:pt x="1706" y="2195"/>
                    </a:cubicBezTo>
                    <a:cubicBezTo>
                      <a:pt x="1706" y="2195"/>
                      <a:pt x="2044" y="915"/>
                      <a:pt x="1814" y="478"/>
                    </a:cubicBezTo>
                    <a:cubicBezTo>
                      <a:pt x="1654" y="174"/>
                      <a:pt x="1342" y="0"/>
                      <a:pt x="1020"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489"/>
              <p:cNvSpPr/>
              <p:nvPr/>
            </p:nvSpPr>
            <p:spPr>
              <a:xfrm>
                <a:off x="5815911" y="798223"/>
                <a:ext cx="56575" cy="58211"/>
              </a:xfrm>
              <a:custGeom>
                <a:rect b="b" l="l" r="r" t="t"/>
                <a:pathLst>
                  <a:path extrusionOk="0" h="2485" w="2418">
                    <a:moveTo>
                      <a:pt x="1210" y="1"/>
                    </a:moveTo>
                    <a:cubicBezTo>
                      <a:pt x="880" y="1"/>
                      <a:pt x="555" y="153"/>
                      <a:pt x="346" y="439"/>
                    </a:cubicBezTo>
                    <a:cubicBezTo>
                      <a:pt x="0" y="916"/>
                      <a:pt x="177" y="2484"/>
                      <a:pt x="177" y="2484"/>
                    </a:cubicBezTo>
                    <a:cubicBezTo>
                      <a:pt x="177" y="2484"/>
                      <a:pt x="1725" y="2173"/>
                      <a:pt x="2072" y="1696"/>
                    </a:cubicBezTo>
                    <a:cubicBezTo>
                      <a:pt x="2417" y="1219"/>
                      <a:pt x="2313" y="552"/>
                      <a:pt x="1837" y="206"/>
                    </a:cubicBezTo>
                    <a:cubicBezTo>
                      <a:pt x="1647" y="67"/>
                      <a:pt x="1428" y="1"/>
                      <a:pt x="1210" y="1"/>
                    </a:cubicBezTo>
                    <a:close/>
                  </a:path>
                </a:pathLst>
              </a:custGeom>
              <a:solidFill>
                <a:srgbClr val="909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489"/>
              <p:cNvSpPr/>
              <p:nvPr/>
            </p:nvSpPr>
            <p:spPr>
              <a:xfrm>
                <a:off x="5260712" y="936782"/>
                <a:ext cx="203348" cy="667097"/>
              </a:xfrm>
              <a:custGeom>
                <a:rect b="b" l="l" r="r" t="t"/>
                <a:pathLst>
                  <a:path extrusionOk="0" h="28478" w="8691">
                    <a:moveTo>
                      <a:pt x="5902" y="1"/>
                    </a:moveTo>
                    <a:cubicBezTo>
                      <a:pt x="5875" y="19"/>
                      <a:pt x="5846" y="37"/>
                      <a:pt x="5819" y="55"/>
                    </a:cubicBezTo>
                    <a:cubicBezTo>
                      <a:pt x="5773" y="85"/>
                      <a:pt x="5725" y="114"/>
                      <a:pt x="5677" y="142"/>
                    </a:cubicBezTo>
                    <a:cubicBezTo>
                      <a:pt x="5654" y="158"/>
                      <a:pt x="5630" y="172"/>
                      <a:pt x="5605" y="186"/>
                    </a:cubicBezTo>
                    <a:cubicBezTo>
                      <a:pt x="5594" y="231"/>
                      <a:pt x="5586" y="256"/>
                      <a:pt x="5575" y="301"/>
                    </a:cubicBezTo>
                    <a:lnTo>
                      <a:pt x="7331" y="3379"/>
                    </a:lnTo>
                    <a:cubicBezTo>
                      <a:pt x="7905" y="4383"/>
                      <a:pt x="8141" y="5515"/>
                      <a:pt x="8046" y="6621"/>
                    </a:cubicBezTo>
                    <a:cubicBezTo>
                      <a:pt x="7979" y="7428"/>
                      <a:pt x="7736" y="8220"/>
                      <a:pt x="7321" y="8941"/>
                    </a:cubicBezTo>
                    <a:cubicBezTo>
                      <a:pt x="7229" y="9102"/>
                      <a:pt x="7127" y="9260"/>
                      <a:pt x="7017" y="9412"/>
                    </a:cubicBezTo>
                    <a:lnTo>
                      <a:pt x="6252" y="10479"/>
                    </a:lnTo>
                    <a:lnTo>
                      <a:pt x="1424" y="17202"/>
                    </a:lnTo>
                    <a:cubicBezTo>
                      <a:pt x="1354" y="17299"/>
                      <a:pt x="1288" y="17397"/>
                      <a:pt x="1224" y="17497"/>
                    </a:cubicBezTo>
                    <a:cubicBezTo>
                      <a:pt x="269" y="18996"/>
                      <a:pt x="1" y="20845"/>
                      <a:pt x="501" y="22570"/>
                    </a:cubicBezTo>
                    <a:lnTo>
                      <a:pt x="1139" y="24772"/>
                    </a:lnTo>
                    <a:lnTo>
                      <a:pt x="1277" y="25247"/>
                    </a:lnTo>
                    <a:cubicBezTo>
                      <a:pt x="1387" y="25629"/>
                      <a:pt x="1474" y="26014"/>
                      <a:pt x="1536" y="26404"/>
                    </a:cubicBezTo>
                    <a:cubicBezTo>
                      <a:pt x="1608" y="26854"/>
                      <a:pt x="1647" y="27306"/>
                      <a:pt x="1655" y="27761"/>
                    </a:cubicBezTo>
                    <a:cubicBezTo>
                      <a:pt x="1657" y="27881"/>
                      <a:pt x="1657" y="28002"/>
                      <a:pt x="1655" y="28122"/>
                    </a:cubicBezTo>
                    <a:cubicBezTo>
                      <a:pt x="1652" y="28240"/>
                      <a:pt x="1649" y="28360"/>
                      <a:pt x="1642" y="28478"/>
                    </a:cubicBezTo>
                    <a:lnTo>
                      <a:pt x="4882" y="28478"/>
                    </a:lnTo>
                    <a:cubicBezTo>
                      <a:pt x="4736" y="28206"/>
                      <a:pt x="4591" y="27932"/>
                      <a:pt x="4452" y="27660"/>
                    </a:cubicBezTo>
                    <a:cubicBezTo>
                      <a:pt x="3825" y="26447"/>
                      <a:pt x="3277" y="25249"/>
                      <a:pt x="2912" y="24193"/>
                    </a:cubicBezTo>
                    <a:cubicBezTo>
                      <a:pt x="2616" y="23335"/>
                      <a:pt x="2441" y="22568"/>
                      <a:pt x="2441" y="21958"/>
                    </a:cubicBezTo>
                    <a:cubicBezTo>
                      <a:pt x="2441" y="20773"/>
                      <a:pt x="2925" y="19437"/>
                      <a:pt x="3624" y="18027"/>
                    </a:cubicBezTo>
                    <a:cubicBezTo>
                      <a:pt x="4707" y="15841"/>
                      <a:pt x="6303" y="13482"/>
                      <a:pt x="7402" y="11246"/>
                    </a:cubicBezTo>
                    <a:cubicBezTo>
                      <a:pt x="7780" y="10476"/>
                      <a:pt x="8101" y="9720"/>
                      <a:pt x="8318" y="8992"/>
                    </a:cubicBezTo>
                    <a:cubicBezTo>
                      <a:pt x="8390" y="8754"/>
                      <a:pt x="8450" y="8518"/>
                      <a:pt x="8500" y="8287"/>
                    </a:cubicBezTo>
                    <a:cubicBezTo>
                      <a:pt x="8653" y="7553"/>
                      <a:pt x="8690" y="6861"/>
                      <a:pt x="8645" y="6216"/>
                    </a:cubicBezTo>
                    <a:cubicBezTo>
                      <a:pt x="8476" y="3760"/>
                      <a:pt x="7122" y="2004"/>
                      <a:pt x="6528" y="1343"/>
                    </a:cubicBezTo>
                    <a:cubicBezTo>
                      <a:pt x="6363" y="1159"/>
                      <a:pt x="6321" y="896"/>
                      <a:pt x="6421" y="670"/>
                    </a:cubicBezTo>
                    <a:lnTo>
                      <a:pt x="5902" y="1"/>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489"/>
              <p:cNvSpPr/>
              <p:nvPr/>
            </p:nvSpPr>
            <p:spPr>
              <a:xfrm>
                <a:off x="5495436" y="771870"/>
                <a:ext cx="42326" cy="268661"/>
              </a:xfrm>
              <a:custGeom>
                <a:rect b="b" l="l" r="r" t="t"/>
                <a:pathLst>
                  <a:path extrusionOk="0" h="11469" w="1809">
                    <a:moveTo>
                      <a:pt x="1507" y="0"/>
                    </a:moveTo>
                    <a:cubicBezTo>
                      <a:pt x="1358" y="585"/>
                      <a:pt x="1091" y="1123"/>
                      <a:pt x="736" y="1589"/>
                    </a:cubicBezTo>
                    <a:lnTo>
                      <a:pt x="486" y="10778"/>
                    </a:lnTo>
                    <a:cubicBezTo>
                      <a:pt x="479" y="11121"/>
                      <a:pt x="267" y="11366"/>
                      <a:pt x="1" y="11468"/>
                    </a:cubicBezTo>
                    <a:lnTo>
                      <a:pt x="894" y="11133"/>
                    </a:lnTo>
                    <a:lnTo>
                      <a:pt x="1193" y="2195"/>
                    </a:lnTo>
                    <a:cubicBezTo>
                      <a:pt x="1203" y="1918"/>
                      <a:pt x="1431" y="1698"/>
                      <a:pt x="1708" y="1698"/>
                    </a:cubicBezTo>
                    <a:lnTo>
                      <a:pt x="1690" y="722"/>
                    </a:lnTo>
                    <a:lnTo>
                      <a:pt x="1809" y="582"/>
                    </a:lnTo>
                    <a:cubicBezTo>
                      <a:pt x="1751" y="418"/>
                      <a:pt x="1711" y="246"/>
                      <a:pt x="1691" y="66"/>
                    </a:cubicBezTo>
                    <a:lnTo>
                      <a:pt x="1561" y="215"/>
                    </a:lnTo>
                    <a:lnTo>
                      <a:pt x="1559" y="8"/>
                    </a:lnTo>
                    <a:cubicBezTo>
                      <a:pt x="1542" y="6"/>
                      <a:pt x="1525" y="4"/>
                      <a:pt x="150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489"/>
              <p:cNvSpPr/>
              <p:nvPr/>
            </p:nvSpPr>
            <p:spPr>
              <a:xfrm>
                <a:off x="5495155" y="1040508"/>
                <a:ext cx="304" cy="94"/>
              </a:xfrm>
              <a:custGeom>
                <a:rect b="b" l="l" r="r" t="t"/>
                <a:pathLst>
                  <a:path extrusionOk="0" h="4" w="13">
                    <a:moveTo>
                      <a:pt x="0" y="3"/>
                    </a:moveTo>
                    <a:lnTo>
                      <a:pt x="0" y="3"/>
                    </a:lnTo>
                    <a:lnTo>
                      <a:pt x="13" y="0"/>
                    </a:lnTo>
                    <a:close/>
                  </a:path>
                </a:pathLst>
              </a:custGeom>
              <a:solidFill>
                <a:srgbClr val="753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489"/>
              <p:cNvSpPr/>
              <p:nvPr/>
            </p:nvSpPr>
            <p:spPr>
              <a:xfrm>
                <a:off x="5596981" y="851749"/>
                <a:ext cx="206974" cy="208740"/>
              </a:xfrm>
              <a:custGeom>
                <a:rect b="b" l="l" r="r" t="t"/>
                <a:pathLst>
                  <a:path extrusionOk="0" h="8911" w="8846">
                    <a:moveTo>
                      <a:pt x="8497" y="0"/>
                    </a:moveTo>
                    <a:lnTo>
                      <a:pt x="8238" y="2226"/>
                    </a:lnTo>
                    <a:lnTo>
                      <a:pt x="3521" y="8240"/>
                    </a:lnTo>
                    <a:lnTo>
                      <a:pt x="4057" y="4589"/>
                    </a:lnTo>
                    <a:cubicBezTo>
                      <a:pt x="4042" y="4586"/>
                      <a:pt x="4048" y="4588"/>
                      <a:pt x="4033" y="4584"/>
                    </a:cubicBezTo>
                    <a:lnTo>
                      <a:pt x="3017" y="8347"/>
                    </a:lnTo>
                    <a:lnTo>
                      <a:pt x="1" y="8911"/>
                    </a:lnTo>
                    <a:lnTo>
                      <a:pt x="1" y="8911"/>
                    </a:lnTo>
                    <a:lnTo>
                      <a:pt x="3042" y="8848"/>
                    </a:lnTo>
                    <a:cubicBezTo>
                      <a:pt x="3425" y="8840"/>
                      <a:pt x="3784" y="8655"/>
                      <a:pt x="4014" y="8349"/>
                    </a:cubicBezTo>
                    <a:lnTo>
                      <a:pt x="8559" y="2280"/>
                    </a:lnTo>
                    <a:lnTo>
                      <a:pt x="8845" y="84"/>
                    </a:lnTo>
                    <a:cubicBezTo>
                      <a:pt x="8727" y="60"/>
                      <a:pt x="8610" y="31"/>
                      <a:pt x="8497"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489"/>
              <p:cNvSpPr/>
              <p:nvPr/>
            </p:nvSpPr>
            <p:spPr>
              <a:xfrm>
                <a:off x="5538276" y="913334"/>
                <a:ext cx="120310" cy="53714"/>
              </a:xfrm>
              <a:custGeom>
                <a:rect b="b" l="l" r="r" t="t"/>
                <a:pathLst>
                  <a:path extrusionOk="0" h="2293" w="5142">
                    <a:moveTo>
                      <a:pt x="5085" y="1"/>
                    </a:moveTo>
                    <a:lnTo>
                      <a:pt x="0" y="2292"/>
                    </a:lnTo>
                    <a:lnTo>
                      <a:pt x="4684" y="366"/>
                    </a:lnTo>
                    <a:lnTo>
                      <a:pt x="4920" y="545"/>
                    </a:lnTo>
                    <a:lnTo>
                      <a:pt x="5141" y="440"/>
                    </a:lnTo>
                    <a:cubicBezTo>
                      <a:pt x="5109" y="298"/>
                      <a:pt x="5089" y="151"/>
                      <a:pt x="5085"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489"/>
              <p:cNvSpPr/>
              <p:nvPr/>
            </p:nvSpPr>
            <p:spPr>
              <a:xfrm>
                <a:off x="5404794" y="1101788"/>
                <a:ext cx="220896" cy="502021"/>
              </a:xfrm>
              <a:custGeom>
                <a:rect b="b" l="l" r="r" t="t"/>
                <a:pathLst>
                  <a:path extrusionOk="0" h="21431" w="9441">
                    <a:moveTo>
                      <a:pt x="9440" y="0"/>
                    </a:moveTo>
                    <a:cubicBezTo>
                      <a:pt x="9440" y="0"/>
                      <a:pt x="6574" y="17"/>
                      <a:pt x="5247" y="2892"/>
                    </a:cubicBezTo>
                    <a:cubicBezTo>
                      <a:pt x="4348" y="4840"/>
                      <a:pt x="3663" y="6723"/>
                      <a:pt x="3318" y="7734"/>
                    </a:cubicBezTo>
                    <a:cubicBezTo>
                      <a:pt x="3155" y="8207"/>
                      <a:pt x="2753" y="8558"/>
                      <a:pt x="2262" y="8652"/>
                    </a:cubicBezTo>
                    <a:lnTo>
                      <a:pt x="0" y="9089"/>
                    </a:lnTo>
                    <a:lnTo>
                      <a:pt x="1367" y="9333"/>
                    </a:lnTo>
                    <a:cubicBezTo>
                      <a:pt x="2226" y="9486"/>
                      <a:pt x="2748" y="10364"/>
                      <a:pt x="2475" y="11191"/>
                    </a:cubicBezTo>
                    <a:cubicBezTo>
                      <a:pt x="2136" y="12215"/>
                      <a:pt x="1787" y="13557"/>
                      <a:pt x="1837" y="14626"/>
                    </a:cubicBezTo>
                    <a:cubicBezTo>
                      <a:pt x="1932" y="16639"/>
                      <a:pt x="4337" y="21431"/>
                      <a:pt x="4337" y="21431"/>
                    </a:cubicBezTo>
                    <a:lnTo>
                      <a:pt x="6654" y="21431"/>
                    </a:lnTo>
                    <a:lnTo>
                      <a:pt x="6136" y="20332"/>
                    </a:lnTo>
                    <a:lnTo>
                      <a:pt x="4808" y="17518"/>
                    </a:lnTo>
                    <a:lnTo>
                      <a:pt x="3577" y="14911"/>
                    </a:lnTo>
                    <a:lnTo>
                      <a:pt x="3517" y="14784"/>
                    </a:lnTo>
                    <a:cubicBezTo>
                      <a:pt x="3144" y="13991"/>
                      <a:pt x="3041" y="13104"/>
                      <a:pt x="3215" y="12256"/>
                    </a:cubicBezTo>
                    <a:cubicBezTo>
                      <a:pt x="3250" y="12084"/>
                      <a:pt x="3297" y="11914"/>
                      <a:pt x="3355" y="11748"/>
                    </a:cubicBezTo>
                    <a:lnTo>
                      <a:pt x="5087" y="6769"/>
                    </a:lnTo>
                    <a:lnTo>
                      <a:pt x="6883" y="2199"/>
                    </a:lnTo>
                    <a:cubicBezTo>
                      <a:pt x="7429" y="1379"/>
                      <a:pt x="8170" y="694"/>
                      <a:pt x="9048" y="215"/>
                    </a:cubicBezTo>
                    <a:lnTo>
                      <a:pt x="9440"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13" name="Google Shape;20413;p489"/>
            <p:cNvSpPr/>
            <p:nvPr/>
          </p:nvSpPr>
          <p:spPr>
            <a:xfrm>
              <a:off x="3637540" y="713579"/>
              <a:ext cx="965405" cy="796587"/>
            </a:xfrm>
            <a:custGeom>
              <a:rect b="b" l="l" r="r" t="t"/>
              <a:pathLst>
                <a:path extrusionOk="0" h="7462" w="9054">
                  <a:moveTo>
                    <a:pt x="2640" y="0"/>
                  </a:moveTo>
                  <a:cubicBezTo>
                    <a:pt x="1183" y="1"/>
                    <a:pt x="1" y="1182"/>
                    <a:pt x="1" y="2640"/>
                  </a:cubicBezTo>
                  <a:cubicBezTo>
                    <a:pt x="1" y="3791"/>
                    <a:pt x="738" y="4770"/>
                    <a:pt x="1767" y="5130"/>
                  </a:cubicBezTo>
                  <a:cubicBezTo>
                    <a:pt x="1958" y="5199"/>
                    <a:pt x="2162" y="5245"/>
                    <a:pt x="2373" y="5266"/>
                  </a:cubicBezTo>
                  <a:cubicBezTo>
                    <a:pt x="2415" y="5269"/>
                    <a:pt x="2457" y="5273"/>
                    <a:pt x="2500" y="5276"/>
                  </a:cubicBezTo>
                  <a:cubicBezTo>
                    <a:pt x="2501" y="5292"/>
                    <a:pt x="2503" y="5309"/>
                    <a:pt x="2505" y="5324"/>
                  </a:cubicBezTo>
                  <a:cubicBezTo>
                    <a:pt x="2525" y="5503"/>
                    <a:pt x="2564" y="5674"/>
                    <a:pt x="2623" y="5840"/>
                  </a:cubicBezTo>
                  <a:cubicBezTo>
                    <a:pt x="2952" y="6785"/>
                    <a:pt x="3849" y="7461"/>
                    <a:pt x="4907" y="7461"/>
                  </a:cubicBezTo>
                  <a:cubicBezTo>
                    <a:pt x="6243" y="7461"/>
                    <a:pt x="7326" y="6378"/>
                    <a:pt x="7326" y="5042"/>
                  </a:cubicBezTo>
                  <a:cubicBezTo>
                    <a:pt x="7326" y="4903"/>
                    <a:pt x="7313" y="4766"/>
                    <a:pt x="7291" y="4633"/>
                  </a:cubicBezTo>
                  <a:cubicBezTo>
                    <a:pt x="8299" y="4410"/>
                    <a:pt x="9053" y="3511"/>
                    <a:pt x="9053" y="2437"/>
                  </a:cubicBezTo>
                  <a:cubicBezTo>
                    <a:pt x="9053" y="1195"/>
                    <a:pt x="8045" y="187"/>
                    <a:pt x="6803" y="187"/>
                  </a:cubicBezTo>
                  <a:cubicBezTo>
                    <a:pt x="5994" y="187"/>
                    <a:pt x="5285" y="614"/>
                    <a:pt x="4887" y="1255"/>
                  </a:cubicBezTo>
                  <a:cubicBezTo>
                    <a:pt x="4423" y="503"/>
                    <a:pt x="3590" y="0"/>
                    <a:pt x="2640"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489"/>
            <p:cNvSpPr/>
            <p:nvPr/>
          </p:nvSpPr>
          <p:spPr>
            <a:xfrm>
              <a:off x="4090355" y="901036"/>
              <a:ext cx="231168" cy="254498"/>
            </a:xfrm>
            <a:custGeom>
              <a:rect b="b" l="l" r="r" t="t"/>
              <a:pathLst>
                <a:path extrusionOk="0" h="2384" w="2168">
                  <a:moveTo>
                    <a:pt x="1086" y="0"/>
                  </a:moveTo>
                  <a:cubicBezTo>
                    <a:pt x="720" y="0"/>
                    <a:pt x="370" y="212"/>
                    <a:pt x="213" y="568"/>
                  </a:cubicBezTo>
                  <a:cubicBezTo>
                    <a:pt x="1" y="1050"/>
                    <a:pt x="454" y="2384"/>
                    <a:pt x="454" y="2384"/>
                  </a:cubicBezTo>
                  <a:cubicBezTo>
                    <a:pt x="454" y="2384"/>
                    <a:pt x="1744" y="1819"/>
                    <a:pt x="1957" y="1338"/>
                  </a:cubicBezTo>
                  <a:cubicBezTo>
                    <a:pt x="2168" y="856"/>
                    <a:pt x="1950" y="294"/>
                    <a:pt x="1470" y="81"/>
                  </a:cubicBezTo>
                  <a:cubicBezTo>
                    <a:pt x="1345" y="26"/>
                    <a:pt x="1214" y="0"/>
                    <a:pt x="1086" y="0"/>
                  </a:cubicBezTo>
                  <a:close/>
                </a:path>
              </a:pathLst>
            </a:custGeom>
            <a:solidFill>
              <a:srgbClr val="B4B7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5" name="Google Shape;20415;p489"/>
          <p:cNvGrpSpPr/>
          <p:nvPr/>
        </p:nvGrpSpPr>
        <p:grpSpPr>
          <a:xfrm>
            <a:off x="472112" y="276231"/>
            <a:ext cx="2251212" cy="1075937"/>
            <a:chOff x="-1106182" y="1940796"/>
            <a:chExt cx="6046768" cy="2889973"/>
          </a:xfrm>
        </p:grpSpPr>
        <p:sp>
          <p:nvSpPr>
            <p:cNvPr id="20416" name="Google Shape;20416;p489"/>
            <p:cNvSpPr/>
            <p:nvPr/>
          </p:nvSpPr>
          <p:spPr>
            <a:xfrm>
              <a:off x="2120005" y="2528477"/>
              <a:ext cx="784300" cy="726135"/>
            </a:xfrm>
            <a:custGeom>
              <a:rect b="b" l="l" r="r" t="t"/>
              <a:pathLst>
                <a:path extrusionOk="0" h="6881" w="7441">
                  <a:moveTo>
                    <a:pt x="6522" y="1"/>
                  </a:moveTo>
                  <a:cubicBezTo>
                    <a:pt x="6496" y="155"/>
                    <a:pt x="6462" y="307"/>
                    <a:pt x="6421" y="456"/>
                  </a:cubicBezTo>
                  <a:cubicBezTo>
                    <a:pt x="6390" y="571"/>
                    <a:pt x="6354" y="686"/>
                    <a:pt x="6314" y="797"/>
                  </a:cubicBezTo>
                  <a:cubicBezTo>
                    <a:pt x="5981" y="1715"/>
                    <a:pt x="5363" y="2518"/>
                    <a:pt x="4544" y="3065"/>
                  </a:cubicBezTo>
                  <a:lnTo>
                    <a:pt x="0" y="6106"/>
                  </a:lnTo>
                  <a:lnTo>
                    <a:pt x="518" y="6880"/>
                  </a:lnTo>
                  <a:lnTo>
                    <a:pt x="669" y="6779"/>
                  </a:lnTo>
                  <a:lnTo>
                    <a:pt x="5061" y="3840"/>
                  </a:lnTo>
                  <a:cubicBezTo>
                    <a:pt x="6139" y="3118"/>
                    <a:pt x="6929" y="2031"/>
                    <a:pt x="7293" y="797"/>
                  </a:cubicBezTo>
                  <a:cubicBezTo>
                    <a:pt x="7327" y="684"/>
                    <a:pt x="7356" y="571"/>
                    <a:pt x="7381" y="456"/>
                  </a:cubicBezTo>
                  <a:cubicBezTo>
                    <a:pt x="7390" y="417"/>
                    <a:pt x="7399" y="379"/>
                    <a:pt x="7406" y="340"/>
                  </a:cubicBezTo>
                  <a:cubicBezTo>
                    <a:pt x="7419" y="279"/>
                    <a:pt x="7430" y="216"/>
                    <a:pt x="7441" y="155"/>
                  </a:cubicBezTo>
                  <a:lnTo>
                    <a:pt x="6522"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489"/>
            <p:cNvSpPr/>
            <p:nvPr/>
          </p:nvSpPr>
          <p:spPr>
            <a:xfrm>
              <a:off x="2324804" y="2228885"/>
              <a:ext cx="1049071" cy="288196"/>
            </a:xfrm>
            <a:custGeom>
              <a:rect b="b" l="l" r="r" t="t"/>
              <a:pathLst>
                <a:path extrusionOk="0" h="2731" w="9953">
                  <a:moveTo>
                    <a:pt x="497" y="0"/>
                  </a:moveTo>
                  <a:cubicBezTo>
                    <a:pt x="222" y="0"/>
                    <a:pt x="1" y="224"/>
                    <a:pt x="1" y="497"/>
                  </a:cubicBezTo>
                  <a:lnTo>
                    <a:pt x="1" y="2233"/>
                  </a:lnTo>
                  <a:cubicBezTo>
                    <a:pt x="1" y="2507"/>
                    <a:pt x="223" y="2730"/>
                    <a:pt x="498" y="2730"/>
                  </a:cubicBezTo>
                  <a:lnTo>
                    <a:pt x="9455" y="2730"/>
                  </a:lnTo>
                  <a:cubicBezTo>
                    <a:pt x="9729" y="2730"/>
                    <a:pt x="9953" y="2507"/>
                    <a:pt x="9953" y="2233"/>
                  </a:cubicBezTo>
                  <a:lnTo>
                    <a:pt x="9953" y="497"/>
                  </a:lnTo>
                  <a:cubicBezTo>
                    <a:pt x="9953" y="224"/>
                    <a:pt x="9729" y="0"/>
                    <a:pt x="9455"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489"/>
            <p:cNvSpPr/>
            <p:nvPr/>
          </p:nvSpPr>
          <p:spPr>
            <a:xfrm>
              <a:off x="2302248" y="2331352"/>
              <a:ext cx="1093656" cy="83367"/>
            </a:xfrm>
            <a:custGeom>
              <a:rect b="b" l="l" r="r" t="t"/>
              <a:pathLst>
                <a:path extrusionOk="0" h="790" w="10376">
                  <a:moveTo>
                    <a:pt x="391" y="0"/>
                  </a:moveTo>
                  <a:cubicBezTo>
                    <a:pt x="176" y="0"/>
                    <a:pt x="0" y="177"/>
                    <a:pt x="0" y="393"/>
                  </a:cubicBezTo>
                  <a:cubicBezTo>
                    <a:pt x="0" y="503"/>
                    <a:pt x="46" y="601"/>
                    <a:pt x="116" y="673"/>
                  </a:cubicBezTo>
                  <a:cubicBezTo>
                    <a:pt x="144" y="701"/>
                    <a:pt x="178" y="725"/>
                    <a:pt x="214" y="745"/>
                  </a:cubicBezTo>
                  <a:cubicBezTo>
                    <a:pt x="267" y="773"/>
                    <a:pt x="330" y="790"/>
                    <a:pt x="394" y="790"/>
                  </a:cubicBezTo>
                  <a:lnTo>
                    <a:pt x="9982" y="790"/>
                  </a:lnTo>
                  <a:cubicBezTo>
                    <a:pt x="10047" y="790"/>
                    <a:pt x="10108" y="775"/>
                    <a:pt x="10163" y="745"/>
                  </a:cubicBezTo>
                  <a:cubicBezTo>
                    <a:pt x="10290" y="679"/>
                    <a:pt x="10376" y="547"/>
                    <a:pt x="10376" y="395"/>
                  </a:cubicBezTo>
                  <a:cubicBezTo>
                    <a:pt x="10376" y="285"/>
                    <a:pt x="10332" y="187"/>
                    <a:pt x="10261" y="115"/>
                  </a:cubicBezTo>
                  <a:cubicBezTo>
                    <a:pt x="10189" y="43"/>
                    <a:pt x="10091" y="0"/>
                    <a:pt x="9981" y="0"/>
                  </a:cubicBezTo>
                  <a:lnTo>
                    <a:pt x="394" y="0"/>
                  </a:lnTo>
                  <a:cubicBezTo>
                    <a:pt x="393" y="0"/>
                    <a:pt x="392" y="0"/>
                    <a:pt x="391"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489"/>
            <p:cNvSpPr/>
            <p:nvPr/>
          </p:nvSpPr>
          <p:spPr>
            <a:xfrm>
              <a:off x="2706681" y="2516764"/>
              <a:ext cx="285219" cy="59940"/>
            </a:xfrm>
            <a:custGeom>
              <a:rect b="b" l="l" r="r" t="t"/>
              <a:pathLst>
                <a:path extrusionOk="0" h="568" w="2706">
                  <a:moveTo>
                    <a:pt x="0" y="0"/>
                  </a:moveTo>
                  <a:lnTo>
                    <a:pt x="0" y="204"/>
                  </a:lnTo>
                  <a:cubicBezTo>
                    <a:pt x="0" y="404"/>
                    <a:pt x="162" y="567"/>
                    <a:pt x="363" y="567"/>
                  </a:cubicBezTo>
                  <a:lnTo>
                    <a:pt x="2342" y="567"/>
                  </a:lnTo>
                  <a:cubicBezTo>
                    <a:pt x="2542" y="567"/>
                    <a:pt x="2705" y="404"/>
                    <a:pt x="2705" y="204"/>
                  </a:cubicBezTo>
                  <a:lnTo>
                    <a:pt x="2705"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489"/>
            <p:cNvSpPr/>
            <p:nvPr/>
          </p:nvSpPr>
          <p:spPr>
            <a:xfrm>
              <a:off x="2212550" y="2576492"/>
              <a:ext cx="685749" cy="649522"/>
            </a:xfrm>
            <a:custGeom>
              <a:rect b="b" l="l" r="r" t="t"/>
              <a:pathLst>
                <a:path extrusionOk="0" h="6155" w="6506">
                  <a:moveTo>
                    <a:pt x="5544" y="0"/>
                  </a:moveTo>
                  <a:cubicBezTo>
                    <a:pt x="5513" y="115"/>
                    <a:pt x="5477" y="229"/>
                    <a:pt x="5437" y="341"/>
                  </a:cubicBezTo>
                  <a:lnTo>
                    <a:pt x="5649" y="341"/>
                  </a:lnTo>
                  <a:cubicBezTo>
                    <a:pt x="5780" y="341"/>
                    <a:pt x="5876" y="472"/>
                    <a:pt x="5829" y="596"/>
                  </a:cubicBezTo>
                  <a:cubicBezTo>
                    <a:pt x="5829" y="597"/>
                    <a:pt x="5829" y="598"/>
                    <a:pt x="5828" y="598"/>
                  </a:cubicBezTo>
                  <a:cubicBezTo>
                    <a:pt x="5496" y="1516"/>
                    <a:pt x="4877" y="2318"/>
                    <a:pt x="4057" y="2867"/>
                  </a:cubicBezTo>
                  <a:lnTo>
                    <a:pt x="0" y="5582"/>
                  </a:lnTo>
                  <a:cubicBezTo>
                    <a:pt x="28" y="5730"/>
                    <a:pt x="44" y="5882"/>
                    <a:pt x="44" y="6037"/>
                  </a:cubicBezTo>
                  <a:lnTo>
                    <a:pt x="44" y="6155"/>
                  </a:lnTo>
                  <a:lnTo>
                    <a:pt x="4184" y="3382"/>
                  </a:lnTo>
                  <a:cubicBezTo>
                    <a:pt x="5262" y="2661"/>
                    <a:pt x="6052" y="1575"/>
                    <a:pt x="6416" y="341"/>
                  </a:cubicBezTo>
                  <a:cubicBezTo>
                    <a:pt x="6450" y="228"/>
                    <a:pt x="6480" y="115"/>
                    <a:pt x="6505"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489"/>
            <p:cNvSpPr/>
            <p:nvPr/>
          </p:nvSpPr>
          <p:spPr>
            <a:xfrm>
              <a:off x="2294553" y="2363855"/>
              <a:ext cx="1109256" cy="18045"/>
            </a:xfrm>
            <a:custGeom>
              <a:rect b="b" l="l" r="r" t="t"/>
              <a:pathLst>
                <a:path extrusionOk="0" h="171" w="10524">
                  <a:moveTo>
                    <a:pt x="85" y="1"/>
                  </a:moveTo>
                  <a:cubicBezTo>
                    <a:pt x="38" y="1"/>
                    <a:pt x="1" y="39"/>
                    <a:pt x="1" y="85"/>
                  </a:cubicBezTo>
                  <a:cubicBezTo>
                    <a:pt x="1" y="133"/>
                    <a:pt x="39" y="170"/>
                    <a:pt x="85" y="170"/>
                  </a:cubicBezTo>
                  <a:lnTo>
                    <a:pt x="10440" y="170"/>
                  </a:lnTo>
                  <a:cubicBezTo>
                    <a:pt x="10487" y="170"/>
                    <a:pt x="10524" y="131"/>
                    <a:pt x="10524" y="85"/>
                  </a:cubicBezTo>
                  <a:cubicBezTo>
                    <a:pt x="10524" y="38"/>
                    <a:pt x="10486" y="1"/>
                    <a:pt x="10440"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489"/>
            <p:cNvSpPr/>
            <p:nvPr/>
          </p:nvSpPr>
          <p:spPr>
            <a:xfrm>
              <a:off x="2324804" y="2409864"/>
              <a:ext cx="1049071" cy="107216"/>
            </a:xfrm>
            <a:custGeom>
              <a:rect b="b" l="l" r="r" t="t"/>
              <a:pathLst>
                <a:path extrusionOk="0" h="1016" w="9953">
                  <a:moveTo>
                    <a:pt x="1" y="1"/>
                  </a:moveTo>
                  <a:lnTo>
                    <a:pt x="1" y="518"/>
                  </a:lnTo>
                  <a:cubicBezTo>
                    <a:pt x="1" y="792"/>
                    <a:pt x="223" y="1015"/>
                    <a:pt x="498" y="1015"/>
                  </a:cubicBezTo>
                  <a:lnTo>
                    <a:pt x="1170" y="1015"/>
                  </a:lnTo>
                  <a:cubicBezTo>
                    <a:pt x="1170" y="607"/>
                    <a:pt x="1500" y="277"/>
                    <a:pt x="1908" y="277"/>
                  </a:cubicBezTo>
                  <a:lnTo>
                    <a:pt x="9953" y="277"/>
                  </a:lnTo>
                  <a:lnTo>
                    <a:pt x="9953" y="1"/>
                  </a:lnTo>
                  <a:cubicBezTo>
                    <a:pt x="9898" y="29"/>
                    <a:pt x="9836" y="46"/>
                    <a:pt x="9771" y="46"/>
                  </a:cubicBezTo>
                  <a:lnTo>
                    <a:pt x="184" y="46"/>
                  </a:lnTo>
                  <a:cubicBezTo>
                    <a:pt x="116" y="44"/>
                    <a:pt x="54" y="29"/>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489"/>
            <p:cNvSpPr/>
            <p:nvPr/>
          </p:nvSpPr>
          <p:spPr>
            <a:xfrm>
              <a:off x="2706681" y="2516975"/>
              <a:ext cx="285114" cy="59729"/>
            </a:xfrm>
            <a:custGeom>
              <a:rect b="b" l="l" r="r" t="t"/>
              <a:pathLst>
                <a:path extrusionOk="0" h="566" w="2705">
                  <a:moveTo>
                    <a:pt x="0" y="0"/>
                  </a:moveTo>
                  <a:lnTo>
                    <a:pt x="0" y="202"/>
                  </a:lnTo>
                  <a:cubicBezTo>
                    <a:pt x="0" y="402"/>
                    <a:pt x="162" y="565"/>
                    <a:pt x="363" y="565"/>
                  </a:cubicBezTo>
                  <a:lnTo>
                    <a:pt x="430" y="565"/>
                  </a:lnTo>
                  <a:cubicBezTo>
                    <a:pt x="430" y="331"/>
                    <a:pt x="619" y="144"/>
                    <a:pt x="851" y="144"/>
                  </a:cubicBezTo>
                  <a:lnTo>
                    <a:pt x="2704" y="144"/>
                  </a:lnTo>
                  <a:lnTo>
                    <a:pt x="2704"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489"/>
            <p:cNvSpPr/>
            <p:nvPr/>
          </p:nvSpPr>
          <p:spPr>
            <a:xfrm>
              <a:off x="923044" y="2528477"/>
              <a:ext cx="784300" cy="726135"/>
            </a:xfrm>
            <a:custGeom>
              <a:rect b="b" l="l" r="r" t="t"/>
              <a:pathLst>
                <a:path extrusionOk="0" h="6881" w="7441">
                  <a:moveTo>
                    <a:pt x="920" y="1"/>
                  </a:moveTo>
                  <a:lnTo>
                    <a:pt x="0" y="155"/>
                  </a:lnTo>
                  <a:cubicBezTo>
                    <a:pt x="11" y="216"/>
                    <a:pt x="23" y="279"/>
                    <a:pt x="35" y="340"/>
                  </a:cubicBezTo>
                  <a:cubicBezTo>
                    <a:pt x="43" y="379"/>
                    <a:pt x="51" y="417"/>
                    <a:pt x="60" y="456"/>
                  </a:cubicBezTo>
                  <a:cubicBezTo>
                    <a:pt x="85" y="571"/>
                    <a:pt x="115" y="684"/>
                    <a:pt x="148" y="797"/>
                  </a:cubicBezTo>
                  <a:cubicBezTo>
                    <a:pt x="512" y="2031"/>
                    <a:pt x="1302" y="3118"/>
                    <a:pt x="2380" y="3840"/>
                  </a:cubicBezTo>
                  <a:lnTo>
                    <a:pt x="6772" y="6779"/>
                  </a:lnTo>
                  <a:lnTo>
                    <a:pt x="6923" y="6880"/>
                  </a:lnTo>
                  <a:lnTo>
                    <a:pt x="7441" y="6106"/>
                  </a:lnTo>
                  <a:lnTo>
                    <a:pt x="2898" y="3065"/>
                  </a:lnTo>
                  <a:cubicBezTo>
                    <a:pt x="2079" y="2518"/>
                    <a:pt x="1460" y="1715"/>
                    <a:pt x="1127" y="797"/>
                  </a:cubicBezTo>
                  <a:cubicBezTo>
                    <a:pt x="1087" y="686"/>
                    <a:pt x="1052" y="571"/>
                    <a:pt x="1020" y="456"/>
                  </a:cubicBezTo>
                  <a:cubicBezTo>
                    <a:pt x="979" y="307"/>
                    <a:pt x="946" y="155"/>
                    <a:pt x="920"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489"/>
            <p:cNvSpPr/>
            <p:nvPr/>
          </p:nvSpPr>
          <p:spPr>
            <a:xfrm>
              <a:off x="453472" y="2228885"/>
              <a:ext cx="1049071" cy="288196"/>
            </a:xfrm>
            <a:custGeom>
              <a:rect b="b" l="l" r="r" t="t"/>
              <a:pathLst>
                <a:path extrusionOk="0" h="2731" w="9953">
                  <a:moveTo>
                    <a:pt x="498" y="0"/>
                  </a:moveTo>
                  <a:cubicBezTo>
                    <a:pt x="224" y="0"/>
                    <a:pt x="0" y="224"/>
                    <a:pt x="0" y="497"/>
                  </a:cubicBezTo>
                  <a:lnTo>
                    <a:pt x="0" y="2233"/>
                  </a:lnTo>
                  <a:cubicBezTo>
                    <a:pt x="0" y="2507"/>
                    <a:pt x="224" y="2730"/>
                    <a:pt x="498" y="2730"/>
                  </a:cubicBezTo>
                  <a:lnTo>
                    <a:pt x="9455" y="2730"/>
                  </a:lnTo>
                  <a:cubicBezTo>
                    <a:pt x="9730" y="2730"/>
                    <a:pt x="9952" y="2507"/>
                    <a:pt x="9952" y="2233"/>
                  </a:cubicBezTo>
                  <a:lnTo>
                    <a:pt x="9952" y="497"/>
                  </a:lnTo>
                  <a:cubicBezTo>
                    <a:pt x="9952" y="224"/>
                    <a:pt x="9730" y="0"/>
                    <a:pt x="9455"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489"/>
            <p:cNvSpPr/>
            <p:nvPr/>
          </p:nvSpPr>
          <p:spPr>
            <a:xfrm>
              <a:off x="431443" y="2331352"/>
              <a:ext cx="1093656" cy="83367"/>
            </a:xfrm>
            <a:custGeom>
              <a:rect b="b" l="l" r="r" t="t"/>
              <a:pathLst>
                <a:path extrusionOk="0" h="790" w="10376">
                  <a:moveTo>
                    <a:pt x="9986" y="0"/>
                  </a:moveTo>
                  <a:cubicBezTo>
                    <a:pt x="9984" y="0"/>
                    <a:pt x="9983" y="0"/>
                    <a:pt x="9982" y="0"/>
                  </a:cubicBezTo>
                  <a:lnTo>
                    <a:pt x="395" y="0"/>
                  </a:lnTo>
                  <a:cubicBezTo>
                    <a:pt x="285" y="0"/>
                    <a:pt x="187" y="43"/>
                    <a:pt x="115" y="115"/>
                  </a:cubicBezTo>
                  <a:cubicBezTo>
                    <a:pt x="44" y="187"/>
                    <a:pt x="0" y="285"/>
                    <a:pt x="0" y="395"/>
                  </a:cubicBezTo>
                  <a:cubicBezTo>
                    <a:pt x="0" y="547"/>
                    <a:pt x="87" y="679"/>
                    <a:pt x="213" y="745"/>
                  </a:cubicBezTo>
                  <a:cubicBezTo>
                    <a:pt x="268" y="775"/>
                    <a:pt x="329" y="790"/>
                    <a:pt x="395" y="790"/>
                  </a:cubicBezTo>
                  <a:lnTo>
                    <a:pt x="9982" y="790"/>
                  </a:lnTo>
                  <a:cubicBezTo>
                    <a:pt x="10046" y="790"/>
                    <a:pt x="10109" y="773"/>
                    <a:pt x="10163" y="745"/>
                  </a:cubicBezTo>
                  <a:cubicBezTo>
                    <a:pt x="10199" y="725"/>
                    <a:pt x="10232" y="701"/>
                    <a:pt x="10261" y="673"/>
                  </a:cubicBezTo>
                  <a:cubicBezTo>
                    <a:pt x="10331" y="601"/>
                    <a:pt x="10376" y="503"/>
                    <a:pt x="10376" y="393"/>
                  </a:cubicBezTo>
                  <a:cubicBezTo>
                    <a:pt x="10376" y="177"/>
                    <a:pt x="10201" y="0"/>
                    <a:pt x="998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489"/>
            <p:cNvSpPr/>
            <p:nvPr/>
          </p:nvSpPr>
          <p:spPr>
            <a:xfrm>
              <a:off x="835349" y="2516764"/>
              <a:ext cx="285325" cy="59940"/>
            </a:xfrm>
            <a:custGeom>
              <a:rect b="b" l="l" r="r" t="t"/>
              <a:pathLst>
                <a:path extrusionOk="0" h="568" w="2707">
                  <a:moveTo>
                    <a:pt x="1" y="0"/>
                  </a:moveTo>
                  <a:lnTo>
                    <a:pt x="1" y="204"/>
                  </a:lnTo>
                  <a:cubicBezTo>
                    <a:pt x="1" y="404"/>
                    <a:pt x="164" y="567"/>
                    <a:pt x="364" y="567"/>
                  </a:cubicBezTo>
                  <a:lnTo>
                    <a:pt x="2343" y="567"/>
                  </a:lnTo>
                  <a:cubicBezTo>
                    <a:pt x="2544" y="567"/>
                    <a:pt x="2706" y="404"/>
                    <a:pt x="2706" y="204"/>
                  </a:cubicBezTo>
                  <a:lnTo>
                    <a:pt x="2706" y="0"/>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489"/>
            <p:cNvSpPr/>
            <p:nvPr/>
          </p:nvSpPr>
          <p:spPr>
            <a:xfrm>
              <a:off x="929158" y="2576492"/>
              <a:ext cx="685643" cy="649522"/>
            </a:xfrm>
            <a:custGeom>
              <a:rect b="b" l="l" r="r" t="t"/>
              <a:pathLst>
                <a:path extrusionOk="0" h="6155" w="6505">
                  <a:moveTo>
                    <a:pt x="1" y="0"/>
                  </a:moveTo>
                  <a:cubicBezTo>
                    <a:pt x="26" y="115"/>
                    <a:pt x="55" y="228"/>
                    <a:pt x="89" y="341"/>
                  </a:cubicBezTo>
                  <a:cubicBezTo>
                    <a:pt x="453" y="1575"/>
                    <a:pt x="1243" y="2661"/>
                    <a:pt x="2321" y="3382"/>
                  </a:cubicBezTo>
                  <a:lnTo>
                    <a:pt x="6462" y="6155"/>
                  </a:lnTo>
                  <a:lnTo>
                    <a:pt x="6462" y="6037"/>
                  </a:lnTo>
                  <a:cubicBezTo>
                    <a:pt x="6462" y="5882"/>
                    <a:pt x="6477" y="5730"/>
                    <a:pt x="6505" y="5582"/>
                  </a:cubicBezTo>
                  <a:lnTo>
                    <a:pt x="2448" y="2867"/>
                  </a:lnTo>
                  <a:cubicBezTo>
                    <a:pt x="1628" y="2318"/>
                    <a:pt x="1009" y="1516"/>
                    <a:pt x="678" y="598"/>
                  </a:cubicBezTo>
                  <a:cubicBezTo>
                    <a:pt x="676" y="598"/>
                    <a:pt x="676" y="597"/>
                    <a:pt x="676" y="596"/>
                  </a:cubicBezTo>
                  <a:cubicBezTo>
                    <a:pt x="629" y="472"/>
                    <a:pt x="725" y="341"/>
                    <a:pt x="857" y="341"/>
                  </a:cubicBezTo>
                  <a:lnTo>
                    <a:pt x="1068" y="341"/>
                  </a:lnTo>
                  <a:cubicBezTo>
                    <a:pt x="1028" y="229"/>
                    <a:pt x="993" y="115"/>
                    <a:pt x="961"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489"/>
            <p:cNvSpPr/>
            <p:nvPr/>
          </p:nvSpPr>
          <p:spPr>
            <a:xfrm>
              <a:off x="423432" y="2363855"/>
              <a:ext cx="1109361" cy="18045"/>
            </a:xfrm>
            <a:custGeom>
              <a:rect b="b" l="l" r="r" t="t"/>
              <a:pathLst>
                <a:path extrusionOk="0" h="171" w="10525">
                  <a:moveTo>
                    <a:pt x="84" y="1"/>
                  </a:moveTo>
                  <a:cubicBezTo>
                    <a:pt x="38" y="1"/>
                    <a:pt x="0" y="38"/>
                    <a:pt x="0" y="85"/>
                  </a:cubicBezTo>
                  <a:cubicBezTo>
                    <a:pt x="0" y="131"/>
                    <a:pt x="37" y="170"/>
                    <a:pt x="84" y="170"/>
                  </a:cubicBezTo>
                  <a:lnTo>
                    <a:pt x="10439" y="170"/>
                  </a:lnTo>
                  <a:cubicBezTo>
                    <a:pt x="10487" y="170"/>
                    <a:pt x="10524" y="133"/>
                    <a:pt x="10523" y="85"/>
                  </a:cubicBezTo>
                  <a:cubicBezTo>
                    <a:pt x="10523" y="39"/>
                    <a:pt x="10487" y="1"/>
                    <a:pt x="10439"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489"/>
            <p:cNvSpPr/>
            <p:nvPr/>
          </p:nvSpPr>
          <p:spPr>
            <a:xfrm>
              <a:off x="453472" y="2409864"/>
              <a:ext cx="1049071" cy="107216"/>
            </a:xfrm>
            <a:custGeom>
              <a:rect b="b" l="l" r="r" t="t"/>
              <a:pathLst>
                <a:path extrusionOk="0" h="1016" w="9953">
                  <a:moveTo>
                    <a:pt x="0" y="1"/>
                  </a:moveTo>
                  <a:lnTo>
                    <a:pt x="0" y="277"/>
                  </a:lnTo>
                  <a:lnTo>
                    <a:pt x="8045" y="277"/>
                  </a:lnTo>
                  <a:cubicBezTo>
                    <a:pt x="8453" y="277"/>
                    <a:pt x="8783" y="607"/>
                    <a:pt x="8783" y="1015"/>
                  </a:cubicBezTo>
                  <a:lnTo>
                    <a:pt x="9455" y="1015"/>
                  </a:lnTo>
                  <a:cubicBezTo>
                    <a:pt x="9730" y="1015"/>
                    <a:pt x="9952" y="792"/>
                    <a:pt x="9952" y="518"/>
                  </a:cubicBezTo>
                  <a:lnTo>
                    <a:pt x="9952" y="1"/>
                  </a:lnTo>
                  <a:cubicBezTo>
                    <a:pt x="9899" y="29"/>
                    <a:pt x="9836" y="44"/>
                    <a:pt x="9769" y="46"/>
                  </a:cubicBezTo>
                  <a:lnTo>
                    <a:pt x="182" y="46"/>
                  </a:lnTo>
                  <a:cubicBezTo>
                    <a:pt x="117" y="46"/>
                    <a:pt x="55" y="29"/>
                    <a:pt x="0"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489"/>
            <p:cNvSpPr/>
            <p:nvPr/>
          </p:nvSpPr>
          <p:spPr>
            <a:xfrm>
              <a:off x="835454" y="2516975"/>
              <a:ext cx="285219" cy="59729"/>
            </a:xfrm>
            <a:custGeom>
              <a:rect b="b" l="l" r="r" t="t"/>
              <a:pathLst>
                <a:path extrusionOk="0" h="566" w="2706">
                  <a:moveTo>
                    <a:pt x="1" y="0"/>
                  </a:moveTo>
                  <a:lnTo>
                    <a:pt x="1" y="144"/>
                  </a:lnTo>
                  <a:lnTo>
                    <a:pt x="1854" y="144"/>
                  </a:lnTo>
                  <a:cubicBezTo>
                    <a:pt x="2086" y="144"/>
                    <a:pt x="2275" y="331"/>
                    <a:pt x="2275" y="565"/>
                  </a:cubicBezTo>
                  <a:lnTo>
                    <a:pt x="2342" y="565"/>
                  </a:lnTo>
                  <a:cubicBezTo>
                    <a:pt x="2543" y="565"/>
                    <a:pt x="2705" y="402"/>
                    <a:pt x="2705" y="202"/>
                  </a:cubicBezTo>
                  <a:lnTo>
                    <a:pt x="2705" y="0"/>
                  </a:ln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489"/>
            <p:cNvSpPr/>
            <p:nvPr/>
          </p:nvSpPr>
          <p:spPr>
            <a:xfrm>
              <a:off x="481931" y="2906370"/>
              <a:ext cx="2863575" cy="599502"/>
            </a:xfrm>
            <a:custGeom>
              <a:rect b="b" l="l" r="r" t="t"/>
              <a:pathLst>
                <a:path extrusionOk="0" h="5681" w="27168">
                  <a:moveTo>
                    <a:pt x="2840" y="0"/>
                  </a:moveTo>
                  <a:cubicBezTo>
                    <a:pt x="1642" y="0"/>
                    <a:pt x="618" y="741"/>
                    <a:pt x="201" y="1789"/>
                  </a:cubicBezTo>
                  <a:cubicBezTo>
                    <a:pt x="136" y="1953"/>
                    <a:pt x="85" y="2126"/>
                    <a:pt x="51" y="2302"/>
                  </a:cubicBezTo>
                  <a:cubicBezTo>
                    <a:pt x="19" y="2477"/>
                    <a:pt x="0" y="2656"/>
                    <a:pt x="0" y="2840"/>
                  </a:cubicBezTo>
                  <a:lnTo>
                    <a:pt x="0" y="4792"/>
                  </a:lnTo>
                  <a:cubicBezTo>
                    <a:pt x="0" y="5284"/>
                    <a:pt x="398" y="5681"/>
                    <a:pt x="888" y="5681"/>
                  </a:cubicBezTo>
                  <a:lnTo>
                    <a:pt x="26279" y="5681"/>
                  </a:lnTo>
                  <a:cubicBezTo>
                    <a:pt x="26770" y="5681"/>
                    <a:pt x="27167" y="5284"/>
                    <a:pt x="27167" y="4792"/>
                  </a:cubicBezTo>
                  <a:lnTo>
                    <a:pt x="27167" y="2840"/>
                  </a:lnTo>
                  <a:cubicBezTo>
                    <a:pt x="27167" y="1272"/>
                    <a:pt x="25895" y="0"/>
                    <a:pt x="24327"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489"/>
            <p:cNvSpPr/>
            <p:nvPr/>
          </p:nvSpPr>
          <p:spPr>
            <a:xfrm>
              <a:off x="970054" y="2906370"/>
              <a:ext cx="1886916" cy="599502"/>
            </a:xfrm>
            <a:custGeom>
              <a:rect b="b" l="l" r="r" t="t"/>
              <a:pathLst>
                <a:path extrusionOk="0" h="5681" w="17902">
                  <a:moveTo>
                    <a:pt x="1871" y="0"/>
                  </a:moveTo>
                  <a:cubicBezTo>
                    <a:pt x="958" y="0"/>
                    <a:pt x="199" y="992"/>
                    <a:pt x="34" y="2302"/>
                  </a:cubicBezTo>
                  <a:cubicBezTo>
                    <a:pt x="13" y="2477"/>
                    <a:pt x="0" y="2656"/>
                    <a:pt x="0" y="2840"/>
                  </a:cubicBezTo>
                  <a:lnTo>
                    <a:pt x="0" y="4792"/>
                  </a:lnTo>
                  <a:cubicBezTo>
                    <a:pt x="0" y="5284"/>
                    <a:pt x="264" y="5681"/>
                    <a:pt x="587" y="5681"/>
                  </a:cubicBezTo>
                  <a:lnTo>
                    <a:pt x="17316" y="5681"/>
                  </a:lnTo>
                  <a:cubicBezTo>
                    <a:pt x="17640" y="5681"/>
                    <a:pt x="17902" y="5284"/>
                    <a:pt x="17902" y="4792"/>
                  </a:cubicBezTo>
                  <a:lnTo>
                    <a:pt x="17902" y="2840"/>
                  </a:lnTo>
                  <a:cubicBezTo>
                    <a:pt x="17902" y="1272"/>
                    <a:pt x="17065" y="0"/>
                    <a:pt x="16029"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489"/>
            <p:cNvSpPr/>
            <p:nvPr/>
          </p:nvSpPr>
          <p:spPr>
            <a:xfrm>
              <a:off x="458005" y="3433585"/>
              <a:ext cx="2911217" cy="144573"/>
            </a:xfrm>
            <a:custGeom>
              <a:rect b="b" l="l" r="r" t="t"/>
              <a:pathLst>
                <a:path extrusionOk="0" h="1370" w="27620">
                  <a:moveTo>
                    <a:pt x="684" y="1"/>
                  </a:moveTo>
                  <a:cubicBezTo>
                    <a:pt x="307" y="1"/>
                    <a:pt x="0" y="306"/>
                    <a:pt x="0" y="685"/>
                  </a:cubicBezTo>
                  <a:cubicBezTo>
                    <a:pt x="0" y="1063"/>
                    <a:pt x="307" y="1370"/>
                    <a:pt x="684" y="1370"/>
                  </a:cubicBezTo>
                  <a:lnTo>
                    <a:pt x="26936" y="1370"/>
                  </a:lnTo>
                  <a:cubicBezTo>
                    <a:pt x="27313" y="1370"/>
                    <a:pt x="27620" y="1063"/>
                    <a:pt x="27620" y="685"/>
                  </a:cubicBezTo>
                  <a:cubicBezTo>
                    <a:pt x="27620" y="306"/>
                    <a:pt x="27313" y="1"/>
                    <a:pt x="26936" y="1"/>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489"/>
            <p:cNvSpPr/>
            <p:nvPr/>
          </p:nvSpPr>
          <p:spPr>
            <a:xfrm>
              <a:off x="458005" y="3433690"/>
              <a:ext cx="2911217" cy="96136"/>
            </a:xfrm>
            <a:custGeom>
              <a:rect b="b" l="l" r="r" t="t"/>
              <a:pathLst>
                <a:path extrusionOk="0" h="911" w="27620">
                  <a:moveTo>
                    <a:pt x="684" y="1"/>
                  </a:moveTo>
                  <a:cubicBezTo>
                    <a:pt x="495" y="1"/>
                    <a:pt x="324" y="76"/>
                    <a:pt x="200" y="201"/>
                  </a:cubicBezTo>
                  <a:cubicBezTo>
                    <a:pt x="77" y="324"/>
                    <a:pt x="0" y="495"/>
                    <a:pt x="0" y="684"/>
                  </a:cubicBezTo>
                  <a:cubicBezTo>
                    <a:pt x="0" y="762"/>
                    <a:pt x="15" y="838"/>
                    <a:pt x="38" y="909"/>
                  </a:cubicBezTo>
                  <a:cubicBezTo>
                    <a:pt x="73" y="812"/>
                    <a:pt x="129" y="724"/>
                    <a:pt x="200" y="652"/>
                  </a:cubicBezTo>
                  <a:cubicBezTo>
                    <a:pt x="324" y="529"/>
                    <a:pt x="497" y="452"/>
                    <a:pt x="684" y="452"/>
                  </a:cubicBezTo>
                  <a:lnTo>
                    <a:pt x="26936" y="452"/>
                  </a:lnTo>
                  <a:cubicBezTo>
                    <a:pt x="27234" y="452"/>
                    <a:pt x="27487" y="644"/>
                    <a:pt x="27582" y="910"/>
                  </a:cubicBezTo>
                  <a:cubicBezTo>
                    <a:pt x="27607" y="841"/>
                    <a:pt x="27620" y="765"/>
                    <a:pt x="27620" y="685"/>
                  </a:cubicBezTo>
                  <a:cubicBezTo>
                    <a:pt x="27620" y="307"/>
                    <a:pt x="27313" y="1"/>
                    <a:pt x="26936"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489"/>
            <p:cNvSpPr/>
            <p:nvPr/>
          </p:nvSpPr>
          <p:spPr>
            <a:xfrm>
              <a:off x="854848" y="2640336"/>
              <a:ext cx="338974" cy="266140"/>
            </a:xfrm>
            <a:custGeom>
              <a:rect b="b" l="l" r="r" t="t"/>
              <a:pathLst>
                <a:path extrusionOk="0" h="2522" w="3216">
                  <a:moveTo>
                    <a:pt x="1608" y="0"/>
                  </a:moveTo>
                  <a:cubicBezTo>
                    <a:pt x="719" y="0"/>
                    <a:pt x="0" y="719"/>
                    <a:pt x="0" y="1607"/>
                  </a:cubicBezTo>
                  <a:lnTo>
                    <a:pt x="0" y="2521"/>
                  </a:lnTo>
                  <a:lnTo>
                    <a:pt x="3215" y="2521"/>
                  </a:lnTo>
                  <a:lnTo>
                    <a:pt x="3215" y="1607"/>
                  </a:lnTo>
                  <a:cubicBezTo>
                    <a:pt x="3215" y="720"/>
                    <a:pt x="2496" y="0"/>
                    <a:pt x="1608"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489"/>
            <p:cNvSpPr/>
            <p:nvPr/>
          </p:nvSpPr>
          <p:spPr>
            <a:xfrm>
              <a:off x="900277" y="2640336"/>
              <a:ext cx="248012" cy="266140"/>
            </a:xfrm>
            <a:custGeom>
              <a:rect b="b" l="l" r="r" t="t"/>
              <a:pathLst>
                <a:path extrusionOk="0" h="2522" w="2353">
                  <a:moveTo>
                    <a:pt x="1177" y="0"/>
                  </a:moveTo>
                  <a:cubicBezTo>
                    <a:pt x="528" y="0"/>
                    <a:pt x="1" y="526"/>
                    <a:pt x="1" y="1176"/>
                  </a:cubicBezTo>
                  <a:lnTo>
                    <a:pt x="1" y="2521"/>
                  </a:lnTo>
                  <a:lnTo>
                    <a:pt x="2353" y="2521"/>
                  </a:lnTo>
                  <a:lnTo>
                    <a:pt x="2353" y="1176"/>
                  </a:lnTo>
                  <a:cubicBezTo>
                    <a:pt x="2353" y="526"/>
                    <a:pt x="1825" y="0"/>
                    <a:pt x="1177"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489"/>
            <p:cNvSpPr/>
            <p:nvPr/>
          </p:nvSpPr>
          <p:spPr>
            <a:xfrm>
              <a:off x="920725" y="2662286"/>
              <a:ext cx="207116" cy="234693"/>
            </a:xfrm>
            <a:custGeom>
              <a:rect b="b" l="l" r="r" t="t"/>
              <a:pathLst>
                <a:path extrusionOk="0" h="2224" w="1965">
                  <a:moveTo>
                    <a:pt x="983" y="0"/>
                  </a:moveTo>
                  <a:cubicBezTo>
                    <a:pt x="892" y="0"/>
                    <a:pt x="819" y="74"/>
                    <a:pt x="819" y="165"/>
                  </a:cubicBezTo>
                  <a:lnTo>
                    <a:pt x="819" y="275"/>
                  </a:lnTo>
                  <a:cubicBezTo>
                    <a:pt x="355" y="353"/>
                    <a:pt x="1" y="756"/>
                    <a:pt x="1" y="1241"/>
                  </a:cubicBezTo>
                  <a:cubicBezTo>
                    <a:pt x="1" y="1784"/>
                    <a:pt x="441" y="2224"/>
                    <a:pt x="983" y="2224"/>
                  </a:cubicBezTo>
                  <a:cubicBezTo>
                    <a:pt x="1525" y="2224"/>
                    <a:pt x="1965" y="1784"/>
                    <a:pt x="1965" y="1241"/>
                  </a:cubicBezTo>
                  <a:cubicBezTo>
                    <a:pt x="1965" y="756"/>
                    <a:pt x="1611" y="353"/>
                    <a:pt x="1147" y="275"/>
                  </a:cubicBezTo>
                  <a:lnTo>
                    <a:pt x="1147" y="165"/>
                  </a:lnTo>
                  <a:cubicBezTo>
                    <a:pt x="1147" y="74"/>
                    <a:pt x="1074" y="0"/>
                    <a:pt x="983"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489"/>
            <p:cNvSpPr/>
            <p:nvPr/>
          </p:nvSpPr>
          <p:spPr>
            <a:xfrm>
              <a:off x="934428" y="2703336"/>
              <a:ext cx="179922" cy="180135"/>
            </a:xfrm>
            <a:custGeom>
              <a:rect b="b" l="l" r="r" t="t"/>
              <a:pathLst>
                <a:path extrusionOk="0" h="1707" w="1707">
                  <a:moveTo>
                    <a:pt x="853" y="0"/>
                  </a:moveTo>
                  <a:cubicBezTo>
                    <a:pt x="383" y="0"/>
                    <a:pt x="0" y="381"/>
                    <a:pt x="0" y="852"/>
                  </a:cubicBezTo>
                  <a:cubicBezTo>
                    <a:pt x="0" y="1237"/>
                    <a:pt x="254" y="1563"/>
                    <a:pt x="604" y="1670"/>
                  </a:cubicBezTo>
                  <a:cubicBezTo>
                    <a:pt x="684" y="1693"/>
                    <a:pt x="767" y="1707"/>
                    <a:pt x="853" y="1707"/>
                  </a:cubicBezTo>
                  <a:cubicBezTo>
                    <a:pt x="1325" y="1707"/>
                    <a:pt x="1707" y="1324"/>
                    <a:pt x="1707" y="852"/>
                  </a:cubicBezTo>
                  <a:cubicBezTo>
                    <a:pt x="1707" y="406"/>
                    <a:pt x="1366" y="41"/>
                    <a:pt x="928" y="4"/>
                  </a:cubicBezTo>
                  <a:cubicBezTo>
                    <a:pt x="905" y="1"/>
                    <a:pt x="879" y="0"/>
                    <a:pt x="8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489"/>
            <p:cNvSpPr/>
            <p:nvPr/>
          </p:nvSpPr>
          <p:spPr>
            <a:xfrm>
              <a:off x="934639" y="2703230"/>
              <a:ext cx="161477" cy="176548"/>
            </a:xfrm>
            <a:custGeom>
              <a:rect b="b" l="l" r="r" t="t"/>
              <a:pathLst>
                <a:path extrusionOk="0" h="1673" w="1532">
                  <a:moveTo>
                    <a:pt x="852" y="0"/>
                  </a:moveTo>
                  <a:cubicBezTo>
                    <a:pt x="382" y="0"/>
                    <a:pt x="0" y="381"/>
                    <a:pt x="0" y="852"/>
                  </a:cubicBezTo>
                  <a:cubicBezTo>
                    <a:pt x="0" y="1237"/>
                    <a:pt x="253" y="1562"/>
                    <a:pt x="603" y="1669"/>
                  </a:cubicBezTo>
                  <a:cubicBezTo>
                    <a:pt x="628" y="1672"/>
                    <a:pt x="653" y="1673"/>
                    <a:pt x="679" y="1673"/>
                  </a:cubicBezTo>
                  <a:cubicBezTo>
                    <a:pt x="1150" y="1673"/>
                    <a:pt x="1531" y="1291"/>
                    <a:pt x="1531" y="820"/>
                  </a:cubicBezTo>
                  <a:cubicBezTo>
                    <a:pt x="1531" y="436"/>
                    <a:pt x="1277" y="110"/>
                    <a:pt x="928" y="4"/>
                  </a:cubicBezTo>
                  <a:cubicBezTo>
                    <a:pt x="904" y="1"/>
                    <a:pt x="878" y="0"/>
                    <a:pt x="852"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489"/>
            <p:cNvSpPr/>
            <p:nvPr/>
          </p:nvSpPr>
          <p:spPr>
            <a:xfrm>
              <a:off x="2633425" y="2640336"/>
              <a:ext cx="338974" cy="266140"/>
            </a:xfrm>
            <a:custGeom>
              <a:rect b="b" l="l" r="r" t="t"/>
              <a:pathLst>
                <a:path extrusionOk="0" h="2522" w="3216">
                  <a:moveTo>
                    <a:pt x="1608" y="0"/>
                  </a:moveTo>
                  <a:cubicBezTo>
                    <a:pt x="721" y="0"/>
                    <a:pt x="1" y="719"/>
                    <a:pt x="1" y="1607"/>
                  </a:cubicBezTo>
                  <a:lnTo>
                    <a:pt x="1" y="2521"/>
                  </a:lnTo>
                  <a:lnTo>
                    <a:pt x="3216" y="2521"/>
                  </a:lnTo>
                  <a:lnTo>
                    <a:pt x="3216" y="1607"/>
                  </a:lnTo>
                  <a:cubicBezTo>
                    <a:pt x="3216" y="720"/>
                    <a:pt x="2497" y="0"/>
                    <a:pt x="1608" y="0"/>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489"/>
            <p:cNvSpPr/>
            <p:nvPr/>
          </p:nvSpPr>
          <p:spPr>
            <a:xfrm>
              <a:off x="2678960" y="2640336"/>
              <a:ext cx="248012" cy="266140"/>
            </a:xfrm>
            <a:custGeom>
              <a:rect b="b" l="l" r="r" t="t"/>
              <a:pathLst>
                <a:path extrusionOk="0" h="2522" w="2353">
                  <a:moveTo>
                    <a:pt x="1176" y="0"/>
                  </a:moveTo>
                  <a:cubicBezTo>
                    <a:pt x="528" y="0"/>
                    <a:pt x="0" y="526"/>
                    <a:pt x="0" y="1176"/>
                  </a:cubicBezTo>
                  <a:lnTo>
                    <a:pt x="0" y="2521"/>
                  </a:lnTo>
                  <a:lnTo>
                    <a:pt x="2352" y="2521"/>
                  </a:lnTo>
                  <a:lnTo>
                    <a:pt x="2352" y="1176"/>
                  </a:lnTo>
                  <a:cubicBezTo>
                    <a:pt x="2352" y="526"/>
                    <a:pt x="1825" y="0"/>
                    <a:pt x="1176"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489"/>
            <p:cNvSpPr/>
            <p:nvPr/>
          </p:nvSpPr>
          <p:spPr>
            <a:xfrm>
              <a:off x="2699408" y="2662286"/>
              <a:ext cx="207116" cy="234693"/>
            </a:xfrm>
            <a:custGeom>
              <a:rect b="b" l="l" r="r" t="t"/>
              <a:pathLst>
                <a:path extrusionOk="0" h="2224" w="1965">
                  <a:moveTo>
                    <a:pt x="982" y="0"/>
                  </a:moveTo>
                  <a:cubicBezTo>
                    <a:pt x="890" y="0"/>
                    <a:pt x="818" y="74"/>
                    <a:pt x="818" y="165"/>
                  </a:cubicBezTo>
                  <a:lnTo>
                    <a:pt x="818" y="275"/>
                  </a:lnTo>
                  <a:cubicBezTo>
                    <a:pt x="354" y="353"/>
                    <a:pt x="0" y="756"/>
                    <a:pt x="0" y="1241"/>
                  </a:cubicBezTo>
                  <a:cubicBezTo>
                    <a:pt x="0" y="1784"/>
                    <a:pt x="440" y="2224"/>
                    <a:pt x="982" y="2224"/>
                  </a:cubicBezTo>
                  <a:cubicBezTo>
                    <a:pt x="1524" y="2224"/>
                    <a:pt x="1964" y="1784"/>
                    <a:pt x="1964" y="1241"/>
                  </a:cubicBezTo>
                  <a:cubicBezTo>
                    <a:pt x="1964" y="756"/>
                    <a:pt x="1610" y="353"/>
                    <a:pt x="1146" y="275"/>
                  </a:cubicBezTo>
                  <a:lnTo>
                    <a:pt x="1146" y="165"/>
                  </a:lnTo>
                  <a:cubicBezTo>
                    <a:pt x="1146" y="74"/>
                    <a:pt x="1073" y="0"/>
                    <a:pt x="982"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489"/>
            <p:cNvSpPr/>
            <p:nvPr/>
          </p:nvSpPr>
          <p:spPr>
            <a:xfrm>
              <a:off x="2713005" y="2703336"/>
              <a:ext cx="180027" cy="180135"/>
            </a:xfrm>
            <a:custGeom>
              <a:rect b="b" l="l" r="r" t="t"/>
              <a:pathLst>
                <a:path extrusionOk="0" h="1707" w="1708">
                  <a:moveTo>
                    <a:pt x="853" y="0"/>
                  </a:moveTo>
                  <a:cubicBezTo>
                    <a:pt x="383" y="0"/>
                    <a:pt x="1" y="381"/>
                    <a:pt x="1" y="852"/>
                  </a:cubicBezTo>
                  <a:cubicBezTo>
                    <a:pt x="1" y="1237"/>
                    <a:pt x="254" y="1563"/>
                    <a:pt x="605" y="1670"/>
                  </a:cubicBezTo>
                  <a:cubicBezTo>
                    <a:pt x="684" y="1693"/>
                    <a:pt x="768" y="1707"/>
                    <a:pt x="853" y="1707"/>
                  </a:cubicBezTo>
                  <a:cubicBezTo>
                    <a:pt x="1325" y="1707"/>
                    <a:pt x="1707" y="1324"/>
                    <a:pt x="1707" y="852"/>
                  </a:cubicBezTo>
                  <a:cubicBezTo>
                    <a:pt x="1707" y="406"/>
                    <a:pt x="1365" y="41"/>
                    <a:pt x="929" y="4"/>
                  </a:cubicBezTo>
                  <a:cubicBezTo>
                    <a:pt x="904" y="1"/>
                    <a:pt x="878" y="0"/>
                    <a:pt x="853"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489"/>
            <p:cNvSpPr/>
            <p:nvPr/>
          </p:nvSpPr>
          <p:spPr>
            <a:xfrm>
              <a:off x="2713005" y="2703230"/>
              <a:ext cx="161582" cy="176548"/>
            </a:xfrm>
            <a:custGeom>
              <a:rect b="b" l="l" r="r" t="t"/>
              <a:pathLst>
                <a:path extrusionOk="0" h="1673" w="1533">
                  <a:moveTo>
                    <a:pt x="853" y="0"/>
                  </a:moveTo>
                  <a:cubicBezTo>
                    <a:pt x="383" y="0"/>
                    <a:pt x="1" y="381"/>
                    <a:pt x="1" y="852"/>
                  </a:cubicBezTo>
                  <a:cubicBezTo>
                    <a:pt x="1" y="1237"/>
                    <a:pt x="254" y="1562"/>
                    <a:pt x="605" y="1669"/>
                  </a:cubicBezTo>
                  <a:cubicBezTo>
                    <a:pt x="629" y="1672"/>
                    <a:pt x="655" y="1673"/>
                    <a:pt x="680" y="1673"/>
                  </a:cubicBezTo>
                  <a:cubicBezTo>
                    <a:pt x="1150" y="1673"/>
                    <a:pt x="1533" y="1291"/>
                    <a:pt x="1533" y="820"/>
                  </a:cubicBezTo>
                  <a:cubicBezTo>
                    <a:pt x="1533" y="436"/>
                    <a:pt x="1278" y="110"/>
                    <a:pt x="929" y="4"/>
                  </a:cubicBezTo>
                  <a:cubicBezTo>
                    <a:pt x="904" y="1"/>
                    <a:pt x="878" y="0"/>
                    <a:pt x="853" y="0"/>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489"/>
            <p:cNvSpPr/>
            <p:nvPr/>
          </p:nvSpPr>
          <p:spPr>
            <a:xfrm>
              <a:off x="1451959" y="2509904"/>
              <a:ext cx="923431" cy="640869"/>
            </a:xfrm>
            <a:custGeom>
              <a:rect b="b" l="l" r="r" t="t"/>
              <a:pathLst>
                <a:path extrusionOk="0" h="6073" w="8761">
                  <a:moveTo>
                    <a:pt x="87" y="0"/>
                  </a:moveTo>
                  <a:cubicBezTo>
                    <a:pt x="38" y="0"/>
                    <a:pt x="0" y="38"/>
                    <a:pt x="0" y="86"/>
                  </a:cubicBezTo>
                  <a:lnTo>
                    <a:pt x="0" y="5987"/>
                  </a:lnTo>
                  <a:cubicBezTo>
                    <a:pt x="0" y="6034"/>
                    <a:pt x="38" y="6073"/>
                    <a:pt x="87" y="6073"/>
                  </a:cubicBezTo>
                  <a:lnTo>
                    <a:pt x="8676" y="6073"/>
                  </a:lnTo>
                  <a:cubicBezTo>
                    <a:pt x="8723" y="6073"/>
                    <a:pt x="8761" y="6034"/>
                    <a:pt x="8761" y="5987"/>
                  </a:cubicBezTo>
                  <a:lnTo>
                    <a:pt x="8761" y="86"/>
                  </a:lnTo>
                  <a:cubicBezTo>
                    <a:pt x="8761" y="38"/>
                    <a:pt x="8723" y="0"/>
                    <a:pt x="867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489"/>
            <p:cNvSpPr/>
            <p:nvPr/>
          </p:nvSpPr>
          <p:spPr>
            <a:xfrm>
              <a:off x="1520471" y="2578391"/>
              <a:ext cx="786303" cy="503683"/>
            </a:xfrm>
            <a:custGeom>
              <a:rect b="b" l="l" r="r" t="t"/>
              <a:pathLst>
                <a:path extrusionOk="0" h="4773" w="7460">
                  <a:moveTo>
                    <a:pt x="59" y="1"/>
                  </a:moveTo>
                  <a:cubicBezTo>
                    <a:pt x="27" y="1"/>
                    <a:pt x="1" y="26"/>
                    <a:pt x="1" y="60"/>
                  </a:cubicBezTo>
                  <a:lnTo>
                    <a:pt x="1" y="4713"/>
                  </a:lnTo>
                  <a:cubicBezTo>
                    <a:pt x="1" y="4747"/>
                    <a:pt x="27" y="4773"/>
                    <a:pt x="59" y="4773"/>
                  </a:cubicBezTo>
                  <a:lnTo>
                    <a:pt x="7401" y="4773"/>
                  </a:lnTo>
                  <a:cubicBezTo>
                    <a:pt x="7433" y="4773"/>
                    <a:pt x="7459" y="4747"/>
                    <a:pt x="7459" y="4713"/>
                  </a:cubicBezTo>
                  <a:lnTo>
                    <a:pt x="7459" y="60"/>
                  </a:lnTo>
                  <a:cubicBezTo>
                    <a:pt x="7459" y="28"/>
                    <a:pt x="7434" y="1"/>
                    <a:pt x="7401" y="1"/>
                  </a:cubicBez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489"/>
            <p:cNvSpPr/>
            <p:nvPr/>
          </p:nvSpPr>
          <p:spPr>
            <a:xfrm>
              <a:off x="1606902" y="2493548"/>
              <a:ext cx="613548" cy="559718"/>
            </a:xfrm>
            <a:custGeom>
              <a:rect b="b" l="l" r="r" t="t"/>
              <a:pathLst>
                <a:path extrusionOk="0" h="5304" w="5821">
                  <a:moveTo>
                    <a:pt x="2910" y="1"/>
                  </a:moveTo>
                  <a:cubicBezTo>
                    <a:pt x="2232" y="1"/>
                    <a:pt x="1553" y="260"/>
                    <a:pt x="1036" y="777"/>
                  </a:cubicBezTo>
                  <a:cubicBezTo>
                    <a:pt x="0" y="1813"/>
                    <a:pt x="0" y="3492"/>
                    <a:pt x="1036" y="4526"/>
                  </a:cubicBezTo>
                  <a:cubicBezTo>
                    <a:pt x="1553" y="5044"/>
                    <a:pt x="2232" y="5303"/>
                    <a:pt x="2910" y="5303"/>
                  </a:cubicBezTo>
                  <a:cubicBezTo>
                    <a:pt x="3588" y="5303"/>
                    <a:pt x="4267" y="5044"/>
                    <a:pt x="4784" y="4526"/>
                  </a:cubicBezTo>
                  <a:cubicBezTo>
                    <a:pt x="5820" y="3492"/>
                    <a:pt x="5820" y="1813"/>
                    <a:pt x="4784" y="777"/>
                  </a:cubicBezTo>
                  <a:cubicBezTo>
                    <a:pt x="4267" y="260"/>
                    <a:pt x="3588" y="1"/>
                    <a:pt x="2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489"/>
            <p:cNvSpPr/>
            <p:nvPr/>
          </p:nvSpPr>
          <p:spPr>
            <a:xfrm>
              <a:off x="1666982" y="2543567"/>
              <a:ext cx="493600" cy="459678"/>
            </a:xfrm>
            <a:custGeom>
              <a:rect b="b" l="l" r="r" t="t"/>
              <a:pathLst>
                <a:path extrusionOk="0" h="4356" w="4683">
                  <a:moveTo>
                    <a:pt x="2340" y="1"/>
                  </a:moveTo>
                  <a:cubicBezTo>
                    <a:pt x="1291" y="1"/>
                    <a:pt x="367" y="760"/>
                    <a:pt x="193" y="1829"/>
                  </a:cubicBezTo>
                  <a:cubicBezTo>
                    <a:pt x="0" y="3017"/>
                    <a:pt x="806" y="4134"/>
                    <a:pt x="1993" y="4327"/>
                  </a:cubicBezTo>
                  <a:cubicBezTo>
                    <a:pt x="2111" y="4346"/>
                    <a:pt x="2228" y="4355"/>
                    <a:pt x="2343" y="4355"/>
                  </a:cubicBezTo>
                  <a:cubicBezTo>
                    <a:pt x="3392" y="4355"/>
                    <a:pt x="4316" y="3596"/>
                    <a:pt x="4490" y="2526"/>
                  </a:cubicBezTo>
                  <a:cubicBezTo>
                    <a:pt x="4683" y="1340"/>
                    <a:pt x="3877" y="222"/>
                    <a:pt x="2690" y="29"/>
                  </a:cubicBezTo>
                  <a:cubicBezTo>
                    <a:pt x="2573" y="10"/>
                    <a:pt x="2455" y="1"/>
                    <a:pt x="2340"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489"/>
            <p:cNvSpPr/>
            <p:nvPr/>
          </p:nvSpPr>
          <p:spPr>
            <a:xfrm>
              <a:off x="1759737" y="2619336"/>
              <a:ext cx="307881" cy="308246"/>
            </a:xfrm>
            <a:custGeom>
              <a:rect b="b" l="l" r="r" t="t"/>
              <a:pathLst>
                <a:path extrusionOk="0" h="2921" w="2921">
                  <a:moveTo>
                    <a:pt x="1461" y="0"/>
                  </a:moveTo>
                  <a:cubicBezTo>
                    <a:pt x="654" y="0"/>
                    <a:pt x="0" y="654"/>
                    <a:pt x="0" y="1461"/>
                  </a:cubicBezTo>
                  <a:cubicBezTo>
                    <a:pt x="0" y="2267"/>
                    <a:pt x="654" y="2920"/>
                    <a:pt x="1461" y="2920"/>
                  </a:cubicBezTo>
                  <a:cubicBezTo>
                    <a:pt x="2267" y="2920"/>
                    <a:pt x="2921" y="2267"/>
                    <a:pt x="2921" y="1461"/>
                  </a:cubicBezTo>
                  <a:cubicBezTo>
                    <a:pt x="2921" y="654"/>
                    <a:pt x="2267" y="0"/>
                    <a:pt x="1461"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489"/>
            <p:cNvSpPr/>
            <p:nvPr/>
          </p:nvSpPr>
          <p:spPr>
            <a:xfrm>
              <a:off x="1773650" y="2632949"/>
              <a:ext cx="280054" cy="280809"/>
            </a:xfrm>
            <a:custGeom>
              <a:rect b="b" l="l" r="r" t="t"/>
              <a:pathLst>
                <a:path extrusionOk="0" h="2661" w="2657">
                  <a:moveTo>
                    <a:pt x="1330" y="1"/>
                  </a:moveTo>
                  <a:cubicBezTo>
                    <a:pt x="1301" y="1"/>
                    <a:pt x="1272" y="2"/>
                    <a:pt x="1244" y="5"/>
                  </a:cubicBezTo>
                  <a:cubicBezTo>
                    <a:pt x="550" y="48"/>
                    <a:pt x="0" y="625"/>
                    <a:pt x="0" y="1330"/>
                  </a:cubicBezTo>
                  <a:lnTo>
                    <a:pt x="0" y="1362"/>
                  </a:lnTo>
                  <a:cubicBezTo>
                    <a:pt x="6" y="1593"/>
                    <a:pt x="70" y="1810"/>
                    <a:pt x="179" y="1996"/>
                  </a:cubicBezTo>
                  <a:cubicBezTo>
                    <a:pt x="255" y="2126"/>
                    <a:pt x="350" y="2241"/>
                    <a:pt x="463" y="2339"/>
                  </a:cubicBezTo>
                  <a:cubicBezTo>
                    <a:pt x="629" y="2482"/>
                    <a:pt x="831" y="2585"/>
                    <a:pt x="1053" y="2631"/>
                  </a:cubicBezTo>
                  <a:cubicBezTo>
                    <a:pt x="1143" y="2651"/>
                    <a:pt x="1234" y="2661"/>
                    <a:pt x="1329" y="2661"/>
                  </a:cubicBezTo>
                  <a:cubicBezTo>
                    <a:pt x="1629" y="2661"/>
                    <a:pt x="1904" y="2560"/>
                    <a:pt x="2126" y="2394"/>
                  </a:cubicBezTo>
                  <a:cubicBezTo>
                    <a:pt x="2345" y="2230"/>
                    <a:pt x="2512" y="1998"/>
                    <a:pt x="2595" y="1730"/>
                  </a:cubicBezTo>
                  <a:cubicBezTo>
                    <a:pt x="2629" y="1627"/>
                    <a:pt x="2647" y="1518"/>
                    <a:pt x="2655" y="1406"/>
                  </a:cubicBezTo>
                  <a:cubicBezTo>
                    <a:pt x="2657" y="1381"/>
                    <a:pt x="2657" y="1355"/>
                    <a:pt x="2657" y="1332"/>
                  </a:cubicBezTo>
                  <a:cubicBezTo>
                    <a:pt x="2657" y="958"/>
                    <a:pt x="2503" y="621"/>
                    <a:pt x="2257" y="379"/>
                  </a:cubicBezTo>
                  <a:cubicBezTo>
                    <a:pt x="2101" y="224"/>
                    <a:pt x="1906" y="109"/>
                    <a:pt x="1687" y="50"/>
                  </a:cubicBezTo>
                  <a:cubicBezTo>
                    <a:pt x="1574" y="17"/>
                    <a:pt x="1455" y="1"/>
                    <a:pt x="1330" y="1"/>
                  </a:cubicBez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489"/>
            <p:cNvSpPr/>
            <p:nvPr/>
          </p:nvSpPr>
          <p:spPr>
            <a:xfrm>
              <a:off x="-330413" y="2396462"/>
              <a:ext cx="833628" cy="824592"/>
            </a:xfrm>
            <a:custGeom>
              <a:rect b="b" l="l" r="r" t="t"/>
              <a:pathLst>
                <a:path extrusionOk="0" h="7814" w="7909">
                  <a:moveTo>
                    <a:pt x="1086" y="1"/>
                  </a:moveTo>
                  <a:lnTo>
                    <a:pt x="0" y="183"/>
                  </a:lnTo>
                  <a:cubicBezTo>
                    <a:pt x="11" y="257"/>
                    <a:pt x="26" y="330"/>
                    <a:pt x="41" y="404"/>
                  </a:cubicBezTo>
                  <a:cubicBezTo>
                    <a:pt x="50" y="448"/>
                    <a:pt x="61" y="494"/>
                    <a:pt x="71" y="539"/>
                  </a:cubicBezTo>
                  <a:cubicBezTo>
                    <a:pt x="102" y="675"/>
                    <a:pt x="137" y="810"/>
                    <a:pt x="175" y="942"/>
                  </a:cubicBezTo>
                  <a:cubicBezTo>
                    <a:pt x="606" y="2401"/>
                    <a:pt x="1539" y="3685"/>
                    <a:pt x="2814" y="4538"/>
                  </a:cubicBezTo>
                  <a:lnTo>
                    <a:pt x="7707" y="7813"/>
                  </a:lnTo>
                  <a:lnTo>
                    <a:pt x="7707" y="7673"/>
                  </a:lnTo>
                  <a:cubicBezTo>
                    <a:pt x="7707" y="7490"/>
                    <a:pt x="7726" y="7311"/>
                    <a:pt x="7758" y="7136"/>
                  </a:cubicBezTo>
                  <a:cubicBezTo>
                    <a:pt x="7792" y="6958"/>
                    <a:pt x="7843" y="6786"/>
                    <a:pt x="7908" y="6622"/>
                  </a:cubicBezTo>
                  <a:lnTo>
                    <a:pt x="3425" y="3622"/>
                  </a:lnTo>
                  <a:cubicBezTo>
                    <a:pt x="2457" y="2974"/>
                    <a:pt x="1725" y="2026"/>
                    <a:pt x="1333" y="942"/>
                  </a:cubicBezTo>
                  <a:cubicBezTo>
                    <a:pt x="1286" y="810"/>
                    <a:pt x="1242" y="675"/>
                    <a:pt x="1205" y="539"/>
                  </a:cubicBezTo>
                  <a:cubicBezTo>
                    <a:pt x="1156" y="363"/>
                    <a:pt x="1117" y="183"/>
                    <a:pt x="1086" y="1"/>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489"/>
            <p:cNvSpPr/>
            <p:nvPr/>
          </p:nvSpPr>
          <p:spPr>
            <a:xfrm>
              <a:off x="-323035" y="2453236"/>
              <a:ext cx="810440" cy="767607"/>
            </a:xfrm>
            <a:custGeom>
              <a:rect b="b" l="l" r="r" t="t"/>
              <a:pathLst>
                <a:path extrusionOk="0" h="7274" w="7689">
                  <a:moveTo>
                    <a:pt x="1" y="0"/>
                  </a:moveTo>
                  <a:cubicBezTo>
                    <a:pt x="32" y="135"/>
                    <a:pt x="67" y="271"/>
                    <a:pt x="105" y="402"/>
                  </a:cubicBezTo>
                  <a:cubicBezTo>
                    <a:pt x="536" y="1862"/>
                    <a:pt x="1469" y="3145"/>
                    <a:pt x="2744" y="3999"/>
                  </a:cubicBezTo>
                  <a:lnTo>
                    <a:pt x="7637" y="7273"/>
                  </a:lnTo>
                  <a:lnTo>
                    <a:pt x="7637" y="7134"/>
                  </a:lnTo>
                  <a:cubicBezTo>
                    <a:pt x="7637" y="6950"/>
                    <a:pt x="7656" y="6771"/>
                    <a:pt x="7688" y="6596"/>
                  </a:cubicBezTo>
                  <a:lnTo>
                    <a:pt x="2893" y="3388"/>
                  </a:lnTo>
                  <a:cubicBezTo>
                    <a:pt x="1925" y="2739"/>
                    <a:pt x="1192" y="1792"/>
                    <a:pt x="801" y="708"/>
                  </a:cubicBezTo>
                  <a:cubicBezTo>
                    <a:pt x="800" y="707"/>
                    <a:pt x="800" y="705"/>
                    <a:pt x="800" y="704"/>
                  </a:cubicBezTo>
                  <a:cubicBezTo>
                    <a:pt x="745" y="558"/>
                    <a:pt x="857" y="402"/>
                    <a:pt x="1013" y="402"/>
                  </a:cubicBezTo>
                  <a:lnTo>
                    <a:pt x="1263" y="402"/>
                  </a:lnTo>
                  <a:cubicBezTo>
                    <a:pt x="1216" y="271"/>
                    <a:pt x="1172" y="135"/>
                    <a:pt x="1135"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489"/>
            <p:cNvSpPr/>
            <p:nvPr/>
          </p:nvSpPr>
          <p:spPr>
            <a:xfrm>
              <a:off x="-423062" y="2382744"/>
              <a:ext cx="336761" cy="70703"/>
            </a:xfrm>
            <a:custGeom>
              <a:rect b="b" l="l" r="r" t="t"/>
              <a:pathLst>
                <a:path extrusionOk="0" h="670" w="3195">
                  <a:moveTo>
                    <a:pt x="0" y="0"/>
                  </a:moveTo>
                  <a:lnTo>
                    <a:pt x="0" y="241"/>
                  </a:lnTo>
                  <a:cubicBezTo>
                    <a:pt x="0" y="477"/>
                    <a:pt x="191" y="669"/>
                    <a:pt x="428" y="669"/>
                  </a:cubicBezTo>
                  <a:lnTo>
                    <a:pt x="2766" y="669"/>
                  </a:lnTo>
                  <a:cubicBezTo>
                    <a:pt x="3003" y="669"/>
                    <a:pt x="3195" y="477"/>
                    <a:pt x="3195" y="241"/>
                  </a:cubicBezTo>
                  <a:lnTo>
                    <a:pt x="3195"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489"/>
            <p:cNvSpPr/>
            <p:nvPr/>
          </p:nvSpPr>
          <p:spPr>
            <a:xfrm>
              <a:off x="-423062" y="2382849"/>
              <a:ext cx="336761" cy="70598"/>
            </a:xfrm>
            <a:custGeom>
              <a:rect b="b" l="l" r="r" t="t"/>
              <a:pathLst>
                <a:path extrusionOk="0" h="669" w="3195">
                  <a:moveTo>
                    <a:pt x="0" y="0"/>
                  </a:moveTo>
                  <a:lnTo>
                    <a:pt x="0" y="240"/>
                  </a:lnTo>
                  <a:cubicBezTo>
                    <a:pt x="0" y="476"/>
                    <a:pt x="191" y="668"/>
                    <a:pt x="428" y="668"/>
                  </a:cubicBezTo>
                  <a:lnTo>
                    <a:pt x="506" y="668"/>
                  </a:lnTo>
                  <a:cubicBezTo>
                    <a:pt x="506" y="392"/>
                    <a:pt x="729" y="170"/>
                    <a:pt x="1005" y="170"/>
                  </a:cubicBezTo>
                  <a:lnTo>
                    <a:pt x="3195" y="170"/>
                  </a:lnTo>
                  <a:lnTo>
                    <a:pt x="3195" y="0"/>
                  </a:ln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489"/>
            <p:cNvSpPr/>
            <p:nvPr/>
          </p:nvSpPr>
          <p:spPr>
            <a:xfrm>
              <a:off x="-1059699" y="1940796"/>
              <a:ext cx="1610234" cy="115869"/>
            </a:xfrm>
            <a:custGeom>
              <a:rect b="b" l="l" r="r" t="t"/>
              <a:pathLst>
                <a:path extrusionOk="0" h="1098" w="15277">
                  <a:moveTo>
                    <a:pt x="764" y="0"/>
                  </a:moveTo>
                  <a:cubicBezTo>
                    <a:pt x="341" y="0"/>
                    <a:pt x="1" y="341"/>
                    <a:pt x="1" y="763"/>
                  </a:cubicBezTo>
                  <a:lnTo>
                    <a:pt x="1" y="1097"/>
                  </a:lnTo>
                  <a:cubicBezTo>
                    <a:pt x="1" y="677"/>
                    <a:pt x="341" y="334"/>
                    <a:pt x="764" y="334"/>
                  </a:cubicBezTo>
                  <a:lnTo>
                    <a:pt x="14513" y="334"/>
                  </a:lnTo>
                  <a:cubicBezTo>
                    <a:pt x="14934" y="334"/>
                    <a:pt x="15276" y="675"/>
                    <a:pt x="15276" y="1097"/>
                  </a:cubicBezTo>
                  <a:lnTo>
                    <a:pt x="15276" y="763"/>
                  </a:lnTo>
                  <a:cubicBezTo>
                    <a:pt x="15276" y="341"/>
                    <a:pt x="14934" y="0"/>
                    <a:pt x="14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489"/>
            <p:cNvSpPr/>
            <p:nvPr/>
          </p:nvSpPr>
          <p:spPr>
            <a:xfrm>
              <a:off x="-1059699" y="1976042"/>
              <a:ext cx="1610234" cy="406809"/>
            </a:xfrm>
            <a:custGeom>
              <a:rect b="b" l="l" r="r" t="t"/>
              <a:pathLst>
                <a:path extrusionOk="0" h="3855" w="15277">
                  <a:moveTo>
                    <a:pt x="764" y="0"/>
                  </a:moveTo>
                  <a:cubicBezTo>
                    <a:pt x="341" y="0"/>
                    <a:pt x="1" y="341"/>
                    <a:pt x="1" y="763"/>
                  </a:cubicBezTo>
                  <a:lnTo>
                    <a:pt x="1" y="3091"/>
                  </a:lnTo>
                  <a:cubicBezTo>
                    <a:pt x="1" y="3513"/>
                    <a:pt x="341" y="3854"/>
                    <a:pt x="764" y="3854"/>
                  </a:cubicBezTo>
                  <a:lnTo>
                    <a:pt x="14513" y="3854"/>
                  </a:lnTo>
                  <a:cubicBezTo>
                    <a:pt x="14934" y="3854"/>
                    <a:pt x="15276" y="3513"/>
                    <a:pt x="15276" y="3091"/>
                  </a:cubicBezTo>
                  <a:lnTo>
                    <a:pt x="15276" y="763"/>
                  </a:lnTo>
                  <a:cubicBezTo>
                    <a:pt x="15276" y="342"/>
                    <a:pt x="14934" y="0"/>
                    <a:pt x="1451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489"/>
            <p:cNvSpPr/>
            <p:nvPr/>
          </p:nvSpPr>
          <p:spPr>
            <a:xfrm>
              <a:off x="-1094271" y="2097715"/>
              <a:ext cx="1679273" cy="128005"/>
            </a:xfrm>
            <a:custGeom>
              <a:rect b="b" l="l" r="r" t="t"/>
              <a:pathLst>
                <a:path extrusionOk="0" h="1213" w="15932">
                  <a:moveTo>
                    <a:pt x="607" y="0"/>
                  </a:moveTo>
                  <a:cubicBezTo>
                    <a:pt x="272" y="0"/>
                    <a:pt x="0" y="272"/>
                    <a:pt x="0" y="606"/>
                  </a:cubicBezTo>
                  <a:cubicBezTo>
                    <a:pt x="0" y="632"/>
                    <a:pt x="1" y="656"/>
                    <a:pt x="6" y="681"/>
                  </a:cubicBezTo>
                  <a:cubicBezTo>
                    <a:pt x="17" y="775"/>
                    <a:pt x="51" y="864"/>
                    <a:pt x="102" y="941"/>
                  </a:cubicBezTo>
                  <a:cubicBezTo>
                    <a:pt x="123" y="974"/>
                    <a:pt x="149" y="1006"/>
                    <a:pt x="179" y="1035"/>
                  </a:cubicBezTo>
                  <a:cubicBezTo>
                    <a:pt x="222" y="1079"/>
                    <a:pt x="273" y="1117"/>
                    <a:pt x="329" y="1145"/>
                  </a:cubicBezTo>
                  <a:cubicBezTo>
                    <a:pt x="412" y="1189"/>
                    <a:pt x="507" y="1212"/>
                    <a:pt x="607" y="1212"/>
                  </a:cubicBezTo>
                  <a:lnTo>
                    <a:pt x="15324" y="1212"/>
                  </a:lnTo>
                  <a:cubicBezTo>
                    <a:pt x="15425" y="1212"/>
                    <a:pt x="15519" y="1189"/>
                    <a:pt x="15602" y="1145"/>
                  </a:cubicBezTo>
                  <a:cubicBezTo>
                    <a:pt x="15695" y="1097"/>
                    <a:pt x="15773" y="1027"/>
                    <a:pt x="15830" y="941"/>
                  </a:cubicBezTo>
                  <a:cubicBezTo>
                    <a:pt x="15881" y="866"/>
                    <a:pt x="15914" y="775"/>
                    <a:pt x="15925" y="681"/>
                  </a:cubicBezTo>
                  <a:cubicBezTo>
                    <a:pt x="15929" y="656"/>
                    <a:pt x="15931" y="631"/>
                    <a:pt x="15931" y="606"/>
                  </a:cubicBezTo>
                  <a:cubicBezTo>
                    <a:pt x="15931" y="440"/>
                    <a:pt x="15863" y="288"/>
                    <a:pt x="15754" y="179"/>
                  </a:cubicBezTo>
                  <a:cubicBezTo>
                    <a:pt x="15645" y="68"/>
                    <a:pt x="15494" y="0"/>
                    <a:pt x="15326"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489"/>
            <p:cNvSpPr/>
            <p:nvPr/>
          </p:nvSpPr>
          <p:spPr>
            <a:xfrm>
              <a:off x="-1106182" y="2147946"/>
              <a:ext cx="1703094" cy="27648"/>
            </a:xfrm>
            <a:custGeom>
              <a:rect b="b" l="l" r="r" t="t"/>
              <a:pathLst>
                <a:path extrusionOk="0" h="262" w="16158">
                  <a:moveTo>
                    <a:pt x="131" y="1"/>
                  </a:moveTo>
                  <a:cubicBezTo>
                    <a:pt x="58" y="1"/>
                    <a:pt x="1" y="58"/>
                    <a:pt x="1" y="130"/>
                  </a:cubicBezTo>
                  <a:cubicBezTo>
                    <a:pt x="1" y="166"/>
                    <a:pt x="16" y="198"/>
                    <a:pt x="39" y="223"/>
                  </a:cubicBezTo>
                  <a:cubicBezTo>
                    <a:pt x="62" y="246"/>
                    <a:pt x="93" y="259"/>
                    <a:pt x="128" y="261"/>
                  </a:cubicBezTo>
                  <a:lnTo>
                    <a:pt x="16030" y="261"/>
                  </a:lnTo>
                  <a:cubicBezTo>
                    <a:pt x="16101" y="258"/>
                    <a:pt x="16157" y="201"/>
                    <a:pt x="16157" y="130"/>
                  </a:cubicBezTo>
                  <a:cubicBezTo>
                    <a:pt x="16157" y="95"/>
                    <a:pt x="16142" y="63"/>
                    <a:pt x="16118" y="39"/>
                  </a:cubicBezTo>
                  <a:cubicBezTo>
                    <a:pt x="16094" y="15"/>
                    <a:pt x="16062" y="1"/>
                    <a:pt x="16026"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489"/>
            <p:cNvSpPr/>
            <p:nvPr/>
          </p:nvSpPr>
          <p:spPr>
            <a:xfrm>
              <a:off x="-1092690" y="2175488"/>
              <a:ext cx="1676216" cy="21528"/>
            </a:xfrm>
            <a:custGeom>
              <a:rect b="b" l="l" r="r" t="t"/>
              <a:pathLst>
                <a:path extrusionOk="0" h="204" w="15903">
                  <a:moveTo>
                    <a:pt x="1" y="0"/>
                  </a:moveTo>
                  <a:cubicBezTo>
                    <a:pt x="16" y="73"/>
                    <a:pt x="46" y="142"/>
                    <a:pt x="86" y="204"/>
                  </a:cubicBezTo>
                  <a:lnTo>
                    <a:pt x="15816" y="204"/>
                  </a:lnTo>
                  <a:cubicBezTo>
                    <a:pt x="15857" y="144"/>
                    <a:pt x="15887" y="74"/>
                    <a:pt x="1590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489"/>
            <p:cNvSpPr/>
            <p:nvPr/>
          </p:nvSpPr>
          <p:spPr>
            <a:xfrm>
              <a:off x="-1059699" y="2218438"/>
              <a:ext cx="1610234" cy="164412"/>
            </a:xfrm>
            <a:custGeom>
              <a:rect b="b" l="l" r="r" t="t"/>
              <a:pathLst>
                <a:path extrusionOk="0" h="1558" w="15277">
                  <a:moveTo>
                    <a:pt x="1" y="1"/>
                  </a:moveTo>
                  <a:lnTo>
                    <a:pt x="1" y="794"/>
                  </a:lnTo>
                  <a:cubicBezTo>
                    <a:pt x="1" y="1216"/>
                    <a:pt x="341" y="1557"/>
                    <a:pt x="764" y="1557"/>
                  </a:cubicBezTo>
                  <a:lnTo>
                    <a:pt x="1794" y="1557"/>
                  </a:lnTo>
                  <a:cubicBezTo>
                    <a:pt x="1794" y="932"/>
                    <a:pt x="2302" y="424"/>
                    <a:pt x="2927" y="424"/>
                  </a:cubicBezTo>
                  <a:lnTo>
                    <a:pt x="15276" y="424"/>
                  </a:lnTo>
                  <a:lnTo>
                    <a:pt x="15276" y="1"/>
                  </a:lnTo>
                  <a:cubicBezTo>
                    <a:pt x="15193" y="45"/>
                    <a:pt x="15098" y="68"/>
                    <a:pt x="14998" y="68"/>
                  </a:cubicBezTo>
                  <a:lnTo>
                    <a:pt x="279" y="68"/>
                  </a:lnTo>
                  <a:cubicBezTo>
                    <a:pt x="179" y="68"/>
                    <a:pt x="84" y="45"/>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489"/>
            <p:cNvSpPr/>
            <p:nvPr/>
          </p:nvSpPr>
          <p:spPr>
            <a:xfrm>
              <a:off x="3331301" y="2396462"/>
              <a:ext cx="833628" cy="824592"/>
            </a:xfrm>
            <a:custGeom>
              <a:rect b="b" l="l" r="r" t="t"/>
              <a:pathLst>
                <a:path extrusionOk="0" h="7814" w="7909">
                  <a:moveTo>
                    <a:pt x="6823" y="1"/>
                  </a:moveTo>
                  <a:cubicBezTo>
                    <a:pt x="6793" y="183"/>
                    <a:pt x="6753" y="363"/>
                    <a:pt x="6704" y="539"/>
                  </a:cubicBezTo>
                  <a:cubicBezTo>
                    <a:pt x="6667" y="675"/>
                    <a:pt x="6623" y="810"/>
                    <a:pt x="6576" y="942"/>
                  </a:cubicBezTo>
                  <a:cubicBezTo>
                    <a:pt x="6184" y="2026"/>
                    <a:pt x="5452" y="2974"/>
                    <a:pt x="4483" y="3622"/>
                  </a:cubicBezTo>
                  <a:lnTo>
                    <a:pt x="1" y="6622"/>
                  </a:lnTo>
                  <a:cubicBezTo>
                    <a:pt x="66" y="6786"/>
                    <a:pt x="118" y="6958"/>
                    <a:pt x="150" y="7136"/>
                  </a:cubicBezTo>
                  <a:cubicBezTo>
                    <a:pt x="184" y="7311"/>
                    <a:pt x="202" y="7490"/>
                    <a:pt x="202" y="7673"/>
                  </a:cubicBezTo>
                  <a:lnTo>
                    <a:pt x="202" y="7813"/>
                  </a:lnTo>
                  <a:lnTo>
                    <a:pt x="5095" y="4538"/>
                  </a:lnTo>
                  <a:cubicBezTo>
                    <a:pt x="6369" y="3685"/>
                    <a:pt x="7303" y="2401"/>
                    <a:pt x="7733" y="942"/>
                  </a:cubicBezTo>
                  <a:cubicBezTo>
                    <a:pt x="7771" y="810"/>
                    <a:pt x="7808" y="675"/>
                    <a:pt x="7838" y="539"/>
                  </a:cubicBezTo>
                  <a:cubicBezTo>
                    <a:pt x="7848" y="494"/>
                    <a:pt x="7860" y="448"/>
                    <a:pt x="7868" y="404"/>
                  </a:cubicBezTo>
                  <a:cubicBezTo>
                    <a:pt x="7883" y="330"/>
                    <a:pt x="7897" y="257"/>
                    <a:pt x="7909" y="183"/>
                  </a:cubicBezTo>
                  <a:lnTo>
                    <a:pt x="6823" y="1"/>
                  </a:ln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489"/>
            <p:cNvSpPr/>
            <p:nvPr/>
          </p:nvSpPr>
          <p:spPr>
            <a:xfrm>
              <a:off x="3347112" y="2453236"/>
              <a:ext cx="810440" cy="767607"/>
            </a:xfrm>
            <a:custGeom>
              <a:rect b="b" l="l" r="r" t="t"/>
              <a:pathLst>
                <a:path extrusionOk="0" h="7274" w="7689">
                  <a:moveTo>
                    <a:pt x="6553" y="0"/>
                  </a:moveTo>
                  <a:cubicBezTo>
                    <a:pt x="6516" y="135"/>
                    <a:pt x="6472" y="271"/>
                    <a:pt x="6425" y="402"/>
                  </a:cubicBezTo>
                  <a:lnTo>
                    <a:pt x="6675" y="402"/>
                  </a:lnTo>
                  <a:cubicBezTo>
                    <a:pt x="6831" y="402"/>
                    <a:pt x="6942" y="558"/>
                    <a:pt x="6889" y="704"/>
                  </a:cubicBezTo>
                  <a:cubicBezTo>
                    <a:pt x="6889" y="705"/>
                    <a:pt x="6889" y="707"/>
                    <a:pt x="6887" y="708"/>
                  </a:cubicBezTo>
                  <a:cubicBezTo>
                    <a:pt x="6495" y="1792"/>
                    <a:pt x="5763" y="2739"/>
                    <a:pt x="4795" y="3388"/>
                  </a:cubicBezTo>
                  <a:lnTo>
                    <a:pt x="0" y="6596"/>
                  </a:lnTo>
                  <a:cubicBezTo>
                    <a:pt x="34" y="6771"/>
                    <a:pt x="52" y="6950"/>
                    <a:pt x="52" y="7134"/>
                  </a:cubicBezTo>
                  <a:lnTo>
                    <a:pt x="52" y="7273"/>
                  </a:lnTo>
                  <a:lnTo>
                    <a:pt x="4946" y="3999"/>
                  </a:lnTo>
                  <a:cubicBezTo>
                    <a:pt x="6219" y="3145"/>
                    <a:pt x="7153" y="1862"/>
                    <a:pt x="7583" y="402"/>
                  </a:cubicBezTo>
                  <a:cubicBezTo>
                    <a:pt x="7621" y="271"/>
                    <a:pt x="7658" y="135"/>
                    <a:pt x="7688" y="0"/>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489"/>
            <p:cNvSpPr/>
            <p:nvPr/>
          </p:nvSpPr>
          <p:spPr>
            <a:xfrm>
              <a:off x="3920928" y="2382744"/>
              <a:ext cx="336761" cy="70703"/>
            </a:xfrm>
            <a:custGeom>
              <a:rect b="b" l="l" r="r" t="t"/>
              <a:pathLst>
                <a:path extrusionOk="0" h="670" w="3195">
                  <a:moveTo>
                    <a:pt x="0" y="0"/>
                  </a:moveTo>
                  <a:lnTo>
                    <a:pt x="0" y="241"/>
                  </a:lnTo>
                  <a:cubicBezTo>
                    <a:pt x="0" y="477"/>
                    <a:pt x="191" y="669"/>
                    <a:pt x="428" y="669"/>
                  </a:cubicBezTo>
                  <a:lnTo>
                    <a:pt x="2766" y="669"/>
                  </a:lnTo>
                  <a:cubicBezTo>
                    <a:pt x="3004" y="669"/>
                    <a:pt x="3195" y="477"/>
                    <a:pt x="3195" y="241"/>
                  </a:cubicBezTo>
                  <a:lnTo>
                    <a:pt x="3195" y="0"/>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489"/>
            <p:cNvSpPr/>
            <p:nvPr/>
          </p:nvSpPr>
          <p:spPr>
            <a:xfrm>
              <a:off x="3920928" y="2382849"/>
              <a:ext cx="336761" cy="70598"/>
            </a:xfrm>
            <a:custGeom>
              <a:rect b="b" l="l" r="r" t="t"/>
              <a:pathLst>
                <a:path extrusionOk="0" h="669" w="3195">
                  <a:moveTo>
                    <a:pt x="0" y="0"/>
                  </a:moveTo>
                  <a:lnTo>
                    <a:pt x="0" y="170"/>
                  </a:lnTo>
                  <a:lnTo>
                    <a:pt x="2190" y="170"/>
                  </a:lnTo>
                  <a:cubicBezTo>
                    <a:pt x="2466" y="170"/>
                    <a:pt x="2688" y="392"/>
                    <a:pt x="2688" y="668"/>
                  </a:cubicBezTo>
                  <a:lnTo>
                    <a:pt x="2766" y="668"/>
                  </a:lnTo>
                  <a:cubicBezTo>
                    <a:pt x="3004" y="668"/>
                    <a:pt x="3195" y="476"/>
                    <a:pt x="3195" y="240"/>
                  </a:cubicBezTo>
                  <a:lnTo>
                    <a:pt x="3195" y="0"/>
                  </a:lnTo>
                  <a:close/>
                </a:path>
              </a:pathLst>
            </a:custGeom>
            <a:solidFill>
              <a:srgbClr val="66555E">
                <a:alpha val="129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489"/>
            <p:cNvSpPr/>
            <p:nvPr/>
          </p:nvSpPr>
          <p:spPr>
            <a:xfrm>
              <a:off x="3284186" y="1940796"/>
              <a:ext cx="1610234" cy="115869"/>
            </a:xfrm>
            <a:custGeom>
              <a:rect b="b" l="l" r="r" t="t"/>
              <a:pathLst>
                <a:path extrusionOk="0" h="1098" w="15277">
                  <a:moveTo>
                    <a:pt x="764" y="0"/>
                  </a:moveTo>
                  <a:cubicBezTo>
                    <a:pt x="341" y="0"/>
                    <a:pt x="1" y="341"/>
                    <a:pt x="1" y="763"/>
                  </a:cubicBezTo>
                  <a:lnTo>
                    <a:pt x="1" y="1097"/>
                  </a:lnTo>
                  <a:cubicBezTo>
                    <a:pt x="1" y="675"/>
                    <a:pt x="343" y="334"/>
                    <a:pt x="764" y="334"/>
                  </a:cubicBezTo>
                  <a:lnTo>
                    <a:pt x="14513" y="334"/>
                  </a:lnTo>
                  <a:cubicBezTo>
                    <a:pt x="14935" y="334"/>
                    <a:pt x="15276" y="677"/>
                    <a:pt x="15276" y="1097"/>
                  </a:cubicBezTo>
                  <a:lnTo>
                    <a:pt x="15276" y="763"/>
                  </a:lnTo>
                  <a:cubicBezTo>
                    <a:pt x="15276" y="341"/>
                    <a:pt x="14935" y="0"/>
                    <a:pt x="14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489"/>
            <p:cNvSpPr/>
            <p:nvPr/>
          </p:nvSpPr>
          <p:spPr>
            <a:xfrm>
              <a:off x="3284186" y="1976042"/>
              <a:ext cx="1610234" cy="406809"/>
            </a:xfrm>
            <a:custGeom>
              <a:rect b="b" l="l" r="r" t="t"/>
              <a:pathLst>
                <a:path extrusionOk="0" h="3855" w="15277">
                  <a:moveTo>
                    <a:pt x="764" y="0"/>
                  </a:moveTo>
                  <a:cubicBezTo>
                    <a:pt x="341" y="0"/>
                    <a:pt x="1" y="342"/>
                    <a:pt x="1" y="763"/>
                  </a:cubicBezTo>
                  <a:lnTo>
                    <a:pt x="1" y="3091"/>
                  </a:lnTo>
                  <a:cubicBezTo>
                    <a:pt x="1" y="3513"/>
                    <a:pt x="343" y="3854"/>
                    <a:pt x="764" y="3854"/>
                  </a:cubicBezTo>
                  <a:lnTo>
                    <a:pt x="14513" y="3854"/>
                  </a:lnTo>
                  <a:cubicBezTo>
                    <a:pt x="14935" y="3854"/>
                    <a:pt x="15276" y="3513"/>
                    <a:pt x="15276" y="3091"/>
                  </a:cubicBezTo>
                  <a:lnTo>
                    <a:pt x="15276" y="763"/>
                  </a:lnTo>
                  <a:cubicBezTo>
                    <a:pt x="15276" y="341"/>
                    <a:pt x="14935" y="0"/>
                    <a:pt x="14513" y="0"/>
                  </a:cubicBezTo>
                  <a:close/>
                </a:path>
              </a:pathLst>
            </a:custGeom>
            <a:solidFill>
              <a:srgbClr val="5656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489"/>
            <p:cNvSpPr/>
            <p:nvPr/>
          </p:nvSpPr>
          <p:spPr>
            <a:xfrm>
              <a:off x="3249614" y="2097715"/>
              <a:ext cx="1679378" cy="128005"/>
            </a:xfrm>
            <a:custGeom>
              <a:rect b="b" l="l" r="r" t="t"/>
              <a:pathLst>
                <a:path extrusionOk="0" h="1213" w="15933">
                  <a:moveTo>
                    <a:pt x="606" y="0"/>
                  </a:moveTo>
                  <a:cubicBezTo>
                    <a:pt x="438" y="0"/>
                    <a:pt x="288" y="68"/>
                    <a:pt x="179" y="179"/>
                  </a:cubicBezTo>
                  <a:cubicBezTo>
                    <a:pt x="68" y="288"/>
                    <a:pt x="0" y="440"/>
                    <a:pt x="0" y="606"/>
                  </a:cubicBezTo>
                  <a:cubicBezTo>
                    <a:pt x="0" y="631"/>
                    <a:pt x="1" y="656"/>
                    <a:pt x="6" y="681"/>
                  </a:cubicBezTo>
                  <a:cubicBezTo>
                    <a:pt x="17" y="775"/>
                    <a:pt x="51" y="866"/>
                    <a:pt x="102" y="941"/>
                  </a:cubicBezTo>
                  <a:cubicBezTo>
                    <a:pt x="158" y="1027"/>
                    <a:pt x="236" y="1097"/>
                    <a:pt x="329" y="1145"/>
                  </a:cubicBezTo>
                  <a:cubicBezTo>
                    <a:pt x="412" y="1189"/>
                    <a:pt x="507" y="1212"/>
                    <a:pt x="606" y="1212"/>
                  </a:cubicBezTo>
                  <a:lnTo>
                    <a:pt x="15326" y="1212"/>
                  </a:lnTo>
                  <a:cubicBezTo>
                    <a:pt x="15426" y="1212"/>
                    <a:pt x="15520" y="1189"/>
                    <a:pt x="15604" y="1145"/>
                  </a:cubicBezTo>
                  <a:cubicBezTo>
                    <a:pt x="15660" y="1117"/>
                    <a:pt x="15711" y="1079"/>
                    <a:pt x="15754" y="1035"/>
                  </a:cubicBezTo>
                  <a:cubicBezTo>
                    <a:pt x="15784" y="1006"/>
                    <a:pt x="15809" y="974"/>
                    <a:pt x="15831" y="941"/>
                  </a:cubicBezTo>
                  <a:cubicBezTo>
                    <a:pt x="15882" y="864"/>
                    <a:pt x="15916" y="775"/>
                    <a:pt x="15927" y="681"/>
                  </a:cubicBezTo>
                  <a:cubicBezTo>
                    <a:pt x="15929" y="656"/>
                    <a:pt x="15932" y="632"/>
                    <a:pt x="15932" y="606"/>
                  </a:cubicBezTo>
                  <a:cubicBezTo>
                    <a:pt x="15932" y="272"/>
                    <a:pt x="15661" y="0"/>
                    <a:pt x="15325"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489"/>
            <p:cNvSpPr/>
            <p:nvPr/>
          </p:nvSpPr>
          <p:spPr>
            <a:xfrm>
              <a:off x="3237703" y="2147946"/>
              <a:ext cx="1702883" cy="27648"/>
            </a:xfrm>
            <a:custGeom>
              <a:rect b="b" l="l" r="r" t="t"/>
              <a:pathLst>
                <a:path extrusionOk="0" h="262" w="16156">
                  <a:moveTo>
                    <a:pt x="131" y="1"/>
                  </a:moveTo>
                  <a:cubicBezTo>
                    <a:pt x="95" y="1"/>
                    <a:pt x="63" y="15"/>
                    <a:pt x="39" y="39"/>
                  </a:cubicBezTo>
                  <a:cubicBezTo>
                    <a:pt x="16" y="63"/>
                    <a:pt x="1" y="95"/>
                    <a:pt x="1" y="130"/>
                  </a:cubicBezTo>
                  <a:cubicBezTo>
                    <a:pt x="1" y="201"/>
                    <a:pt x="57" y="258"/>
                    <a:pt x="128" y="261"/>
                  </a:cubicBezTo>
                  <a:lnTo>
                    <a:pt x="16029" y="261"/>
                  </a:lnTo>
                  <a:cubicBezTo>
                    <a:pt x="16063" y="259"/>
                    <a:pt x="16094" y="246"/>
                    <a:pt x="16117" y="223"/>
                  </a:cubicBezTo>
                  <a:cubicBezTo>
                    <a:pt x="16140" y="198"/>
                    <a:pt x="16155" y="166"/>
                    <a:pt x="16155" y="130"/>
                  </a:cubicBezTo>
                  <a:cubicBezTo>
                    <a:pt x="16155" y="58"/>
                    <a:pt x="16098" y="1"/>
                    <a:pt x="16025" y="1"/>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489"/>
            <p:cNvSpPr/>
            <p:nvPr/>
          </p:nvSpPr>
          <p:spPr>
            <a:xfrm>
              <a:off x="3251195" y="2175488"/>
              <a:ext cx="1676216" cy="21528"/>
            </a:xfrm>
            <a:custGeom>
              <a:rect b="b" l="l" r="r" t="t"/>
              <a:pathLst>
                <a:path extrusionOk="0" h="204" w="15903">
                  <a:moveTo>
                    <a:pt x="1" y="0"/>
                  </a:moveTo>
                  <a:cubicBezTo>
                    <a:pt x="16" y="74"/>
                    <a:pt x="46" y="144"/>
                    <a:pt x="87" y="204"/>
                  </a:cubicBezTo>
                  <a:lnTo>
                    <a:pt x="15816" y="204"/>
                  </a:lnTo>
                  <a:cubicBezTo>
                    <a:pt x="15857" y="142"/>
                    <a:pt x="15887" y="73"/>
                    <a:pt x="15902" y="0"/>
                  </a:cubicBez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489"/>
            <p:cNvSpPr/>
            <p:nvPr/>
          </p:nvSpPr>
          <p:spPr>
            <a:xfrm>
              <a:off x="3284186" y="2218438"/>
              <a:ext cx="1610234" cy="164412"/>
            </a:xfrm>
            <a:custGeom>
              <a:rect b="b" l="l" r="r" t="t"/>
              <a:pathLst>
                <a:path extrusionOk="0" h="1558" w="15277">
                  <a:moveTo>
                    <a:pt x="1" y="1"/>
                  </a:moveTo>
                  <a:lnTo>
                    <a:pt x="1" y="424"/>
                  </a:lnTo>
                  <a:lnTo>
                    <a:pt x="12349" y="424"/>
                  </a:lnTo>
                  <a:cubicBezTo>
                    <a:pt x="12975" y="424"/>
                    <a:pt x="13483" y="932"/>
                    <a:pt x="13483" y="1557"/>
                  </a:cubicBezTo>
                  <a:lnTo>
                    <a:pt x="14513" y="1557"/>
                  </a:lnTo>
                  <a:cubicBezTo>
                    <a:pt x="14935" y="1557"/>
                    <a:pt x="15276" y="1216"/>
                    <a:pt x="15276" y="794"/>
                  </a:cubicBezTo>
                  <a:lnTo>
                    <a:pt x="15276" y="1"/>
                  </a:lnTo>
                  <a:cubicBezTo>
                    <a:pt x="15192" y="45"/>
                    <a:pt x="15098" y="68"/>
                    <a:pt x="14998" y="68"/>
                  </a:cubicBezTo>
                  <a:lnTo>
                    <a:pt x="278" y="68"/>
                  </a:lnTo>
                  <a:cubicBezTo>
                    <a:pt x="179" y="68"/>
                    <a:pt x="84" y="45"/>
                    <a:pt x="1" y="1"/>
                  </a:cubicBezTo>
                  <a:close/>
                </a:path>
              </a:pathLst>
            </a:custGeom>
            <a:solidFill>
              <a:srgbClr val="000000">
                <a:alpha val="2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489"/>
            <p:cNvSpPr/>
            <p:nvPr/>
          </p:nvSpPr>
          <p:spPr>
            <a:xfrm>
              <a:off x="904283" y="3648438"/>
              <a:ext cx="143031" cy="1130200"/>
            </a:xfrm>
            <a:custGeom>
              <a:rect b="b" l="l" r="r" t="t"/>
              <a:pathLst>
                <a:path extrusionOk="0" h="10710" w="1357">
                  <a:moveTo>
                    <a:pt x="1" y="0"/>
                  </a:moveTo>
                  <a:lnTo>
                    <a:pt x="1" y="10671"/>
                  </a:lnTo>
                  <a:cubicBezTo>
                    <a:pt x="1" y="10693"/>
                    <a:pt x="18" y="10709"/>
                    <a:pt x="39" y="10709"/>
                  </a:cubicBezTo>
                  <a:lnTo>
                    <a:pt x="1357" y="10709"/>
                  </a:lnTo>
                  <a:lnTo>
                    <a:pt x="1357" y="0"/>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489"/>
            <p:cNvSpPr/>
            <p:nvPr/>
          </p:nvSpPr>
          <p:spPr>
            <a:xfrm>
              <a:off x="942755" y="3648438"/>
              <a:ext cx="142926" cy="1130200"/>
            </a:xfrm>
            <a:custGeom>
              <a:rect b="b" l="l" r="r" t="t"/>
              <a:pathLst>
                <a:path extrusionOk="0" h="10710" w="1356">
                  <a:moveTo>
                    <a:pt x="0" y="0"/>
                  </a:moveTo>
                  <a:lnTo>
                    <a:pt x="0" y="10671"/>
                  </a:lnTo>
                  <a:cubicBezTo>
                    <a:pt x="0" y="10693"/>
                    <a:pt x="17" y="10709"/>
                    <a:pt x="38" y="10709"/>
                  </a:cubicBezTo>
                  <a:lnTo>
                    <a:pt x="1356" y="10709"/>
                  </a:lnTo>
                  <a:lnTo>
                    <a:pt x="1356"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489"/>
            <p:cNvSpPr/>
            <p:nvPr/>
          </p:nvSpPr>
          <p:spPr>
            <a:xfrm>
              <a:off x="2779831" y="3648438"/>
              <a:ext cx="143137" cy="1130200"/>
            </a:xfrm>
            <a:custGeom>
              <a:rect b="b" l="l" r="r" t="t"/>
              <a:pathLst>
                <a:path extrusionOk="0" h="10710" w="1358">
                  <a:moveTo>
                    <a:pt x="0" y="0"/>
                  </a:moveTo>
                  <a:lnTo>
                    <a:pt x="0" y="10709"/>
                  </a:lnTo>
                  <a:lnTo>
                    <a:pt x="1319" y="10709"/>
                  </a:lnTo>
                  <a:cubicBezTo>
                    <a:pt x="1340" y="10709"/>
                    <a:pt x="1357" y="10693"/>
                    <a:pt x="1357" y="10671"/>
                  </a:cubicBezTo>
                  <a:lnTo>
                    <a:pt x="1357" y="0"/>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489"/>
            <p:cNvSpPr/>
            <p:nvPr/>
          </p:nvSpPr>
          <p:spPr>
            <a:xfrm>
              <a:off x="2745364" y="3648438"/>
              <a:ext cx="142926" cy="1130200"/>
            </a:xfrm>
            <a:custGeom>
              <a:rect b="b" l="l" r="r" t="t"/>
              <a:pathLst>
                <a:path extrusionOk="0" h="10710" w="1356">
                  <a:moveTo>
                    <a:pt x="0" y="0"/>
                  </a:moveTo>
                  <a:lnTo>
                    <a:pt x="0" y="10709"/>
                  </a:lnTo>
                  <a:lnTo>
                    <a:pt x="1318" y="10709"/>
                  </a:lnTo>
                  <a:cubicBezTo>
                    <a:pt x="1339" y="10709"/>
                    <a:pt x="1356" y="10693"/>
                    <a:pt x="1356" y="10671"/>
                  </a:cubicBezTo>
                  <a:lnTo>
                    <a:pt x="1356" y="0"/>
                  </a:lnTo>
                  <a:close/>
                </a:path>
              </a:pathLst>
            </a:custGeom>
            <a:solidFill>
              <a:srgbClr val="FFFFFF">
                <a:alpha val="14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489"/>
            <p:cNvSpPr/>
            <p:nvPr/>
          </p:nvSpPr>
          <p:spPr>
            <a:xfrm>
              <a:off x="970265" y="3648438"/>
              <a:ext cx="1886705" cy="1182330"/>
            </a:xfrm>
            <a:custGeom>
              <a:rect b="b" l="l" r="r" t="t"/>
              <a:pathLst>
                <a:path extrusionOk="0" h="11204" w="17900">
                  <a:moveTo>
                    <a:pt x="377" y="0"/>
                  </a:moveTo>
                  <a:cubicBezTo>
                    <a:pt x="170" y="0"/>
                    <a:pt x="1" y="170"/>
                    <a:pt x="1" y="377"/>
                  </a:cubicBezTo>
                  <a:lnTo>
                    <a:pt x="1" y="10827"/>
                  </a:lnTo>
                  <a:cubicBezTo>
                    <a:pt x="1" y="11035"/>
                    <a:pt x="170" y="11203"/>
                    <a:pt x="377" y="11203"/>
                  </a:cubicBezTo>
                  <a:lnTo>
                    <a:pt x="17523" y="11203"/>
                  </a:lnTo>
                  <a:cubicBezTo>
                    <a:pt x="17730" y="11203"/>
                    <a:pt x="17900" y="11035"/>
                    <a:pt x="17900" y="10827"/>
                  </a:cubicBezTo>
                  <a:lnTo>
                    <a:pt x="17900" y="377"/>
                  </a:lnTo>
                  <a:cubicBezTo>
                    <a:pt x="17900" y="170"/>
                    <a:pt x="17732" y="0"/>
                    <a:pt x="17523" y="0"/>
                  </a:cubicBezTo>
                  <a:close/>
                </a:path>
              </a:pathLst>
            </a:custGeom>
            <a:solidFill>
              <a:srgbClr val="F9CF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489"/>
            <p:cNvSpPr/>
            <p:nvPr/>
          </p:nvSpPr>
          <p:spPr>
            <a:xfrm>
              <a:off x="666703" y="3578051"/>
              <a:ext cx="2493823" cy="70492"/>
            </a:xfrm>
            <a:custGeom>
              <a:rect b="b" l="l" r="r" t="t"/>
              <a:pathLst>
                <a:path extrusionOk="0" h="668" w="23660">
                  <a:moveTo>
                    <a:pt x="1" y="1"/>
                  </a:moveTo>
                  <a:lnTo>
                    <a:pt x="1" y="334"/>
                  </a:lnTo>
                  <a:cubicBezTo>
                    <a:pt x="2" y="519"/>
                    <a:pt x="153" y="667"/>
                    <a:pt x="337" y="667"/>
                  </a:cubicBezTo>
                  <a:lnTo>
                    <a:pt x="23323" y="667"/>
                  </a:lnTo>
                  <a:cubicBezTo>
                    <a:pt x="23508" y="667"/>
                    <a:pt x="23658" y="519"/>
                    <a:pt x="23659" y="334"/>
                  </a:cubicBezTo>
                  <a:lnTo>
                    <a:pt x="23659" y="1"/>
                  </a:lnTo>
                  <a:close/>
                </a:path>
              </a:pathLst>
            </a:custGeom>
            <a:solidFill>
              <a:srgbClr val="EC9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489"/>
            <p:cNvSpPr/>
            <p:nvPr/>
          </p:nvSpPr>
          <p:spPr>
            <a:xfrm>
              <a:off x="666703" y="3577946"/>
              <a:ext cx="2493823" cy="35246"/>
            </a:xfrm>
            <a:custGeom>
              <a:rect b="b" l="l" r="r" t="t"/>
              <a:pathLst>
                <a:path extrusionOk="0" h="334" w="23660">
                  <a:moveTo>
                    <a:pt x="1" y="1"/>
                  </a:moveTo>
                  <a:lnTo>
                    <a:pt x="1" y="334"/>
                  </a:lnTo>
                  <a:lnTo>
                    <a:pt x="23659" y="334"/>
                  </a:lnTo>
                  <a:lnTo>
                    <a:pt x="23659" y="1"/>
                  </a:lnTo>
                  <a:close/>
                </a:path>
              </a:pathLst>
            </a:custGeom>
            <a:solidFill>
              <a:srgbClr val="66555E">
                <a:alpha val="20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489"/>
            <p:cNvSpPr/>
            <p:nvPr/>
          </p:nvSpPr>
          <p:spPr>
            <a:xfrm>
              <a:off x="970160" y="3648333"/>
              <a:ext cx="1886810" cy="1182436"/>
            </a:xfrm>
            <a:custGeom>
              <a:rect b="b" l="l" r="r" t="t"/>
              <a:pathLst>
                <a:path extrusionOk="0" h="11205" w="17901">
                  <a:moveTo>
                    <a:pt x="378" y="0"/>
                  </a:moveTo>
                  <a:cubicBezTo>
                    <a:pt x="170" y="0"/>
                    <a:pt x="0" y="169"/>
                    <a:pt x="0" y="378"/>
                  </a:cubicBezTo>
                  <a:lnTo>
                    <a:pt x="0" y="1558"/>
                  </a:lnTo>
                  <a:lnTo>
                    <a:pt x="11315" y="1558"/>
                  </a:lnTo>
                  <a:cubicBezTo>
                    <a:pt x="14045" y="1558"/>
                    <a:pt x="16325" y="3644"/>
                    <a:pt x="16565" y="6364"/>
                  </a:cubicBezTo>
                  <a:lnTo>
                    <a:pt x="16992" y="11204"/>
                  </a:lnTo>
                  <a:lnTo>
                    <a:pt x="17524" y="11204"/>
                  </a:lnTo>
                  <a:cubicBezTo>
                    <a:pt x="17731" y="11204"/>
                    <a:pt x="17901" y="11036"/>
                    <a:pt x="17901" y="10828"/>
                  </a:cubicBezTo>
                  <a:lnTo>
                    <a:pt x="17901" y="378"/>
                  </a:lnTo>
                  <a:cubicBezTo>
                    <a:pt x="17901" y="171"/>
                    <a:pt x="17733" y="1"/>
                    <a:pt x="17524" y="0"/>
                  </a:cubicBezTo>
                  <a:close/>
                </a:path>
              </a:pathLst>
            </a:custGeom>
            <a:solidFill>
              <a:srgbClr val="EC9836">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489"/>
            <p:cNvSpPr/>
            <p:nvPr/>
          </p:nvSpPr>
          <p:spPr>
            <a:xfrm>
              <a:off x="1792412" y="2633055"/>
              <a:ext cx="159052" cy="246723"/>
            </a:xfrm>
            <a:custGeom>
              <a:rect b="b" l="l" r="r" t="t"/>
              <a:pathLst>
                <a:path extrusionOk="0" h="2338" w="1509">
                  <a:moveTo>
                    <a:pt x="1151" y="1"/>
                  </a:moveTo>
                  <a:cubicBezTo>
                    <a:pt x="1121" y="1"/>
                    <a:pt x="1093" y="3"/>
                    <a:pt x="1064" y="5"/>
                  </a:cubicBezTo>
                  <a:lnTo>
                    <a:pt x="1" y="1995"/>
                  </a:lnTo>
                  <a:cubicBezTo>
                    <a:pt x="76" y="2125"/>
                    <a:pt x="172" y="2240"/>
                    <a:pt x="285" y="2338"/>
                  </a:cubicBezTo>
                  <a:lnTo>
                    <a:pt x="1508" y="51"/>
                  </a:lnTo>
                  <a:cubicBezTo>
                    <a:pt x="1395" y="19"/>
                    <a:pt x="1275" y="3"/>
                    <a:pt x="11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489"/>
            <p:cNvSpPr/>
            <p:nvPr/>
          </p:nvSpPr>
          <p:spPr>
            <a:xfrm>
              <a:off x="1884534" y="2673049"/>
              <a:ext cx="169171" cy="240708"/>
            </a:xfrm>
            <a:custGeom>
              <a:rect b="b" l="l" r="r" t="t"/>
              <a:pathLst>
                <a:path extrusionOk="0" h="2281" w="1605">
                  <a:moveTo>
                    <a:pt x="1204" y="1"/>
                  </a:moveTo>
                  <a:lnTo>
                    <a:pt x="1" y="2251"/>
                  </a:lnTo>
                  <a:cubicBezTo>
                    <a:pt x="91" y="2271"/>
                    <a:pt x="182" y="2281"/>
                    <a:pt x="277" y="2281"/>
                  </a:cubicBezTo>
                  <a:cubicBezTo>
                    <a:pt x="577" y="2281"/>
                    <a:pt x="852" y="2180"/>
                    <a:pt x="1074" y="2014"/>
                  </a:cubicBezTo>
                  <a:lnTo>
                    <a:pt x="1603" y="1026"/>
                  </a:lnTo>
                  <a:cubicBezTo>
                    <a:pt x="1605" y="1001"/>
                    <a:pt x="1605" y="975"/>
                    <a:pt x="1605" y="952"/>
                  </a:cubicBezTo>
                  <a:cubicBezTo>
                    <a:pt x="1605" y="578"/>
                    <a:pt x="1451" y="241"/>
                    <a:pt x="12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489"/>
            <p:cNvSpPr/>
            <p:nvPr/>
          </p:nvSpPr>
          <p:spPr>
            <a:xfrm>
              <a:off x="1773650" y="2773406"/>
              <a:ext cx="273625" cy="140352"/>
            </a:xfrm>
            <a:custGeom>
              <a:rect b="b" l="l" r="r" t="t"/>
              <a:pathLst>
                <a:path extrusionOk="0" h="1330" w="2596">
                  <a:moveTo>
                    <a:pt x="1379" y="1"/>
                  </a:moveTo>
                  <a:lnTo>
                    <a:pt x="722" y="325"/>
                  </a:lnTo>
                  <a:lnTo>
                    <a:pt x="0" y="31"/>
                  </a:lnTo>
                  <a:lnTo>
                    <a:pt x="0" y="31"/>
                  </a:lnTo>
                  <a:cubicBezTo>
                    <a:pt x="6" y="262"/>
                    <a:pt x="70" y="479"/>
                    <a:pt x="179" y="665"/>
                  </a:cubicBezTo>
                  <a:cubicBezTo>
                    <a:pt x="255" y="795"/>
                    <a:pt x="350" y="910"/>
                    <a:pt x="463" y="1008"/>
                  </a:cubicBezTo>
                  <a:cubicBezTo>
                    <a:pt x="629" y="1151"/>
                    <a:pt x="831" y="1254"/>
                    <a:pt x="1053" y="1300"/>
                  </a:cubicBezTo>
                  <a:cubicBezTo>
                    <a:pt x="1143" y="1320"/>
                    <a:pt x="1234" y="1330"/>
                    <a:pt x="1329" y="1330"/>
                  </a:cubicBezTo>
                  <a:cubicBezTo>
                    <a:pt x="1629" y="1330"/>
                    <a:pt x="1904" y="1229"/>
                    <a:pt x="2126" y="1063"/>
                  </a:cubicBezTo>
                  <a:cubicBezTo>
                    <a:pt x="2345" y="899"/>
                    <a:pt x="2512" y="667"/>
                    <a:pt x="2595" y="399"/>
                  </a:cubicBezTo>
                  <a:lnTo>
                    <a:pt x="1379" y="1"/>
                  </a:lnTo>
                  <a:close/>
                </a:path>
              </a:pathLst>
            </a:custGeom>
            <a:solidFill>
              <a:srgbClr val="7A9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86" name="Shape 20486"/>
        <p:cNvGrpSpPr/>
        <p:nvPr/>
      </p:nvGrpSpPr>
      <p:grpSpPr>
        <a:xfrm>
          <a:off x="0" y="0"/>
          <a:ext cx="0" cy="0"/>
          <a:chOff x="0" y="0"/>
          <a:chExt cx="0" cy="0"/>
        </a:xfrm>
      </p:grpSpPr>
      <p:sp>
        <p:nvSpPr>
          <p:cNvPr id="20487" name="Google Shape;20487;p490"/>
          <p:cNvSpPr/>
          <p:nvPr/>
        </p:nvSpPr>
        <p:spPr>
          <a:xfrm>
            <a:off x="4311850" y="1322800"/>
            <a:ext cx="4680600" cy="3883500"/>
          </a:xfrm>
          <a:prstGeom prst="rect">
            <a:avLst/>
          </a:prstGeom>
          <a:solidFill>
            <a:srgbClr val="7A9CC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20488" name="Google Shape;20488;p490"/>
          <p:cNvSpPr txBox="1"/>
          <p:nvPr>
            <p:ph idx="2" type="subTitle"/>
          </p:nvPr>
        </p:nvSpPr>
        <p:spPr>
          <a:xfrm>
            <a:off x="4367200" y="1260100"/>
            <a:ext cx="4574100" cy="38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This study demonstrates how computer vision and deep learning are transforming grape yield estimation in vineyards. By analyzing RGB images captured with drones, smartphones, and robotic platforms, researchers developed automated systems to count grape clusters and berries with over 90% accuracy. Advanced techniques like Mask R-CNN and 3D reconstruction enabled reliable detection even in challenging field conditions, while CycleGAN helped adapt models to different lighting environments. The most accurate methods achieved yield predictions within 6-12% of actual harvest weights weeks before picking—a significant improvement over traditional manual sampling. However, the research also revealed key limitations, particularly the impact of foliage occlusion which can hide up to 72% of berries. These AI solutions offer winemakers earlier, more precise yield forecasts while reducing labor-intensive field measurements. The technology shows particular promise when combined with multi-view imaging and satellite data, paving the way for broader applications in precision agriculture.</a:t>
            </a:r>
            <a:endParaRPr sz="1200"/>
          </a:p>
        </p:txBody>
      </p:sp>
      <p:sp>
        <p:nvSpPr>
          <p:cNvPr id="20489" name="Google Shape;20489;p490"/>
          <p:cNvSpPr txBox="1"/>
          <p:nvPr>
            <p:ph type="title"/>
          </p:nvPr>
        </p:nvSpPr>
        <p:spPr>
          <a:xfrm>
            <a:off x="720000" y="251550"/>
            <a:ext cx="7704000" cy="78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Automated Grape Yield Estimation Using Computer Vision and Deep Learning</a:t>
            </a:r>
            <a:endParaRPr b="1" sz="2800"/>
          </a:p>
        </p:txBody>
      </p:sp>
      <p:pic>
        <p:nvPicPr>
          <p:cNvPr id="20490" name="Google Shape;20490;p490" title="Screenshot 2025-05-02 at 8.11.42 PM.png"/>
          <p:cNvPicPr preferRelativeResize="0"/>
          <p:nvPr/>
        </p:nvPicPr>
        <p:blipFill>
          <a:blip r:embed="rId3">
            <a:alphaModFix/>
          </a:blip>
          <a:stretch>
            <a:fillRect/>
          </a:stretch>
        </p:blipFill>
        <p:spPr>
          <a:xfrm>
            <a:off x="609600" y="1260100"/>
            <a:ext cx="3565424" cy="1702300"/>
          </a:xfrm>
          <a:prstGeom prst="rect">
            <a:avLst/>
          </a:prstGeom>
          <a:noFill/>
          <a:ln>
            <a:noFill/>
          </a:ln>
        </p:spPr>
      </p:pic>
      <p:pic>
        <p:nvPicPr>
          <p:cNvPr id="20491" name="Google Shape;20491;p490" title="Screenshot 2025-05-02 at 8.12.36 PM.png"/>
          <p:cNvPicPr preferRelativeResize="0"/>
          <p:nvPr/>
        </p:nvPicPr>
        <p:blipFill>
          <a:blip r:embed="rId4">
            <a:alphaModFix/>
          </a:blip>
          <a:stretch>
            <a:fillRect/>
          </a:stretch>
        </p:blipFill>
        <p:spPr>
          <a:xfrm>
            <a:off x="793975" y="2962400"/>
            <a:ext cx="1408160" cy="1702300"/>
          </a:xfrm>
          <a:prstGeom prst="rect">
            <a:avLst/>
          </a:prstGeom>
          <a:noFill/>
          <a:ln>
            <a:noFill/>
          </a:ln>
        </p:spPr>
      </p:pic>
      <p:pic>
        <p:nvPicPr>
          <p:cNvPr id="20492" name="Google Shape;20492;p490" title="Screenshot 2025-05-02 at 8.12.57 PM.png"/>
          <p:cNvPicPr preferRelativeResize="0"/>
          <p:nvPr/>
        </p:nvPicPr>
        <p:blipFill>
          <a:blip r:embed="rId5">
            <a:alphaModFix/>
          </a:blip>
          <a:stretch>
            <a:fillRect/>
          </a:stretch>
        </p:blipFill>
        <p:spPr>
          <a:xfrm>
            <a:off x="2202124" y="2962400"/>
            <a:ext cx="1625725" cy="2243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Master's Degree in Remotely Piloted Aircraft System (RPAS) and drones by Slidesgo">
  <a:themeElements>
    <a:clrScheme name="Simple Light">
      <a:dk1>
        <a:srgbClr val="000000"/>
      </a:dk1>
      <a:lt1>
        <a:srgbClr val="DBE3EF"/>
      </a:lt1>
      <a:dk2>
        <a:srgbClr val="565656"/>
      </a:dk2>
      <a:lt2>
        <a:srgbClr val="66555E"/>
      </a:lt2>
      <a:accent1>
        <a:srgbClr val="FFFFFF"/>
      </a:accent1>
      <a:accent2>
        <a:srgbClr val="7A9CC4"/>
      </a:accent2>
      <a:accent3>
        <a:srgbClr val="F9CF5A"/>
      </a:accent3>
      <a:accent4>
        <a:srgbClr val="EC9836"/>
      </a:accent4>
      <a:accent5>
        <a:srgbClr val="B4B73D"/>
      </a:accent5>
      <a:accent6>
        <a:srgbClr val="909E3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